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3.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4.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5.xml" ContentType="application/vnd.openxmlformats-officedocument.theme+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6.xml" ContentType="application/vnd.openxmlformats-officedocument.theme+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82" r:id="rId6"/>
    <p:sldMasterId id="2147483703" r:id="rId7"/>
    <p:sldMasterId id="2147483660" r:id="rId8"/>
    <p:sldMasterId id="2147484212" r:id="rId9"/>
    <p:sldMasterId id="2147484234" r:id="rId10"/>
    <p:sldMasterId id="2147484256" r:id="rId11"/>
    <p:sldMasterId id="2147484278" r:id="rId12"/>
  </p:sldMasterIdLst>
  <p:notesMasterIdLst>
    <p:notesMasterId r:id="rId48"/>
  </p:notesMasterIdLst>
  <p:sldIdLst>
    <p:sldId id="256" r:id="rId13"/>
    <p:sldId id="257" r:id="rId14"/>
    <p:sldId id="4470" r:id="rId15"/>
    <p:sldId id="4466" r:id="rId16"/>
    <p:sldId id="4468" r:id="rId17"/>
    <p:sldId id="4467" r:id="rId18"/>
    <p:sldId id="4458" r:id="rId19"/>
    <p:sldId id="4459" r:id="rId20"/>
    <p:sldId id="265" r:id="rId21"/>
    <p:sldId id="278" r:id="rId22"/>
    <p:sldId id="277" r:id="rId23"/>
    <p:sldId id="810" r:id="rId24"/>
    <p:sldId id="295" r:id="rId25"/>
    <p:sldId id="798" r:id="rId26"/>
    <p:sldId id="3501" r:id="rId27"/>
    <p:sldId id="4392" r:id="rId28"/>
    <p:sldId id="4472" r:id="rId29"/>
    <p:sldId id="267" r:id="rId30"/>
    <p:sldId id="4464" r:id="rId31"/>
    <p:sldId id="4041" r:id="rId32"/>
    <p:sldId id="4042" r:id="rId33"/>
    <p:sldId id="4044" r:id="rId34"/>
    <p:sldId id="3506" r:id="rId35"/>
    <p:sldId id="271" r:id="rId36"/>
    <p:sldId id="4039" r:id="rId37"/>
    <p:sldId id="4035" r:id="rId38"/>
    <p:sldId id="4033" r:id="rId39"/>
    <p:sldId id="4465" r:id="rId40"/>
    <p:sldId id="4036" r:id="rId41"/>
    <p:sldId id="4473" r:id="rId42"/>
    <p:sldId id="4457" r:id="rId43"/>
    <p:sldId id="4452" r:id="rId44"/>
    <p:sldId id="4469" r:id="rId45"/>
    <p:sldId id="4471" r:id="rId46"/>
    <p:sldId id="261"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00E7"/>
    <a:srgbClr val="7B1B58"/>
    <a:srgbClr val="FF00E5"/>
    <a:srgbClr val="F57FC2"/>
    <a:srgbClr val="410527"/>
    <a:srgbClr val="5C0C3C"/>
    <a:srgbClr val="FF00E7"/>
    <a:srgbClr val="FF87F4"/>
    <a:srgbClr val="C54593"/>
    <a:srgbClr val="C543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8BB859-5236-44CE-AC79-077FD86FD96B}" v="20" dt="2024-11-14T14:41:27.837"/>
    <p1510:client id="{B8C3F74D-010D-D764-1E46-C9AE0659D67F}" v="67" dt="2024-11-14T15:56:46.759"/>
    <p1510:client id="{D36B6B58-7E00-B8DE-F687-EAD0ACA9DAD6}" v="31" dt="2024-11-15T07:04:41.6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112" d="100"/>
          <a:sy n="112" d="100"/>
        </p:scale>
        <p:origin x="43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viewProps" Target="viewProps.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7.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microsoft.com/office/2016/11/relationships/changesInfo" Target="changesInfos/changesInfo1.xml"/><Relationship Id="rId5" Type="http://schemas.openxmlformats.org/officeDocument/2006/relationships/slideMaster" Target="slideMasters/slideMaster1.xml"/><Relationship Id="rId10" Type="http://schemas.openxmlformats.org/officeDocument/2006/relationships/slideMaster" Target="slideMasters/slideMaster6.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notesMaster" Target="notesMasters/notesMaster1.xml"/><Relationship Id="rId8" Type="http://schemas.openxmlformats.org/officeDocument/2006/relationships/slideMaster" Target="slideMasters/slideMaster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Master" Target="slideMasters/slideMaster8.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20" Type="http://schemas.openxmlformats.org/officeDocument/2006/relationships/slide" Target="slides/slide8.xml"/><Relationship Id="rId41" Type="http://schemas.openxmlformats.org/officeDocument/2006/relationships/slide" Target="slides/slide29.xml"/><Relationship Id="rId54" Type="http://schemas.microsoft.com/office/2015/10/relationships/revisionInfo" Target="revisionInfo.xml"/><Relationship Id="rId6"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acey Carson" userId="S::tracey.carson@karbonhomes.co.uk::bf442394-7dcd-44e6-837f-cad4601d2de7" providerId="AD" clId="Web-{D36B6B58-7E00-B8DE-F687-EAD0ACA9DAD6}"/>
    <pc:docChg chg="addSld delSld modSld sldOrd addMainMaster delMainMaster modMainMaster">
      <pc:chgData name="Tracey Carson" userId="S::tracey.carson@karbonhomes.co.uk::bf442394-7dcd-44e6-837f-cad4601d2de7" providerId="AD" clId="Web-{D36B6B58-7E00-B8DE-F687-EAD0ACA9DAD6}" dt="2024-11-15T07:04:41.674" v="100"/>
      <pc:docMkLst>
        <pc:docMk/>
      </pc:docMkLst>
      <pc:sldChg chg="modSp mod ord modClrScheme chgLayout">
        <pc:chgData name="Tracey Carson" userId="S::tracey.carson@karbonhomes.co.uk::bf442394-7dcd-44e6-837f-cad4601d2de7" providerId="AD" clId="Web-{D36B6B58-7E00-B8DE-F687-EAD0ACA9DAD6}" dt="2024-11-15T06:57:51.677" v="92"/>
        <pc:sldMkLst>
          <pc:docMk/>
          <pc:sldMk cId="2985046829" sldId="267"/>
        </pc:sldMkLst>
        <pc:spChg chg="mod ord">
          <ac:chgData name="Tracey Carson" userId="S::tracey.carson@karbonhomes.co.uk::bf442394-7dcd-44e6-837f-cad4601d2de7" providerId="AD" clId="Web-{D36B6B58-7E00-B8DE-F687-EAD0ACA9DAD6}" dt="2024-11-15T06:48:41.782" v="56"/>
          <ac:spMkLst>
            <pc:docMk/>
            <pc:sldMk cId="2985046829" sldId="267"/>
            <ac:spMk id="2" creationId="{D8AD40D2-C35B-B6C7-E23A-5DB77A378625}"/>
          </ac:spMkLst>
        </pc:spChg>
      </pc:sldChg>
      <pc:sldChg chg="modSp mod modClrScheme chgLayout">
        <pc:chgData name="Tracey Carson" userId="S::tracey.carson@karbonhomes.co.uk::bf442394-7dcd-44e6-837f-cad4601d2de7" providerId="AD" clId="Web-{D36B6B58-7E00-B8DE-F687-EAD0ACA9DAD6}" dt="2024-11-15T06:48:41.782" v="62"/>
        <pc:sldMkLst>
          <pc:docMk/>
          <pc:sldMk cId="353896666" sldId="271"/>
        </pc:sldMkLst>
        <pc:spChg chg="mod ord">
          <ac:chgData name="Tracey Carson" userId="S::tracey.carson@karbonhomes.co.uk::bf442394-7dcd-44e6-837f-cad4601d2de7" providerId="AD" clId="Web-{D36B6B58-7E00-B8DE-F687-EAD0ACA9DAD6}" dt="2024-11-15T06:48:41.782" v="62"/>
          <ac:spMkLst>
            <pc:docMk/>
            <pc:sldMk cId="353896666" sldId="271"/>
            <ac:spMk id="2" creationId="{362D13D9-94B0-F19C-5645-AB7FB0DDD6FC}"/>
          </ac:spMkLst>
        </pc:spChg>
      </pc:sldChg>
      <pc:sldChg chg="modSp mod modClrScheme chgLayout">
        <pc:chgData name="Tracey Carson" userId="S::tracey.carson@karbonhomes.co.uk::bf442394-7dcd-44e6-837f-cad4601d2de7" providerId="AD" clId="Web-{D36B6B58-7E00-B8DE-F687-EAD0ACA9DAD6}" dt="2024-11-15T06:48:41.782" v="49"/>
        <pc:sldMkLst>
          <pc:docMk/>
          <pc:sldMk cId="0" sldId="277"/>
        </pc:sldMkLst>
        <pc:spChg chg="mod ord">
          <ac:chgData name="Tracey Carson" userId="S::tracey.carson@karbonhomes.co.uk::bf442394-7dcd-44e6-837f-cad4601d2de7" providerId="AD" clId="Web-{D36B6B58-7E00-B8DE-F687-EAD0ACA9DAD6}" dt="2024-11-15T06:48:41.782" v="49"/>
          <ac:spMkLst>
            <pc:docMk/>
            <pc:sldMk cId="0" sldId="277"/>
            <ac:spMk id="3" creationId="{735D1D37-B9CB-DB19-EB44-9761DF6A6D05}"/>
          </ac:spMkLst>
        </pc:spChg>
      </pc:sldChg>
      <pc:sldChg chg="delSp modSp mod modClrScheme delDesignElem chgLayout">
        <pc:chgData name="Tracey Carson" userId="S::tracey.carson@karbonhomes.co.uk::bf442394-7dcd-44e6-837f-cad4601d2de7" providerId="AD" clId="Web-{D36B6B58-7E00-B8DE-F687-EAD0ACA9DAD6}" dt="2024-11-15T06:48:41.782" v="48"/>
        <pc:sldMkLst>
          <pc:docMk/>
          <pc:sldMk cId="3671484545" sldId="278"/>
        </pc:sldMkLst>
        <pc:spChg chg="mod ord">
          <ac:chgData name="Tracey Carson" userId="S::tracey.carson@karbonhomes.co.uk::bf442394-7dcd-44e6-837f-cad4601d2de7" providerId="AD" clId="Web-{D36B6B58-7E00-B8DE-F687-EAD0ACA9DAD6}" dt="2024-11-15T06:48:41.782" v="48"/>
          <ac:spMkLst>
            <pc:docMk/>
            <pc:sldMk cId="3671484545" sldId="278"/>
            <ac:spMk id="2" creationId="{6C3EECCE-5D02-5786-F8A9-9B76E74B7647}"/>
          </ac:spMkLst>
        </pc:spChg>
        <pc:spChg chg="mod ord">
          <ac:chgData name="Tracey Carson" userId="S::tracey.carson@karbonhomes.co.uk::bf442394-7dcd-44e6-837f-cad4601d2de7" providerId="AD" clId="Web-{D36B6B58-7E00-B8DE-F687-EAD0ACA9DAD6}" dt="2024-11-15T06:48:41.782" v="48"/>
          <ac:spMkLst>
            <pc:docMk/>
            <pc:sldMk cId="3671484545" sldId="278"/>
            <ac:spMk id="3" creationId="{FEC9EC01-E5C5-ED67-A9FA-0FC6885450EB}"/>
          </ac:spMkLst>
        </pc:spChg>
        <pc:spChg chg="del">
          <ac:chgData name="Tracey Carson" userId="S::tracey.carson@karbonhomes.co.uk::bf442394-7dcd-44e6-837f-cad4601d2de7" providerId="AD" clId="Web-{D36B6B58-7E00-B8DE-F687-EAD0ACA9DAD6}" dt="2024-11-15T06:48:41.782" v="48"/>
          <ac:spMkLst>
            <pc:docMk/>
            <pc:sldMk cId="3671484545" sldId="278"/>
            <ac:spMk id="48" creationId="{AC1DE9E0-67EC-4D54-808F-5601F5D5A937}"/>
          </ac:spMkLst>
        </pc:spChg>
        <pc:spChg chg="del">
          <ac:chgData name="Tracey Carson" userId="S::tracey.carson@karbonhomes.co.uk::bf442394-7dcd-44e6-837f-cad4601d2de7" providerId="AD" clId="Web-{D36B6B58-7E00-B8DE-F687-EAD0ACA9DAD6}" dt="2024-11-15T06:48:41.782" v="48"/>
          <ac:spMkLst>
            <pc:docMk/>
            <pc:sldMk cId="3671484545" sldId="278"/>
            <ac:spMk id="49" creationId="{EBBC9B49-BD2F-9734-23B4-8E330906561A}"/>
          </ac:spMkLst>
        </pc:spChg>
      </pc:sldChg>
      <pc:sldChg chg="modSp mod modClrScheme chgLayout">
        <pc:chgData name="Tracey Carson" userId="S::tracey.carson@karbonhomes.co.uk::bf442394-7dcd-44e6-837f-cad4601d2de7" providerId="AD" clId="Web-{D36B6B58-7E00-B8DE-F687-EAD0ACA9DAD6}" dt="2024-11-15T06:48:41.782" v="51"/>
        <pc:sldMkLst>
          <pc:docMk/>
          <pc:sldMk cId="2305558795" sldId="295"/>
        </pc:sldMkLst>
        <pc:spChg chg="mod ord">
          <ac:chgData name="Tracey Carson" userId="S::tracey.carson@karbonhomes.co.uk::bf442394-7dcd-44e6-837f-cad4601d2de7" providerId="AD" clId="Web-{D36B6B58-7E00-B8DE-F687-EAD0ACA9DAD6}" dt="2024-11-15T06:48:41.782" v="51"/>
          <ac:spMkLst>
            <pc:docMk/>
            <pc:sldMk cId="2305558795" sldId="295"/>
            <ac:spMk id="5" creationId="{25860EBE-9116-45CC-4343-CA082C3BB506}"/>
          </ac:spMkLst>
        </pc:spChg>
      </pc:sldChg>
      <pc:sldChg chg="modSp mod modClrScheme chgLayout">
        <pc:chgData name="Tracey Carson" userId="S::tracey.carson@karbonhomes.co.uk::bf442394-7dcd-44e6-837f-cad4601d2de7" providerId="AD" clId="Web-{D36B6B58-7E00-B8DE-F687-EAD0ACA9DAD6}" dt="2024-11-15T06:48:41.782" v="52"/>
        <pc:sldMkLst>
          <pc:docMk/>
          <pc:sldMk cId="3635066288" sldId="798"/>
        </pc:sldMkLst>
        <pc:spChg chg="mod ord">
          <ac:chgData name="Tracey Carson" userId="S::tracey.carson@karbonhomes.co.uk::bf442394-7dcd-44e6-837f-cad4601d2de7" providerId="AD" clId="Web-{D36B6B58-7E00-B8DE-F687-EAD0ACA9DAD6}" dt="2024-11-15T06:48:41.782" v="52"/>
          <ac:spMkLst>
            <pc:docMk/>
            <pc:sldMk cId="3635066288" sldId="798"/>
            <ac:spMk id="2" creationId="{71F18D8C-EC31-859B-C12B-4ECE11FBC972}"/>
          </ac:spMkLst>
        </pc:spChg>
        <pc:spChg chg="mod ord">
          <ac:chgData name="Tracey Carson" userId="S::tracey.carson@karbonhomes.co.uk::bf442394-7dcd-44e6-837f-cad4601d2de7" providerId="AD" clId="Web-{D36B6B58-7E00-B8DE-F687-EAD0ACA9DAD6}" dt="2024-11-15T06:48:41.782" v="52"/>
          <ac:spMkLst>
            <pc:docMk/>
            <pc:sldMk cId="3635066288" sldId="798"/>
            <ac:spMk id="3" creationId="{90626DAF-1DCC-97BE-6F58-E56979608142}"/>
          </ac:spMkLst>
        </pc:spChg>
      </pc:sldChg>
      <pc:sldChg chg="modSp mod modClrScheme chgLayout">
        <pc:chgData name="Tracey Carson" userId="S::tracey.carson@karbonhomes.co.uk::bf442394-7dcd-44e6-837f-cad4601d2de7" providerId="AD" clId="Web-{D36B6B58-7E00-B8DE-F687-EAD0ACA9DAD6}" dt="2024-11-15T06:48:41.782" v="50"/>
        <pc:sldMkLst>
          <pc:docMk/>
          <pc:sldMk cId="3178000788" sldId="810"/>
        </pc:sldMkLst>
        <pc:spChg chg="mod ord">
          <ac:chgData name="Tracey Carson" userId="S::tracey.carson@karbonhomes.co.uk::bf442394-7dcd-44e6-837f-cad4601d2de7" providerId="AD" clId="Web-{D36B6B58-7E00-B8DE-F687-EAD0ACA9DAD6}" dt="2024-11-15T06:48:41.782" v="50"/>
          <ac:spMkLst>
            <pc:docMk/>
            <pc:sldMk cId="3178000788" sldId="810"/>
            <ac:spMk id="2" creationId="{FCDA3974-6CB1-25BD-22BA-213A2789AE74}"/>
          </ac:spMkLst>
        </pc:spChg>
        <pc:spChg chg="mod ord">
          <ac:chgData name="Tracey Carson" userId="S::tracey.carson@karbonhomes.co.uk::bf442394-7dcd-44e6-837f-cad4601d2de7" providerId="AD" clId="Web-{D36B6B58-7E00-B8DE-F687-EAD0ACA9DAD6}" dt="2024-11-15T06:48:41.782" v="50"/>
          <ac:spMkLst>
            <pc:docMk/>
            <pc:sldMk cId="3178000788" sldId="810"/>
            <ac:spMk id="4" creationId="{92B934C0-D165-E553-CE53-B66ED62D2112}"/>
          </ac:spMkLst>
        </pc:spChg>
      </pc:sldChg>
      <pc:sldChg chg="modSp add del mod ord modClrScheme chgLayout">
        <pc:chgData name="Tracey Carson" userId="S::tracey.carson@karbonhomes.co.uk::bf442394-7dcd-44e6-837f-cad4601d2de7" providerId="AD" clId="Web-{D36B6B58-7E00-B8DE-F687-EAD0ACA9DAD6}" dt="2024-11-15T06:56:47.659" v="88"/>
        <pc:sldMkLst>
          <pc:docMk/>
          <pc:sldMk cId="1341089249" sldId="3501"/>
        </pc:sldMkLst>
        <pc:spChg chg="mod ord">
          <ac:chgData name="Tracey Carson" userId="S::tracey.carson@karbonhomes.co.uk::bf442394-7dcd-44e6-837f-cad4601d2de7" providerId="AD" clId="Web-{D36B6B58-7E00-B8DE-F687-EAD0ACA9DAD6}" dt="2024-11-15T06:48:41.782" v="53"/>
          <ac:spMkLst>
            <pc:docMk/>
            <pc:sldMk cId="1341089249" sldId="3501"/>
            <ac:spMk id="2" creationId="{ED23D360-111C-96E1-B13C-682980228BC6}"/>
          </ac:spMkLst>
        </pc:spChg>
        <pc:spChg chg="mod ord">
          <ac:chgData name="Tracey Carson" userId="S::tracey.carson@karbonhomes.co.uk::bf442394-7dcd-44e6-837f-cad4601d2de7" providerId="AD" clId="Web-{D36B6B58-7E00-B8DE-F687-EAD0ACA9DAD6}" dt="2024-11-15T06:48:41.782" v="53"/>
          <ac:spMkLst>
            <pc:docMk/>
            <pc:sldMk cId="1341089249" sldId="3501"/>
            <ac:spMk id="4" creationId="{BEF370A9-BDFB-00AF-76C0-BB7CC57576D7}"/>
          </ac:spMkLst>
        </pc:spChg>
      </pc:sldChg>
      <pc:sldChg chg="modSp del mod ord modClrScheme chgLayout">
        <pc:chgData name="Tracey Carson" userId="S::tracey.carson@karbonhomes.co.uk::bf442394-7dcd-44e6-837f-cad4601d2de7" providerId="AD" clId="Web-{D36B6B58-7E00-B8DE-F687-EAD0ACA9DAD6}" dt="2024-11-15T06:58:46.257" v="96"/>
        <pc:sldMkLst>
          <pc:docMk/>
          <pc:sldMk cId="1045635244" sldId="3503"/>
        </pc:sldMkLst>
        <pc:spChg chg="mod ord">
          <ac:chgData name="Tracey Carson" userId="S::tracey.carson@karbonhomes.co.uk::bf442394-7dcd-44e6-837f-cad4601d2de7" providerId="AD" clId="Web-{D36B6B58-7E00-B8DE-F687-EAD0ACA9DAD6}" dt="2024-11-15T06:48:41.782" v="55"/>
          <ac:spMkLst>
            <pc:docMk/>
            <pc:sldMk cId="1045635244" sldId="3503"/>
            <ac:spMk id="2" creationId="{21E76796-DA57-A939-9191-C11A7A7F0487}"/>
          </ac:spMkLst>
        </pc:spChg>
        <pc:spChg chg="mod ord">
          <ac:chgData name="Tracey Carson" userId="S::tracey.carson@karbonhomes.co.uk::bf442394-7dcd-44e6-837f-cad4601d2de7" providerId="AD" clId="Web-{D36B6B58-7E00-B8DE-F687-EAD0ACA9DAD6}" dt="2024-11-15T06:48:41.782" v="55"/>
          <ac:spMkLst>
            <pc:docMk/>
            <pc:sldMk cId="1045635244" sldId="3503"/>
            <ac:spMk id="5" creationId="{A8BC8257-9A80-50CA-7FAA-9DAD0366F952}"/>
          </ac:spMkLst>
        </pc:spChg>
      </pc:sldChg>
      <pc:sldChg chg="modSp mod modClrScheme chgLayout">
        <pc:chgData name="Tracey Carson" userId="S::tracey.carson@karbonhomes.co.uk::bf442394-7dcd-44e6-837f-cad4601d2de7" providerId="AD" clId="Web-{D36B6B58-7E00-B8DE-F687-EAD0ACA9DAD6}" dt="2024-11-15T06:48:41.782" v="61"/>
        <pc:sldMkLst>
          <pc:docMk/>
          <pc:sldMk cId="3358916767" sldId="3506"/>
        </pc:sldMkLst>
        <pc:spChg chg="mod ord">
          <ac:chgData name="Tracey Carson" userId="S::tracey.carson@karbonhomes.co.uk::bf442394-7dcd-44e6-837f-cad4601d2de7" providerId="AD" clId="Web-{D36B6B58-7E00-B8DE-F687-EAD0ACA9DAD6}" dt="2024-11-15T06:48:41.782" v="61"/>
          <ac:spMkLst>
            <pc:docMk/>
            <pc:sldMk cId="3358916767" sldId="3506"/>
            <ac:spMk id="2" creationId="{6BB17B58-7DFA-0C03-7DE2-90E1FD551D7C}"/>
          </ac:spMkLst>
        </pc:spChg>
        <pc:spChg chg="mod ord">
          <ac:chgData name="Tracey Carson" userId="S::tracey.carson@karbonhomes.co.uk::bf442394-7dcd-44e6-837f-cad4601d2de7" providerId="AD" clId="Web-{D36B6B58-7E00-B8DE-F687-EAD0ACA9DAD6}" dt="2024-11-15T06:48:41.782" v="61"/>
          <ac:spMkLst>
            <pc:docMk/>
            <pc:sldMk cId="3358916767" sldId="3506"/>
            <ac:spMk id="4" creationId="{A1765BC5-72BA-CF88-F6C2-A4D81A47544A}"/>
          </ac:spMkLst>
        </pc:spChg>
      </pc:sldChg>
      <pc:sldChg chg="modSp mod modClrScheme chgLayout">
        <pc:chgData name="Tracey Carson" userId="S::tracey.carson@karbonhomes.co.uk::bf442394-7dcd-44e6-837f-cad4601d2de7" providerId="AD" clId="Web-{D36B6B58-7E00-B8DE-F687-EAD0ACA9DAD6}" dt="2024-11-15T06:48:41.782" v="65"/>
        <pc:sldMkLst>
          <pc:docMk/>
          <pc:sldMk cId="1530663688" sldId="4033"/>
        </pc:sldMkLst>
        <pc:spChg chg="mod ord">
          <ac:chgData name="Tracey Carson" userId="S::tracey.carson@karbonhomes.co.uk::bf442394-7dcd-44e6-837f-cad4601d2de7" providerId="AD" clId="Web-{D36B6B58-7E00-B8DE-F687-EAD0ACA9DAD6}" dt="2024-11-15T06:48:41.782" v="65"/>
          <ac:spMkLst>
            <pc:docMk/>
            <pc:sldMk cId="1530663688" sldId="4033"/>
            <ac:spMk id="2" creationId="{D65CDB1A-856C-D706-EA10-A61320EC58CE}"/>
          </ac:spMkLst>
        </pc:spChg>
        <pc:spChg chg="mod ord">
          <ac:chgData name="Tracey Carson" userId="S::tracey.carson@karbonhomes.co.uk::bf442394-7dcd-44e6-837f-cad4601d2de7" providerId="AD" clId="Web-{D36B6B58-7E00-B8DE-F687-EAD0ACA9DAD6}" dt="2024-11-15T06:48:41.782" v="65"/>
          <ac:spMkLst>
            <pc:docMk/>
            <pc:sldMk cId="1530663688" sldId="4033"/>
            <ac:spMk id="4" creationId="{E0AC38A9-7138-8403-DBE0-A0E541E30E05}"/>
          </ac:spMkLst>
        </pc:spChg>
      </pc:sldChg>
      <pc:sldChg chg="modSp mod modClrScheme chgLayout">
        <pc:chgData name="Tracey Carson" userId="S::tracey.carson@karbonhomes.co.uk::bf442394-7dcd-44e6-837f-cad4601d2de7" providerId="AD" clId="Web-{D36B6B58-7E00-B8DE-F687-EAD0ACA9DAD6}" dt="2024-11-15T06:48:41.782" v="64"/>
        <pc:sldMkLst>
          <pc:docMk/>
          <pc:sldMk cId="1336613626" sldId="4035"/>
        </pc:sldMkLst>
        <pc:spChg chg="mod ord">
          <ac:chgData name="Tracey Carson" userId="S::tracey.carson@karbonhomes.co.uk::bf442394-7dcd-44e6-837f-cad4601d2de7" providerId="AD" clId="Web-{D36B6B58-7E00-B8DE-F687-EAD0ACA9DAD6}" dt="2024-11-15T06:48:41.782" v="64"/>
          <ac:spMkLst>
            <pc:docMk/>
            <pc:sldMk cId="1336613626" sldId="4035"/>
            <ac:spMk id="2" creationId="{D65CDB1A-856C-D706-EA10-A61320EC58CE}"/>
          </ac:spMkLst>
        </pc:spChg>
        <pc:spChg chg="mod ord">
          <ac:chgData name="Tracey Carson" userId="S::tracey.carson@karbonhomes.co.uk::bf442394-7dcd-44e6-837f-cad4601d2de7" providerId="AD" clId="Web-{D36B6B58-7E00-B8DE-F687-EAD0ACA9DAD6}" dt="2024-11-15T06:48:41.782" v="64"/>
          <ac:spMkLst>
            <pc:docMk/>
            <pc:sldMk cId="1336613626" sldId="4035"/>
            <ac:spMk id="5" creationId="{E2C07137-E5A0-8FE3-F29B-FF1B9C18B608}"/>
          </ac:spMkLst>
        </pc:spChg>
      </pc:sldChg>
      <pc:sldChg chg="delSp modSp mod modClrScheme delDesignElem chgLayout">
        <pc:chgData name="Tracey Carson" userId="S::tracey.carson@karbonhomes.co.uk::bf442394-7dcd-44e6-837f-cad4601d2de7" providerId="AD" clId="Web-{D36B6B58-7E00-B8DE-F687-EAD0ACA9DAD6}" dt="2024-11-15T06:48:41.798" v="67"/>
        <pc:sldMkLst>
          <pc:docMk/>
          <pc:sldMk cId="3279994873" sldId="4036"/>
        </pc:sldMkLst>
        <pc:spChg chg="mod ord">
          <ac:chgData name="Tracey Carson" userId="S::tracey.carson@karbonhomes.co.uk::bf442394-7dcd-44e6-837f-cad4601d2de7" providerId="AD" clId="Web-{D36B6B58-7E00-B8DE-F687-EAD0ACA9DAD6}" dt="2024-11-15T06:48:41.798" v="67"/>
          <ac:spMkLst>
            <pc:docMk/>
            <pc:sldMk cId="3279994873" sldId="4036"/>
            <ac:spMk id="2" creationId="{ED5B5053-9DA4-03D8-83C1-44EA07CB2DF5}"/>
          </ac:spMkLst>
        </pc:spChg>
        <pc:spChg chg="del">
          <ac:chgData name="Tracey Carson" userId="S::tracey.carson@karbonhomes.co.uk::bf442394-7dcd-44e6-837f-cad4601d2de7" providerId="AD" clId="Web-{D36B6B58-7E00-B8DE-F687-EAD0ACA9DAD6}" dt="2024-11-15T06:48:41.798" v="67"/>
          <ac:spMkLst>
            <pc:docMk/>
            <pc:sldMk cId="3279994873" sldId="4036"/>
            <ac:spMk id="9" creationId="{BACC6370-2D7E-4714-9D71-7542949D7D5D}"/>
          </ac:spMkLst>
        </pc:spChg>
        <pc:spChg chg="del">
          <ac:chgData name="Tracey Carson" userId="S::tracey.carson@karbonhomes.co.uk::bf442394-7dcd-44e6-837f-cad4601d2de7" providerId="AD" clId="Web-{D36B6B58-7E00-B8DE-F687-EAD0ACA9DAD6}" dt="2024-11-15T06:48:41.798" v="67"/>
          <ac:spMkLst>
            <pc:docMk/>
            <pc:sldMk cId="3279994873" sldId="4036"/>
            <ac:spMk id="11" creationId="{F68B3F68-107C-434F-AA38-110D5EA91B85}"/>
          </ac:spMkLst>
        </pc:spChg>
        <pc:spChg chg="del">
          <ac:chgData name="Tracey Carson" userId="S::tracey.carson@karbonhomes.co.uk::bf442394-7dcd-44e6-837f-cad4601d2de7" providerId="AD" clId="Web-{D36B6B58-7E00-B8DE-F687-EAD0ACA9DAD6}" dt="2024-11-15T06:48:41.798" v="67"/>
          <ac:spMkLst>
            <pc:docMk/>
            <pc:sldMk cId="3279994873" sldId="4036"/>
            <ac:spMk id="13" creationId="{AAD0DBB9-1A4B-4391-81D4-CB19F9AB918A}"/>
          </ac:spMkLst>
        </pc:spChg>
        <pc:spChg chg="del">
          <ac:chgData name="Tracey Carson" userId="S::tracey.carson@karbonhomes.co.uk::bf442394-7dcd-44e6-837f-cad4601d2de7" providerId="AD" clId="Web-{D36B6B58-7E00-B8DE-F687-EAD0ACA9DAD6}" dt="2024-11-15T06:48:41.798" v="67"/>
          <ac:spMkLst>
            <pc:docMk/>
            <pc:sldMk cId="3279994873" sldId="4036"/>
            <ac:spMk id="15" creationId="{063BBA22-50EA-4C4D-BE05-F1CE4E63AA56}"/>
          </ac:spMkLst>
        </pc:spChg>
        <pc:graphicFrameChg chg="mod ord">
          <ac:chgData name="Tracey Carson" userId="S::tracey.carson@karbonhomes.co.uk::bf442394-7dcd-44e6-837f-cad4601d2de7" providerId="AD" clId="Web-{D36B6B58-7E00-B8DE-F687-EAD0ACA9DAD6}" dt="2024-11-15T06:48:41.798" v="67"/>
          <ac:graphicFrameMkLst>
            <pc:docMk/>
            <pc:sldMk cId="3279994873" sldId="4036"/>
            <ac:graphicFrameMk id="5" creationId="{C829A136-C5C6-9F5C-2372-2E813692E72F}"/>
          </ac:graphicFrameMkLst>
        </pc:graphicFrameChg>
      </pc:sldChg>
      <pc:sldChg chg="modSp mod modClrScheme chgLayout">
        <pc:chgData name="Tracey Carson" userId="S::tracey.carson@karbonhomes.co.uk::bf442394-7dcd-44e6-837f-cad4601d2de7" providerId="AD" clId="Web-{D36B6B58-7E00-B8DE-F687-EAD0ACA9DAD6}" dt="2024-11-15T06:48:41.782" v="63"/>
        <pc:sldMkLst>
          <pc:docMk/>
          <pc:sldMk cId="1007975109" sldId="4039"/>
        </pc:sldMkLst>
        <pc:spChg chg="mod ord">
          <ac:chgData name="Tracey Carson" userId="S::tracey.carson@karbonhomes.co.uk::bf442394-7dcd-44e6-837f-cad4601d2de7" providerId="AD" clId="Web-{D36B6B58-7E00-B8DE-F687-EAD0ACA9DAD6}" dt="2024-11-15T06:48:41.782" v="63"/>
          <ac:spMkLst>
            <pc:docMk/>
            <pc:sldMk cId="1007975109" sldId="4039"/>
            <ac:spMk id="2" creationId="{2EBAD42A-9A61-899C-63C0-3A4EC90B30E7}"/>
          </ac:spMkLst>
        </pc:spChg>
        <pc:spChg chg="mod ord">
          <ac:chgData name="Tracey Carson" userId="S::tracey.carson@karbonhomes.co.uk::bf442394-7dcd-44e6-837f-cad4601d2de7" providerId="AD" clId="Web-{D36B6B58-7E00-B8DE-F687-EAD0ACA9DAD6}" dt="2024-11-15T06:48:41.782" v="63"/>
          <ac:spMkLst>
            <pc:docMk/>
            <pc:sldMk cId="1007975109" sldId="4039"/>
            <ac:spMk id="3" creationId="{8C354D84-6756-B9B4-BF38-B1847E201584}"/>
          </ac:spMkLst>
        </pc:spChg>
      </pc:sldChg>
      <pc:sldChg chg="modSp mod ord modClrScheme chgLayout">
        <pc:chgData name="Tracey Carson" userId="S::tracey.carson@karbonhomes.co.uk::bf442394-7dcd-44e6-837f-cad4601d2de7" providerId="AD" clId="Web-{D36B6B58-7E00-B8DE-F687-EAD0ACA9DAD6}" dt="2024-11-15T07:00:07.197" v="98" actId="1076"/>
        <pc:sldMkLst>
          <pc:docMk/>
          <pc:sldMk cId="3276751588" sldId="4041"/>
        </pc:sldMkLst>
        <pc:spChg chg="mod ord">
          <ac:chgData name="Tracey Carson" userId="S::tracey.carson@karbonhomes.co.uk::bf442394-7dcd-44e6-837f-cad4601d2de7" providerId="AD" clId="Web-{D36B6B58-7E00-B8DE-F687-EAD0ACA9DAD6}" dt="2024-11-15T06:48:41.782" v="58"/>
          <ac:spMkLst>
            <pc:docMk/>
            <pc:sldMk cId="3276751588" sldId="4041"/>
            <ac:spMk id="2" creationId="{59C27A33-7B0E-0FAA-C630-458BE3E8908F}"/>
          </ac:spMkLst>
        </pc:spChg>
        <pc:picChg chg="mod ord">
          <ac:chgData name="Tracey Carson" userId="S::tracey.carson@karbonhomes.co.uk::bf442394-7dcd-44e6-837f-cad4601d2de7" providerId="AD" clId="Web-{D36B6B58-7E00-B8DE-F687-EAD0ACA9DAD6}" dt="2024-11-15T07:00:07.197" v="98" actId="1076"/>
          <ac:picMkLst>
            <pc:docMk/>
            <pc:sldMk cId="3276751588" sldId="4041"/>
            <ac:picMk id="4" creationId="{6AD2E6E3-8BB2-02FE-AA07-CCF9D29AC3B7}"/>
          </ac:picMkLst>
        </pc:picChg>
      </pc:sldChg>
      <pc:sldChg chg="modSp mod ord modClrScheme chgLayout">
        <pc:chgData name="Tracey Carson" userId="S::tracey.carson@karbonhomes.co.uk::bf442394-7dcd-44e6-837f-cad4601d2de7" providerId="AD" clId="Web-{D36B6B58-7E00-B8DE-F687-EAD0ACA9DAD6}" dt="2024-11-15T06:59:29.555" v="97"/>
        <pc:sldMkLst>
          <pc:docMk/>
          <pc:sldMk cId="2201517025" sldId="4042"/>
        </pc:sldMkLst>
        <pc:spChg chg="mod ord">
          <ac:chgData name="Tracey Carson" userId="S::tracey.carson@karbonhomes.co.uk::bf442394-7dcd-44e6-837f-cad4601d2de7" providerId="AD" clId="Web-{D36B6B58-7E00-B8DE-F687-EAD0ACA9DAD6}" dt="2024-11-15T06:48:41.782" v="59"/>
          <ac:spMkLst>
            <pc:docMk/>
            <pc:sldMk cId="2201517025" sldId="4042"/>
            <ac:spMk id="2" creationId="{4244C154-926F-6815-8B6B-E0B8E4FA4F54}"/>
          </ac:spMkLst>
        </pc:spChg>
        <pc:picChg chg="mod ord">
          <ac:chgData name="Tracey Carson" userId="S::tracey.carson@karbonhomes.co.uk::bf442394-7dcd-44e6-837f-cad4601d2de7" providerId="AD" clId="Web-{D36B6B58-7E00-B8DE-F687-EAD0ACA9DAD6}" dt="2024-11-15T06:48:41.782" v="59"/>
          <ac:picMkLst>
            <pc:docMk/>
            <pc:sldMk cId="2201517025" sldId="4042"/>
            <ac:picMk id="5" creationId="{8C774C6C-7D60-9C8D-2BD0-5906AB655C2C}"/>
          </ac:picMkLst>
        </pc:picChg>
      </pc:sldChg>
      <pc:sldChg chg="modSp mod modClrScheme chgLayout">
        <pc:chgData name="Tracey Carson" userId="S::tracey.carson@karbonhomes.co.uk::bf442394-7dcd-44e6-837f-cad4601d2de7" providerId="AD" clId="Web-{D36B6B58-7E00-B8DE-F687-EAD0ACA9DAD6}" dt="2024-11-15T06:48:41.782" v="60"/>
        <pc:sldMkLst>
          <pc:docMk/>
          <pc:sldMk cId="3045725329" sldId="4044"/>
        </pc:sldMkLst>
        <pc:spChg chg="mod ord">
          <ac:chgData name="Tracey Carson" userId="S::tracey.carson@karbonhomes.co.uk::bf442394-7dcd-44e6-837f-cad4601d2de7" providerId="AD" clId="Web-{D36B6B58-7E00-B8DE-F687-EAD0ACA9DAD6}" dt="2024-11-15T06:48:41.782" v="60"/>
          <ac:spMkLst>
            <pc:docMk/>
            <pc:sldMk cId="3045725329" sldId="4044"/>
            <ac:spMk id="2" creationId="{B1863D95-9DF0-CD58-6074-66B0F8D3855B}"/>
          </ac:spMkLst>
        </pc:spChg>
        <pc:graphicFrameChg chg="mod ord modGraphic">
          <ac:chgData name="Tracey Carson" userId="S::tracey.carson@karbonhomes.co.uk::bf442394-7dcd-44e6-837f-cad4601d2de7" providerId="AD" clId="Web-{D36B6B58-7E00-B8DE-F687-EAD0ACA9DAD6}" dt="2024-11-15T06:48:41.782" v="60"/>
          <ac:graphicFrameMkLst>
            <pc:docMk/>
            <pc:sldMk cId="3045725329" sldId="4044"/>
            <ac:graphicFrameMk id="4" creationId="{734D27F1-7D6D-1050-4FD6-25E99CCC7688}"/>
          </ac:graphicFrameMkLst>
        </pc:graphicFrameChg>
      </pc:sldChg>
      <pc:sldChg chg="modSp mod ord modClrScheme chgLayout">
        <pc:chgData name="Tracey Carson" userId="S::tracey.carson@karbonhomes.co.uk::bf442394-7dcd-44e6-837f-cad4601d2de7" providerId="AD" clId="Web-{D36B6B58-7E00-B8DE-F687-EAD0ACA9DAD6}" dt="2024-11-15T06:57:13.488" v="90"/>
        <pc:sldMkLst>
          <pc:docMk/>
          <pc:sldMk cId="1951242490" sldId="4392"/>
        </pc:sldMkLst>
        <pc:spChg chg="mod ord">
          <ac:chgData name="Tracey Carson" userId="S::tracey.carson@karbonhomes.co.uk::bf442394-7dcd-44e6-837f-cad4601d2de7" providerId="AD" clId="Web-{D36B6B58-7E00-B8DE-F687-EAD0ACA9DAD6}" dt="2024-11-15T06:48:41.782" v="54"/>
          <ac:spMkLst>
            <pc:docMk/>
            <pc:sldMk cId="1951242490" sldId="4392"/>
            <ac:spMk id="8" creationId="{B0110AA2-EF01-0A3F-41CF-9A86CB645C09}"/>
          </ac:spMkLst>
        </pc:spChg>
        <pc:spChg chg="mod ord">
          <ac:chgData name="Tracey Carson" userId="S::tracey.carson@karbonhomes.co.uk::bf442394-7dcd-44e6-837f-cad4601d2de7" providerId="AD" clId="Web-{D36B6B58-7E00-B8DE-F687-EAD0ACA9DAD6}" dt="2024-11-15T06:48:41.782" v="54"/>
          <ac:spMkLst>
            <pc:docMk/>
            <pc:sldMk cId="1951242490" sldId="4392"/>
            <ac:spMk id="9" creationId="{3E8D141F-EF0F-14EF-50FF-DEA761D60304}"/>
          </ac:spMkLst>
        </pc:spChg>
      </pc:sldChg>
      <pc:sldChg chg="modSp mod modClrScheme chgLayout">
        <pc:chgData name="Tracey Carson" userId="S::tracey.carson@karbonhomes.co.uk::bf442394-7dcd-44e6-837f-cad4601d2de7" providerId="AD" clId="Web-{D36B6B58-7E00-B8DE-F687-EAD0ACA9DAD6}" dt="2024-11-15T06:48:41.798" v="70"/>
        <pc:sldMkLst>
          <pc:docMk/>
          <pc:sldMk cId="2505386844" sldId="4452"/>
        </pc:sldMkLst>
        <pc:spChg chg="mod ord">
          <ac:chgData name="Tracey Carson" userId="S::tracey.carson@karbonhomes.co.uk::bf442394-7dcd-44e6-837f-cad4601d2de7" providerId="AD" clId="Web-{D36B6B58-7E00-B8DE-F687-EAD0ACA9DAD6}" dt="2024-11-15T06:48:41.798" v="70"/>
          <ac:spMkLst>
            <pc:docMk/>
            <pc:sldMk cId="2505386844" sldId="4452"/>
            <ac:spMk id="7" creationId="{29D652F5-72E5-7AA2-DDD7-44C97C3E2863}"/>
          </ac:spMkLst>
        </pc:spChg>
      </pc:sldChg>
      <pc:sldChg chg="modSp mod modClrScheme chgLayout">
        <pc:chgData name="Tracey Carson" userId="S::tracey.carson@karbonhomes.co.uk::bf442394-7dcd-44e6-837f-cad4601d2de7" providerId="AD" clId="Web-{D36B6B58-7E00-B8DE-F687-EAD0ACA9DAD6}" dt="2024-11-15T06:48:41.798" v="69"/>
        <pc:sldMkLst>
          <pc:docMk/>
          <pc:sldMk cId="2573145780" sldId="4457"/>
        </pc:sldMkLst>
        <pc:spChg chg="mod ord">
          <ac:chgData name="Tracey Carson" userId="S::tracey.carson@karbonhomes.co.uk::bf442394-7dcd-44e6-837f-cad4601d2de7" providerId="AD" clId="Web-{D36B6B58-7E00-B8DE-F687-EAD0ACA9DAD6}" dt="2024-11-15T06:48:41.798" v="69"/>
          <ac:spMkLst>
            <pc:docMk/>
            <pc:sldMk cId="2573145780" sldId="4457"/>
            <ac:spMk id="6" creationId="{B0354EEF-8EE1-A256-BB3A-843706B296DA}"/>
          </ac:spMkLst>
        </pc:spChg>
        <pc:spChg chg="mod ord">
          <ac:chgData name="Tracey Carson" userId="S::tracey.carson@karbonhomes.co.uk::bf442394-7dcd-44e6-837f-cad4601d2de7" providerId="AD" clId="Web-{D36B6B58-7E00-B8DE-F687-EAD0ACA9DAD6}" dt="2024-11-15T06:48:41.798" v="69"/>
          <ac:spMkLst>
            <pc:docMk/>
            <pc:sldMk cId="2573145780" sldId="4457"/>
            <ac:spMk id="7" creationId="{29D652F5-72E5-7AA2-DDD7-44C97C3E2863}"/>
          </ac:spMkLst>
        </pc:spChg>
      </pc:sldChg>
      <pc:sldChg chg="add ord">
        <pc:chgData name="Tracey Carson" userId="S::tracey.carson@karbonhomes.co.uk::bf442394-7dcd-44e6-837f-cad4601d2de7" providerId="AD" clId="Web-{D36B6B58-7E00-B8DE-F687-EAD0ACA9DAD6}" dt="2024-11-15T06:53:44.513" v="81"/>
        <pc:sldMkLst>
          <pc:docMk/>
          <pc:sldMk cId="439130788" sldId="4458"/>
        </pc:sldMkLst>
      </pc:sldChg>
      <pc:sldChg chg="add">
        <pc:chgData name="Tracey Carson" userId="S::tracey.carson@karbonhomes.co.uk::bf442394-7dcd-44e6-837f-cad4601d2de7" providerId="AD" clId="Web-{D36B6B58-7E00-B8DE-F687-EAD0ACA9DAD6}" dt="2024-11-15T06:53:36.591" v="80"/>
        <pc:sldMkLst>
          <pc:docMk/>
          <pc:sldMk cId="513143283" sldId="4459"/>
        </pc:sldMkLst>
      </pc:sldChg>
      <pc:sldChg chg="modSp del mod modClrScheme chgLayout">
        <pc:chgData name="Tracey Carson" userId="S::tracey.carson@karbonhomes.co.uk::bf442394-7dcd-44e6-837f-cad4601d2de7" providerId="AD" clId="Web-{D36B6B58-7E00-B8DE-F687-EAD0ACA9DAD6}" dt="2024-11-15T07:04:41.674" v="100"/>
        <pc:sldMkLst>
          <pc:docMk/>
          <pc:sldMk cId="837368394" sldId="4460"/>
        </pc:sldMkLst>
        <pc:spChg chg="mod ord">
          <ac:chgData name="Tracey Carson" userId="S::tracey.carson@karbonhomes.co.uk::bf442394-7dcd-44e6-837f-cad4601d2de7" providerId="AD" clId="Web-{D36B6B58-7E00-B8DE-F687-EAD0ACA9DAD6}" dt="2024-11-15T06:48:41.798" v="68"/>
          <ac:spMkLst>
            <pc:docMk/>
            <pc:sldMk cId="837368394" sldId="4460"/>
            <ac:spMk id="4" creationId="{2D2A97C8-905A-12BE-C0B0-6775B4CE96EF}"/>
          </ac:spMkLst>
        </pc:spChg>
        <pc:spChg chg="mod ord">
          <ac:chgData name="Tracey Carson" userId="S::tracey.carson@karbonhomes.co.uk::bf442394-7dcd-44e6-837f-cad4601d2de7" providerId="AD" clId="Web-{D36B6B58-7E00-B8DE-F687-EAD0ACA9DAD6}" dt="2024-11-15T06:48:41.798" v="68"/>
          <ac:spMkLst>
            <pc:docMk/>
            <pc:sldMk cId="837368394" sldId="4460"/>
            <ac:spMk id="6" creationId="{686DD3D9-95DB-3B95-7811-586B9FD5427F}"/>
          </ac:spMkLst>
        </pc:spChg>
      </pc:sldChg>
      <pc:sldChg chg="modSp mod ord modClrScheme chgLayout">
        <pc:chgData name="Tracey Carson" userId="S::tracey.carson@karbonhomes.co.uk::bf442394-7dcd-44e6-837f-cad4601d2de7" providerId="AD" clId="Web-{D36B6B58-7E00-B8DE-F687-EAD0ACA9DAD6}" dt="2024-11-15T06:58:02.802" v="93"/>
        <pc:sldMkLst>
          <pc:docMk/>
          <pc:sldMk cId="2559510795" sldId="4464"/>
        </pc:sldMkLst>
        <pc:picChg chg="mod ord">
          <ac:chgData name="Tracey Carson" userId="S::tracey.carson@karbonhomes.co.uk::bf442394-7dcd-44e6-837f-cad4601d2de7" providerId="AD" clId="Web-{D36B6B58-7E00-B8DE-F687-EAD0ACA9DAD6}" dt="2024-11-15T06:48:41.782" v="57"/>
          <ac:picMkLst>
            <pc:docMk/>
            <pc:sldMk cId="2559510795" sldId="4464"/>
            <ac:picMk id="3074" creationId="{6F5DF130-2C19-6B72-141B-3BC7D7D620FB}"/>
          </ac:picMkLst>
        </pc:picChg>
      </pc:sldChg>
      <pc:sldChg chg="delSp modSp mod modClrScheme delDesignElem chgLayout">
        <pc:chgData name="Tracey Carson" userId="S::tracey.carson@karbonhomes.co.uk::bf442394-7dcd-44e6-837f-cad4601d2de7" providerId="AD" clId="Web-{D36B6B58-7E00-B8DE-F687-EAD0ACA9DAD6}" dt="2024-11-15T06:48:41.782" v="66"/>
        <pc:sldMkLst>
          <pc:docMk/>
          <pc:sldMk cId="2506053891" sldId="4465"/>
        </pc:sldMkLst>
        <pc:spChg chg="mod ord">
          <ac:chgData name="Tracey Carson" userId="S::tracey.carson@karbonhomes.co.uk::bf442394-7dcd-44e6-837f-cad4601d2de7" providerId="AD" clId="Web-{D36B6B58-7E00-B8DE-F687-EAD0ACA9DAD6}" dt="2024-11-15T06:48:41.782" v="66"/>
          <ac:spMkLst>
            <pc:docMk/>
            <pc:sldMk cId="2506053891" sldId="4465"/>
            <ac:spMk id="4115" creationId="{A026C461-0E64-416E-20A5-0DD56FA00F5B}"/>
          </ac:spMkLst>
        </pc:spChg>
        <pc:spChg chg="mod ord">
          <ac:chgData name="Tracey Carson" userId="S::tracey.carson@karbonhomes.co.uk::bf442394-7dcd-44e6-837f-cad4601d2de7" providerId="AD" clId="Web-{D36B6B58-7E00-B8DE-F687-EAD0ACA9DAD6}" dt="2024-11-15T06:48:41.782" v="66"/>
          <ac:spMkLst>
            <pc:docMk/>
            <pc:sldMk cId="2506053891" sldId="4465"/>
            <ac:spMk id="4117" creationId="{4464D201-479E-0B22-1257-FA1577D0F45E}"/>
          </ac:spMkLst>
        </pc:spChg>
        <pc:spChg chg="del">
          <ac:chgData name="Tracey Carson" userId="S::tracey.carson@karbonhomes.co.uk::bf442394-7dcd-44e6-837f-cad4601d2de7" providerId="AD" clId="Web-{D36B6B58-7E00-B8DE-F687-EAD0ACA9DAD6}" dt="2024-11-15T06:48:41.782" v="66"/>
          <ac:spMkLst>
            <pc:docMk/>
            <pc:sldMk cId="2506053891" sldId="4465"/>
            <ac:spMk id="4124" creationId="{CD8B4F24-440B-49E9-B85D-733523DC064B}"/>
          </ac:spMkLst>
        </pc:spChg>
        <pc:spChg chg="del">
          <ac:chgData name="Tracey Carson" userId="S::tracey.carson@karbonhomes.co.uk::bf442394-7dcd-44e6-837f-cad4601d2de7" providerId="AD" clId="Web-{D36B6B58-7E00-B8DE-F687-EAD0ACA9DAD6}" dt="2024-11-15T06:48:41.782" v="66"/>
          <ac:spMkLst>
            <pc:docMk/>
            <pc:sldMk cId="2506053891" sldId="4465"/>
            <ac:spMk id="4125" creationId="{2B97F24A-32CE-4C1C-A50D-3016B394DCFB}"/>
          </ac:spMkLst>
        </pc:spChg>
      </pc:sldChg>
      <pc:sldChg chg="new del">
        <pc:chgData name="Tracey Carson" userId="S::tracey.carson@karbonhomes.co.uk::bf442394-7dcd-44e6-837f-cad4601d2de7" providerId="AD" clId="Web-{D36B6B58-7E00-B8DE-F687-EAD0ACA9DAD6}" dt="2024-11-15T06:50:48.739" v="74"/>
        <pc:sldMkLst>
          <pc:docMk/>
          <pc:sldMk cId="56386458" sldId="4472"/>
        </pc:sldMkLst>
      </pc:sldChg>
      <pc:sldChg chg="add">
        <pc:chgData name="Tracey Carson" userId="S::tracey.carson@karbonhomes.co.uk::bf442394-7dcd-44e6-837f-cad4601d2de7" providerId="AD" clId="Web-{D36B6B58-7E00-B8DE-F687-EAD0ACA9DAD6}" dt="2024-11-15T06:58:36.881" v="95"/>
        <pc:sldMkLst>
          <pc:docMk/>
          <pc:sldMk cId="792142152" sldId="4472"/>
        </pc:sldMkLst>
      </pc:sldChg>
      <pc:sldChg chg="new del">
        <pc:chgData name="Tracey Carson" userId="S::tracey.carson@karbonhomes.co.uk::bf442394-7dcd-44e6-837f-cad4601d2de7" providerId="AD" clId="Web-{D36B6B58-7E00-B8DE-F687-EAD0ACA9DAD6}" dt="2024-11-15T06:51:28.302" v="76"/>
        <pc:sldMkLst>
          <pc:docMk/>
          <pc:sldMk cId="2523498807" sldId="4472"/>
        </pc:sldMkLst>
      </pc:sldChg>
      <pc:sldChg chg="new del">
        <pc:chgData name="Tracey Carson" userId="S::tracey.carson@karbonhomes.co.uk::bf442394-7dcd-44e6-837f-cad4601d2de7" providerId="AD" clId="Web-{D36B6B58-7E00-B8DE-F687-EAD0ACA9DAD6}" dt="2024-11-15T06:53:48.592" v="82"/>
        <pc:sldMkLst>
          <pc:docMk/>
          <pc:sldMk cId="2941727833" sldId="4472"/>
        </pc:sldMkLst>
      </pc:sldChg>
      <pc:sldChg chg="new del">
        <pc:chgData name="Tracey Carson" userId="S::tracey.carson@karbonhomes.co.uk::bf442394-7dcd-44e6-837f-cad4601d2de7" providerId="AD" clId="Web-{D36B6B58-7E00-B8DE-F687-EAD0ACA9DAD6}" dt="2024-11-15T06:52:10.069" v="78"/>
        <pc:sldMkLst>
          <pc:docMk/>
          <pc:sldMk cId="2982084634" sldId="4472"/>
        </pc:sldMkLst>
      </pc:sldChg>
      <pc:sldChg chg="new del">
        <pc:chgData name="Tracey Carson" userId="S::tracey.carson@karbonhomes.co.uk::bf442394-7dcd-44e6-837f-cad4601d2de7" providerId="AD" clId="Web-{D36B6B58-7E00-B8DE-F687-EAD0ACA9DAD6}" dt="2024-11-15T06:55:34.907" v="84"/>
        <pc:sldMkLst>
          <pc:docMk/>
          <pc:sldMk cId="3431081475" sldId="4472"/>
        </pc:sldMkLst>
      </pc:sldChg>
      <pc:sldChg chg="new del">
        <pc:chgData name="Tracey Carson" userId="S::tracey.carson@karbonhomes.co.uk::bf442394-7dcd-44e6-837f-cad4601d2de7" providerId="AD" clId="Web-{D36B6B58-7E00-B8DE-F687-EAD0ACA9DAD6}" dt="2024-11-15T06:57:01.129" v="89"/>
        <pc:sldMkLst>
          <pc:docMk/>
          <pc:sldMk cId="3448942378" sldId="4472"/>
        </pc:sldMkLst>
      </pc:sldChg>
      <pc:sldChg chg="new del">
        <pc:chgData name="Tracey Carson" userId="S::tracey.carson@karbonhomes.co.uk::bf442394-7dcd-44e6-837f-cad4601d2de7" providerId="AD" clId="Web-{D36B6B58-7E00-B8DE-F687-EAD0ACA9DAD6}" dt="2024-11-15T06:49:46.659" v="72"/>
        <pc:sldMkLst>
          <pc:docMk/>
          <pc:sldMk cId="3450973805" sldId="4472"/>
        </pc:sldMkLst>
      </pc:sldChg>
      <pc:sldChg chg="add">
        <pc:chgData name="Tracey Carson" userId="S::tracey.carson@karbonhomes.co.uk::bf442394-7dcd-44e6-837f-cad4601d2de7" providerId="AD" clId="Web-{D36B6B58-7E00-B8DE-F687-EAD0ACA9DAD6}" dt="2024-11-15T07:04:27.393" v="99"/>
        <pc:sldMkLst>
          <pc:docMk/>
          <pc:sldMk cId="3413321007" sldId="4473"/>
        </pc:sldMkLst>
      </pc:sldChg>
      <pc:sldMasterChg chg="add del addSldLayout delSldLayout">
        <pc:chgData name="Tracey Carson" userId="S::tracey.carson@karbonhomes.co.uk::bf442394-7dcd-44e6-837f-cad4601d2de7" providerId="AD" clId="Web-{D36B6B58-7E00-B8DE-F687-EAD0ACA9DAD6}" dt="2024-11-15T06:49:02.861" v="71"/>
        <pc:sldMasterMkLst>
          <pc:docMk/>
          <pc:sldMasterMk cId="1799123431" sldId="2147483660"/>
        </pc:sldMasterMkLst>
        <pc:sldLayoutChg chg="add del">
          <pc:chgData name="Tracey Carson" userId="S::tracey.carson@karbonhomes.co.uk::bf442394-7dcd-44e6-837f-cad4601d2de7" providerId="AD" clId="Web-{D36B6B58-7E00-B8DE-F687-EAD0ACA9DAD6}" dt="2024-11-15T06:49:02.861" v="71"/>
          <pc:sldLayoutMkLst>
            <pc:docMk/>
            <pc:sldMasterMk cId="1799123431" sldId="2147483660"/>
            <pc:sldLayoutMk cId="641379956" sldId="2147483661"/>
          </pc:sldLayoutMkLst>
        </pc:sldLayoutChg>
        <pc:sldLayoutChg chg="add del">
          <pc:chgData name="Tracey Carson" userId="S::tracey.carson@karbonhomes.co.uk::bf442394-7dcd-44e6-837f-cad4601d2de7" providerId="AD" clId="Web-{D36B6B58-7E00-B8DE-F687-EAD0ACA9DAD6}" dt="2024-11-15T06:49:02.861" v="71"/>
          <pc:sldLayoutMkLst>
            <pc:docMk/>
            <pc:sldMasterMk cId="1799123431" sldId="2147483660"/>
            <pc:sldLayoutMk cId="1688317425" sldId="2147483662"/>
          </pc:sldLayoutMkLst>
        </pc:sldLayoutChg>
        <pc:sldLayoutChg chg="add del">
          <pc:chgData name="Tracey Carson" userId="S::tracey.carson@karbonhomes.co.uk::bf442394-7dcd-44e6-837f-cad4601d2de7" providerId="AD" clId="Web-{D36B6B58-7E00-B8DE-F687-EAD0ACA9DAD6}" dt="2024-11-15T06:49:02.861" v="71"/>
          <pc:sldLayoutMkLst>
            <pc:docMk/>
            <pc:sldMasterMk cId="1799123431" sldId="2147483660"/>
            <pc:sldLayoutMk cId="3312377643" sldId="2147483663"/>
          </pc:sldLayoutMkLst>
        </pc:sldLayoutChg>
        <pc:sldLayoutChg chg="add del">
          <pc:chgData name="Tracey Carson" userId="S::tracey.carson@karbonhomes.co.uk::bf442394-7dcd-44e6-837f-cad4601d2de7" providerId="AD" clId="Web-{D36B6B58-7E00-B8DE-F687-EAD0ACA9DAD6}" dt="2024-11-15T06:49:02.861" v="71"/>
          <pc:sldLayoutMkLst>
            <pc:docMk/>
            <pc:sldMasterMk cId="1799123431" sldId="2147483660"/>
            <pc:sldLayoutMk cId="600724792" sldId="2147483664"/>
          </pc:sldLayoutMkLst>
        </pc:sldLayoutChg>
        <pc:sldLayoutChg chg="add del">
          <pc:chgData name="Tracey Carson" userId="S::tracey.carson@karbonhomes.co.uk::bf442394-7dcd-44e6-837f-cad4601d2de7" providerId="AD" clId="Web-{D36B6B58-7E00-B8DE-F687-EAD0ACA9DAD6}" dt="2024-11-15T06:49:02.861" v="71"/>
          <pc:sldLayoutMkLst>
            <pc:docMk/>
            <pc:sldMasterMk cId="1799123431" sldId="2147483660"/>
            <pc:sldLayoutMk cId="7537309" sldId="2147483665"/>
          </pc:sldLayoutMkLst>
        </pc:sldLayoutChg>
        <pc:sldLayoutChg chg="add del">
          <pc:chgData name="Tracey Carson" userId="S::tracey.carson@karbonhomes.co.uk::bf442394-7dcd-44e6-837f-cad4601d2de7" providerId="AD" clId="Web-{D36B6B58-7E00-B8DE-F687-EAD0ACA9DAD6}" dt="2024-11-15T06:49:02.861" v="71"/>
          <pc:sldLayoutMkLst>
            <pc:docMk/>
            <pc:sldMasterMk cId="1799123431" sldId="2147483660"/>
            <pc:sldLayoutMk cId="1465174522" sldId="2147483666"/>
          </pc:sldLayoutMkLst>
        </pc:sldLayoutChg>
        <pc:sldLayoutChg chg="add del">
          <pc:chgData name="Tracey Carson" userId="S::tracey.carson@karbonhomes.co.uk::bf442394-7dcd-44e6-837f-cad4601d2de7" providerId="AD" clId="Web-{D36B6B58-7E00-B8DE-F687-EAD0ACA9DAD6}" dt="2024-11-15T06:49:02.861" v="71"/>
          <pc:sldLayoutMkLst>
            <pc:docMk/>
            <pc:sldMasterMk cId="1799123431" sldId="2147483660"/>
            <pc:sldLayoutMk cId="1758266375" sldId="2147483667"/>
          </pc:sldLayoutMkLst>
        </pc:sldLayoutChg>
        <pc:sldLayoutChg chg="add del">
          <pc:chgData name="Tracey Carson" userId="S::tracey.carson@karbonhomes.co.uk::bf442394-7dcd-44e6-837f-cad4601d2de7" providerId="AD" clId="Web-{D36B6B58-7E00-B8DE-F687-EAD0ACA9DAD6}" dt="2024-11-15T06:49:02.861" v="71"/>
          <pc:sldLayoutMkLst>
            <pc:docMk/>
            <pc:sldMasterMk cId="1799123431" sldId="2147483660"/>
            <pc:sldLayoutMk cId="2642768192" sldId="2147483668"/>
          </pc:sldLayoutMkLst>
        </pc:sldLayoutChg>
        <pc:sldLayoutChg chg="add del">
          <pc:chgData name="Tracey Carson" userId="S::tracey.carson@karbonhomes.co.uk::bf442394-7dcd-44e6-837f-cad4601d2de7" providerId="AD" clId="Web-{D36B6B58-7E00-B8DE-F687-EAD0ACA9DAD6}" dt="2024-11-15T06:49:02.861" v="71"/>
          <pc:sldLayoutMkLst>
            <pc:docMk/>
            <pc:sldMasterMk cId="1799123431" sldId="2147483660"/>
            <pc:sldLayoutMk cId="2292759704" sldId="2147483669"/>
          </pc:sldLayoutMkLst>
        </pc:sldLayoutChg>
        <pc:sldLayoutChg chg="add del">
          <pc:chgData name="Tracey Carson" userId="S::tracey.carson@karbonhomes.co.uk::bf442394-7dcd-44e6-837f-cad4601d2de7" providerId="AD" clId="Web-{D36B6B58-7E00-B8DE-F687-EAD0ACA9DAD6}" dt="2024-11-15T06:49:02.861" v="71"/>
          <pc:sldLayoutMkLst>
            <pc:docMk/>
            <pc:sldMasterMk cId="1799123431" sldId="2147483660"/>
            <pc:sldLayoutMk cId="3822152250" sldId="2147483670"/>
          </pc:sldLayoutMkLst>
        </pc:sldLayoutChg>
        <pc:sldLayoutChg chg="add del">
          <pc:chgData name="Tracey Carson" userId="S::tracey.carson@karbonhomes.co.uk::bf442394-7dcd-44e6-837f-cad4601d2de7" providerId="AD" clId="Web-{D36B6B58-7E00-B8DE-F687-EAD0ACA9DAD6}" dt="2024-11-15T06:49:02.861" v="71"/>
          <pc:sldLayoutMkLst>
            <pc:docMk/>
            <pc:sldMasterMk cId="1799123431" sldId="2147483660"/>
            <pc:sldLayoutMk cId="2125437440" sldId="2147483671"/>
          </pc:sldLayoutMkLst>
        </pc:sldLayoutChg>
        <pc:sldLayoutChg chg="add del">
          <pc:chgData name="Tracey Carson" userId="S::tracey.carson@karbonhomes.co.uk::bf442394-7dcd-44e6-837f-cad4601d2de7" providerId="AD" clId="Web-{D36B6B58-7E00-B8DE-F687-EAD0ACA9DAD6}" dt="2024-11-15T06:49:02.861" v="71"/>
          <pc:sldLayoutMkLst>
            <pc:docMk/>
            <pc:sldMasterMk cId="1799123431" sldId="2147483660"/>
            <pc:sldLayoutMk cId="1793903399" sldId="2147483672"/>
          </pc:sldLayoutMkLst>
        </pc:sldLayoutChg>
        <pc:sldLayoutChg chg="add del">
          <pc:chgData name="Tracey Carson" userId="S::tracey.carson@karbonhomes.co.uk::bf442394-7dcd-44e6-837f-cad4601d2de7" providerId="AD" clId="Web-{D36B6B58-7E00-B8DE-F687-EAD0ACA9DAD6}" dt="2024-11-15T06:49:02.861" v="71"/>
          <pc:sldLayoutMkLst>
            <pc:docMk/>
            <pc:sldMasterMk cId="1799123431" sldId="2147483660"/>
            <pc:sldLayoutMk cId="4233647541" sldId="2147483673"/>
          </pc:sldLayoutMkLst>
        </pc:sldLayoutChg>
        <pc:sldLayoutChg chg="add del">
          <pc:chgData name="Tracey Carson" userId="S::tracey.carson@karbonhomes.co.uk::bf442394-7dcd-44e6-837f-cad4601d2de7" providerId="AD" clId="Web-{D36B6B58-7E00-B8DE-F687-EAD0ACA9DAD6}" dt="2024-11-15T06:49:02.861" v="71"/>
          <pc:sldLayoutMkLst>
            <pc:docMk/>
            <pc:sldMasterMk cId="1799123431" sldId="2147483660"/>
            <pc:sldLayoutMk cId="4008475862" sldId="2147483674"/>
          </pc:sldLayoutMkLst>
        </pc:sldLayoutChg>
        <pc:sldLayoutChg chg="add del">
          <pc:chgData name="Tracey Carson" userId="S::tracey.carson@karbonhomes.co.uk::bf442394-7dcd-44e6-837f-cad4601d2de7" providerId="AD" clId="Web-{D36B6B58-7E00-B8DE-F687-EAD0ACA9DAD6}" dt="2024-11-15T06:49:02.861" v="71"/>
          <pc:sldLayoutMkLst>
            <pc:docMk/>
            <pc:sldMasterMk cId="1799123431" sldId="2147483660"/>
            <pc:sldLayoutMk cId="3227119176" sldId="2147483675"/>
          </pc:sldLayoutMkLst>
        </pc:sldLayoutChg>
        <pc:sldLayoutChg chg="add del">
          <pc:chgData name="Tracey Carson" userId="S::tracey.carson@karbonhomes.co.uk::bf442394-7dcd-44e6-837f-cad4601d2de7" providerId="AD" clId="Web-{D36B6B58-7E00-B8DE-F687-EAD0ACA9DAD6}" dt="2024-11-15T06:49:02.861" v="71"/>
          <pc:sldLayoutMkLst>
            <pc:docMk/>
            <pc:sldMasterMk cId="1799123431" sldId="2147483660"/>
            <pc:sldLayoutMk cId="1665405145" sldId="2147483676"/>
          </pc:sldLayoutMkLst>
        </pc:sldLayoutChg>
        <pc:sldLayoutChg chg="add del">
          <pc:chgData name="Tracey Carson" userId="S::tracey.carson@karbonhomes.co.uk::bf442394-7dcd-44e6-837f-cad4601d2de7" providerId="AD" clId="Web-{D36B6B58-7E00-B8DE-F687-EAD0ACA9DAD6}" dt="2024-11-15T06:49:02.861" v="71"/>
          <pc:sldLayoutMkLst>
            <pc:docMk/>
            <pc:sldMasterMk cId="1799123431" sldId="2147483660"/>
            <pc:sldLayoutMk cId="3713099654" sldId="2147483677"/>
          </pc:sldLayoutMkLst>
        </pc:sldLayoutChg>
        <pc:sldLayoutChg chg="add del">
          <pc:chgData name="Tracey Carson" userId="S::tracey.carson@karbonhomes.co.uk::bf442394-7dcd-44e6-837f-cad4601d2de7" providerId="AD" clId="Web-{D36B6B58-7E00-B8DE-F687-EAD0ACA9DAD6}" dt="2024-11-15T06:49:02.861" v="71"/>
          <pc:sldLayoutMkLst>
            <pc:docMk/>
            <pc:sldMasterMk cId="1799123431" sldId="2147483660"/>
            <pc:sldLayoutMk cId="2862614138" sldId="2147483678"/>
          </pc:sldLayoutMkLst>
        </pc:sldLayoutChg>
        <pc:sldLayoutChg chg="add del">
          <pc:chgData name="Tracey Carson" userId="S::tracey.carson@karbonhomes.co.uk::bf442394-7dcd-44e6-837f-cad4601d2de7" providerId="AD" clId="Web-{D36B6B58-7E00-B8DE-F687-EAD0ACA9DAD6}" dt="2024-11-15T06:49:02.861" v="71"/>
          <pc:sldLayoutMkLst>
            <pc:docMk/>
            <pc:sldMasterMk cId="1799123431" sldId="2147483660"/>
            <pc:sldLayoutMk cId="3769252762" sldId="2147483679"/>
          </pc:sldLayoutMkLst>
        </pc:sldLayoutChg>
        <pc:sldLayoutChg chg="add del">
          <pc:chgData name="Tracey Carson" userId="S::tracey.carson@karbonhomes.co.uk::bf442394-7dcd-44e6-837f-cad4601d2de7" providerId="AD" clId="Web-{D36B6B58-7E00-B8DE-F687-EAD0ACA9DAD6}" dt="2024-11-15T06:49:02.861" v="71"/>
          <pc:sldLayoutMkLst>
            <pc:docMk/>
            <pc:sldMasterMk cId="1799123431" sldId="2147483660"/>
            <pc:sldLayoutMk cId="2116115527" sldId="2147483680"/>
          </pc:sldLayoutMkLst>
        </pc:sldLayoutChg>
        <pc:sldLayoutChg chg="add del">
          <pc:chgData name="Tracey Carson" userId="S::tracey.carson@karbonhomes.co.uk::bf442394-7dcd-44e6-837f-cad4601d2de7" providerId="AD" clId="Web-{D36B6B58-7E00-B8DE-F687-EAD0ACA9DAD6}" dt="2024-11-15T06:49:02.861" v="71"/>
          <pc:sldLayoutMkLst>
            <pc:docMk/>
            <pc:sldMasterMk cId="1799123431" sldId="2147483660"/>
            <pc:sldLayoutMk cId="601378604" sldId="2147483681"/>
          </pc:sldLayoutMkLst>
        </pc:sldLayoutChg>
      </pc:sldMasterChg>
      <pc:sldMasterChg chg="modSldLayout sldLayoutOrd">
        <pc:chgData name="Tracey Carson" userId="S::tracey.carson@karbonhomes.co.uk::bf442394-7dcd-44e6-837f-cad4601d2de7" providerId="AD" clId="Web-{D36B6B58-7E00-B8DE-F687-EAD0ACA9DAD6}" dt="2024-11-15T06:48:40.782" v="24"/>
        <pc:sldMasterMkLst>
          <pc:docMk/>
          <pc:sldMasterMk cId="1799123431" sldId="2147483703"/>
        </pc:sldMasterMkLst>
        <pc:sldLayoutChg chg="modSp mod ord">
          <pc:chgData name="Tracey Carson" userId="S::tracey.carson@karbonhomes.co.uk::bf442394-7dcd-44e6-837f-cad4601d2de7" providerId="AD" clId="Web-{D36B6B58-7E00-B8DE-F687-EAD0ACA9DAD6}" dt="2024-11-15T06:48:40.313" v="2"/>
          <pc:sldLayoutMkLst>
            <pc:docMk/>
            <pc:sldMasterMk cId="1799123431" sldId="2147483703"/>
            <pc:sldLayoutMk cId="641379956" sldId="2147483726"/>
          </pc:sldLayoutMkLst>
          <pc:spChg chg="mod">
            <ac:chgData name="Tracey Carson" userId="S::tracey.carson@karbonhomes.co.uk::bf442394-7dcd-44e6-837f-cad4601d2de7" providerId="AD" clId="Web-{D36B6B58-7E00-B8DE-F687-EAD0ACA9DAD6}" dt="2024-11-15T06:48:40.313" v="2"/>
            <ac:spMkLst>
              <pc:docMk/>
              <pc:sldMasterMk cId="1799123431" sldId="2147483703"/>
              <pc:sldLayoutMk cId="641379956" sldId="2147483726"/>
              <ac:spMk id="2" creationId="{AA8DDEF5-B616-9FEB-82B3-97C675309909}"/>
            </ac:spMkLst>
          </pc:spChg>
          <pc:spChg chg="mod">
            <ac:chgData name="Tracey Carson" userId="S::tracey.carson@karbonhomes.co.uk::bf442394-7dcd-44e6-837f-cad4601d2de7" providerId="AD" clId="Web-{D36B6B58-7E00-B8DE-F687-EAD0ACA9DAD6}" dt="2024-11-15T06:48:40.313" v="2"/>
            <ac:spMkLst>
              <pc:docMk/>
              <pc:sldMasterMk cId="1799123431" sldId="2147483703"/>
              <pc:sldLayoutMk cId="641379956" sldId="2147483726"/>
              <ac:spMk id="3" creationId="{2AB18866-AA70-0855-5ECC-6EE9F4C9A47F}"/>
            </ac:spMkLst>
          </pc:spChg>
        </pc:sldLayoutChg>
        <pc:sldLayoutChg chg="modSp mod ord">
          <pc:chgData name="Tracey Carson" userId="S::tracey.carson@karbonhomes.co.uk::bf442394-7dcd-44e6-837f-cad4601d2de7" providerId="AD" clId="Web-{D36B6B58-7E00-B8DE-F687-EAD0ACA9DAD6}" dt="2024-11-15T06:48:40.313" v="2"/>
          <pc:sldLayoutMkLst>
            <pc:docMk/>
            <pc:sldMasterMk cId="1799123431" sldId="2147483703"/>
            <pc:sldLayoutMk cId="1688317425" sldId="2147483727"/>
          </pc:sldLayoutMkLst>
          <pc:spChg chg="mod">
            <ac:chgData name="Tracey Carson" userId="S::tracey.carson@karbonhomes.co.uk::bf442394-7dcd-44e6-837f-cad4601d2de7" providerId="AD" clId="Web-{D36B6B58-7E00-B8DE-F687-EAD0ACA9DAD6}" dt="2024-11-15T06:48:40.313" v="2"/>
            <ac:spMkLst>
              <pc:docMk/>
              <pc:sldMasterMk cId="1799123431" sldId="2147483703"/>
              <pc:sldLayoutMk cId="1688317425" sldId="2147483727"/>
              <ac:spMk id="2" creationId="{AA8DDEF5-B616-9FEB-82B3-97C675309909}"/>
            </ac:spMkLst>
          </pc:spChg>
          <pc:spChg chg="mod">
            <ac:chgData name="Tracey Carson" userId="S::tracey.carson@karbonhomes.co.uk::bf442394-7dcd-44e6-837f-cad4601d2de7" providerId="AD" clId="Web-{D36B6B58-7E00-B8DE-F687-EAD0ACA9DAD6}" dt="2024-11-15T06:48:40.313" v="2"/>
            <ac:spMkLst>
              <pc:docMk/>
              <pc:sldMasterMk cId="1799123431" sldId="2147483703"/>
              <pc:sldLayoutMk cId="1688317425" sldId="2147483727"/>
              <ac:spMk id="3" creationId="{2AB18866-AA70-0855-5ECC-6EE9F4C9A47F}"/>
            </ac:spMkLst>
          </pc:spChg>
        </pc:sldLayoutChg>
        <pc:sldLayoutChg chg="modSp mod ord">
          <pc:chgData name="Tracey Carson" userId="S::tracey.carson@karbonhomes.co.uk::bf442394-7dcd-44e6-837f-cad4601d2de7" providerId="AD" clId="Web-{D36B6B58-7E00-B8DE-F687-EAD0ACA9DAD6}" dt="2024-11-15T06:48:40.313" v="2"/>
          <pc:sldLayoutMkLst>
            <pc:docMk/>
            <pc:sldMasterMk cId="1799123431" sldId="2147483703"/>
            <pc:sldLayoutMk cId="3312377643" sldId="2147483728"/>
          </pc:sldLayoutMkLst>
          <pc:spChg chg="mod">
            <ac:chgData name="Tracey Carson" userId="S::tracey.carson@karbonhomes.co.uk::bf442394-7dcd-44e6-837f-cad4601d2de7" providerId="AD" clId="Web-{D36B6B58-7E00-B8DE-F687-EAD0ACA9DAD6}" dt="2024-11-15T06:48:40.313" v="2"/>
            <ac:spMkLst>
              <pc:docMk/>
              <pc:sldMasterMk cId="1799123431" sldId="2147483703"/>
              <pc:sldLayoutMk cId="3312377643" sldId="2147483728"/>
              <ac:spMk id="2" creationId="{AA8DDEF5-B616-9FEB-82B3-97C675309909}"/>
            </ac:spMkLst>
          </pc:spChg>
          <pc:spChg chg="mod">
            <ac:chgData name="Tracey Carson" userId="S::tracey.carson@karbonhomes.co.uk::bf442394-7dcd-44e6-837f-cad4601d2de7" providerId="AD" clId="Web-{D36B6B58-7E00-B8DE-F687-EAD0ACA9DAD6}" dt="2024-11-15T06:48:40.313" v="2"/>
            <ac:spMkLst>
              <pc:docMk/>
              <pc:sldMasterMk cId="1799123431" sldId="2147483703"/>
              <pc:sldLayoutMk cId="3312377643" sldId="2147483728"/>
              <ac:spMk id="3" creationId="{2AB18866-AA70-0855-5ECC-6EE9F4C9A47F}"/>
            </ac:spMkLst>
          </pc:spChg>
        </pc:sldLayoutChg>
        <pc:sldLayoutChg chg="modSp mod ord">
          <pc:chgData name="Tracey Carson" userId="S::tracey.carson@karbonhomes.co.uk::bf442394-7dcd-44e6-837f-cad4601d2de7" providerId="AD" clId="Web-{D36B6B58-7E00-B8DE-F687-EAD0ACA9DAD6}" dt="2024-11-15T06:48:40.313" v="2"/>
          <pc:sldLayoutMkLst>
            <pc:docMk/>
            <pc:sldMasterMk cId="1799123431" sldId="2147483703"/>
            <pc:sldLayoutMk cId="600724792" sldId="2147483729"/>
          </pc:sldLayoutMkLst>
          <pc:spChg chg="mod">
            <ac:chgData name="Tracey Carson" userId="S::tracey.carson@karbonhomes.co.uk::bf442394-7dcd-44e6-837f-cad4601d2de7" providerId="AD" clId="Web-{D36B6B58-7E00-B8DE-F687-EAD0ACA9DAD6}" dt="2024-11-15T06:48:40.313" v="2"/>
            <ac:spMkLst>
              <pc:docMk/>
              <pc:sldMasterMk cId="1799123431" sldId="2147483703"/>
              <pc:sldLayoutMk cId="600724792" sldId="2147483729"/>
              <ac:spMk id="11" creationId="{A511FAE7-0C32-E2C8-4BF4-3B58F8CD5A0C}"/>
            </ac:spMkLst>
          </pc:spChg>
          <pc:spChg chg="mod">
            <ac:chgData name="Tracey Carson" userId="S::tracey.carson@karbonhomes.co.uk::bf442394-7dcd-44e6-837f-cad4601d2de7" providerId="AD" clId="Web-{D36B6B58-7E00-B8DE-F687-EAD0ACA9DAD6}" dt="2024-11-15T06:48:40.313" v="2"/>
            <ac:spMkLst>
              <pc:docMk/>
              <pc:sldMasterMk cId="1799123431" sldId="2147483703"/>
              <pc:sldLayoutMk cId="600724792" sldId="2147483729"/>
              <ac:spMk id="12" creationId="{209B60F1-283C-E575-5F1F-CF3180ED0B94}"/>
            </ac:spMkLst>
          </pc:spChg>
        </pc:sldLayoutChg>
        <pc:sldLayoutChg chg="modSp mod ord">
          <pc:chgData name="Tracey Carson" userId="S::tracey.carson@karbonhomes.co.uk::bf442394-7dcd-44e6-837f-cad4601d2de7" providerId="AD" clId="Web-{D36B6B58-7E00-B8DE-F687-EAD0ACA9DAD6}" dt="2024-11-15T06:48:40.313" v="2"/>
          <pc:sldLayoutMkLst>
            <pc:docMk/>
            <pc:sldMasterMk cId="1799123431" sldId="2147483703"/>
            <pc:sldLayoutMk cId="7537309" sldId="2147483730"/>
          </pc:sldLayoutMkLst>
          <pc:spChg chg="mod">
            <ac:chgData name="Tracey Carson" userId="S::tracey.carson@karbonhomes.co.uk::bf442394-7dcd-44e6-837f-cad4601d2de7" providerId="AD" clId="Web-{D36B6B58-7E00-B8DE-F687-EAD0ACA9DAD6}" dt="2024-11-15T06:48:40.313" v="2"/>
            <ac:spMkLst>
              <pc:docMk/>
              <pc:sldMasterMk cId="1799123431" sldId="2147483703"/>
              <pc:sldLayoutMk cId="7537309" sldId="2147483730"/>
              <ac:spMk id="11" creationId="{21473C21-6408-A1F8-29F5-D60998D7E865}"/>
            </ac:spMkLst>
          </pc:spChg>
          <pc:spChg chg="mod">
            <ac:chgData name="Tracey Carson" userId="S::tracey.carson@karbonhomes.co.uk::bf442394-7dcd-44e6-837f-cad4601d2de7" providerId="AD" clId="Web-{D36B6B58-7E00-B8DE-F687-EAD0ACA9DAD6}" dt="2024-11-15T06:48:40.313" v="2"/>
            <ac:spMkLst>
              <pc:docMk/>
              <pc:sldMasterMk cId="1799123431" sldId="2147483703"/>
              <pc:sldLayoutMk cId="7537309" sldId="2147483730"/>
              <ac:spMk id="12" creationId="{369189C9-1FF9-0449-1FBF-1555315BAC1A}"/>
            </ac:spMkLst>
          </pc:spChg>
        </pc:sldLayoutChg>
        <pc:sldLayoutChg chg="modSp mod ord">
          <pc:chgData name="Tracey Carson" userId="S::tracey.carson@karbonhomes.co.uk::bf442394-7dcd-44e6-837f-cad4601d2de7" providerId="AD" clId="Web-{D36B6B58-7E00-B8DE-F687-EAD0ACA9DAD6}" dt="2024-11-15T06:48:40.313" v="2"/>
          <pc:sldLayoutMkLst>
            <pc:docMk/>
            <pc:sldMasterMk cId="1799123431" sldId="2147483703"/>
            <pc:sldLayoutMk cId="1465174522" sldId="2147483731"/>
          </pc:sldLayoutMkLst>
          <pc:spChg chg="mod">
            <ac:chgData name="Tracey Carson" userId="S::tracey.carson@karbonhomes.co.uk::bf442394-7dcd-44e6-837f-cad4601d2de7" providerId="AD" clId="Web-{D36B6B58-7E00-B8DE-F687-EAD0ACA9DAD6}" dt="2024-11-15T06:48:40.313" v="2"/>
            <ac:spMkLst>
              <pc:docMk/>
              <pc:sldMasterMk cId="1799123431" sldId="2147483703"/>
              <pc:sldLayoutMk cId="1465174522" sldId="2147483731"/>
              <ac:spMk id="11" creationId="{265BCD7E-F8F7-F022-E9F3-FBCFE46F6B60}"/>
            </ac:spMkLst>
          </pc:spChg>
          <pc:spChg chg="mod">
            <ac:chgData name="Tracey Carson" userId="S::tracey.carson@karbonhomes.co.uk::bf442394-7dcd-44e6-837f-cad4601d2de7" providerId="AD" clId="Web-{D36B6B58-7E00-B8DE-F687-EAD0ACA9DAD6}" dt="2024-11-15T06:48:40.313" v="2"/>
            <ac:spMkLst>
              <pc:docMk/>
              <pc:sldMasterMk cId="1799123431" sldId="2147483703"/>
              <pc:sldLayoutMk cId="1465174522" sldId="2147483731"/>
              <ac:spMk id="12" creationId="{4533AE71-02B0-7FC5-BD6A-385CCCDCB616}"/>
            </ac:spMkLst>
          </pc:spChg>
        </pc:sldLayoutChg>
        <pc:sldLayoutChg chg="modSp mod ord">
          <pc:chgData name="Tracey Carson" userId="S::tracey.carson@karbonhomes.co.uk::bf442394-7dcd-44e6-837f-cad4601d2de7" providerId="AD" clId="Web-{D36B6B58-7E00-B8DE-F687-EAD0ACA9DAD6}" dt="2024-11-15T06:48:40.313" v="2"/>
          <pc:sldLayoutMkLst>
            <pc:docMk/>
            <pc:sldMasterMk cId="1799123431" sldId="2147483703"/>
            <pc:sldLayoutMk cId="1758266375" sldId="2147483732"/>
          </pc:sldLayoutMkLst>
          <pc:spChg chg="mod">
            <ac:chgData name="Tracey Carson" userId="S::tracey.carson@karbonhomes.co.uk::bf442394-7dcd-44e6-837f-cad4601d2de7" providerId="AD" clId="Web-{D36B6B58-7E00-B8DE-F687-EAD0ACA9DAD6}" dt="2024-11-15T06:48:40.313" v="2"/>
            <ac:spMkLst>
              <pc:docMk/>
              <pc:sldMasterMk cId="1799123431" sldId="2147483703"/>
              <pc:sldLayoutMk cId="1758266375" sldId="2147483732"/>
              <ac:spMk id="11" creationId="{A5DDA83F-4E4B-444C-A4B8-DCA149233537}"/>
            </ac:spMkLst>
          </pc:spChg>
          <pc:spChg chg="mod">
            <ac:chgData name="Tracey Carson" userId="S::tracey.carson@karbonhomes.co.uk::bf442394-7dcd-44e6-837f-cad4601d2de7" providerId="AD" clId="Web-{D36B6B58-7E00-B8DE-F687-EAD0ACA9DAD6}" dt="2024-11-15T06:48:40.313" v="2"/>
            <ac:spMkLst>
              <pc:docMk/>
              <pc:sldMasterMk cId="1799123431" sldId="2147483703"/>
              <pc:sldLayoutMk cId="1758266375" sldId="2147483732"/>
              <ac:spMk id="12" creationId="{4BEE8320-AEBC-A6C8-454B-1CA4A6F2CE31}"/>
            </ac:spMkLst>
          </pc:spChg>
        </pc:sldLayoutChg>
        <pc:sldLayoutChg chg="modSp mod ord">
          <pc:chgData name="Tracey Carson" userId="S::tracey.carson@karbonhomes.co.uk::bf442394-7dcd-44e6-837f-cad4601d2de7" providerId="AD" clId="Web-{D36B6B58-7E00-B8DE-F687-EAD0ACA9DAD6}" dt="2024-11-15T06:48:40.313" v="2"/>
          <pc:sldLayoutMkLst>
            <pc:docMk/>
            <pc:sldMasterMk cId="1799123431" sldId="2147483703"/>
            <pc:sldLayoutMk cId="2642768192" sldId="2147483733"/>
          </pc:sldLayoutMkLst>
          <pc:spChg chg="mod">
            <ac:chgData name="Tracey Carson" userId="S::tracey.carson@karbonhomes.co.uk::bf442394-7dcd-44e6-837f-cad4601d2de7" providerId="AD" clId="Web-{D36B6B58-7E00-B8DE-F687-EAD0ACA9DAD6}" dt="2024-11-15T06:48:40.313" v="2"/>
            <ac:spMkLst>
              <pc:docMk/>
              <pc:sldMasterMk cId="1799123431" sldId="2147483703"/>
              <pc:sldLayoutMk cId="2642768192" sldId="2147483733"/>
              <ac:spMk id="11" creationId="{90F232AD-AD3C-FBFC-AA37-54A9F7D8579B}"/>
            </ac:spMkLst>
          </pc:spChg>
          <pc:spChg chg="mod">
            <ac:chgData name="Tracey Carson" userId="S::tracey.carson@karbonhomes.co.uk::bf442394-7dcd-44e6-837f-cad4601d2de7" providerId="AD" clId="Web-{D36B6B58-7E00-B8DE-F687-EAD0ACA9DAD6}" dt="2024-11-15T06:48:40.313" v="2"/>
            <ac:spMkLst>
              <pc:docMk/>
              <pc:sldMasterMk cId="1799123431" sldId="2147483703"/>
              <pc:sldLayoutMk cId="2642768192" sldId="2147483733"/>
              <ac:spMk id="12" creationId="{9CCD4EF3-4A8D-AB7E-3930-E236C4CC6824}"/>
            </ac:spMkLst>
          </pc:spChg>
        </pc:sldLayoutChg>
        <pc:sldLayoutChg chg="modSp mod ord">
          <pc:chgData name="Tracey Carson" userId="S::tracey.carson@karbonhomes.co.uk::bf442394-7dcd-44e6-837f-cad4601d2de7" providerId="AD" clId="Web-{D36B6B58-7E00-B8DE-F687-EAD0ACA9DAD6}" dt="2024-11-15T06:48:40.313" v="2"/>
          <pc:sldLayoutMkLst>
            <pc:docMk/>
            <pc:sldMasterMk cId="1799123431" sldId="2147483703"/>
            <pc:sldLayoutMk cId="2292759704" sldId="2147483734"/>
          </pc:sldLayoutMkLst>
          <pc:spChg chg="mod">
            <ac:chgData name="Tracey Carson" userId="S::tracey.carson@karbonhomes.co.uk::bf442394-7dcd-44e6-837f-cad4601d2de7" providerId="AD" clId="Web-{D36B6B58-7E00-B8DE-F687-EAD0ACA9DAD6}" dt="2024-11-15T06:48:40.313" v="2"/>
            <ac:spMkLst>
              <pc:docMk/>
              <pc:sldMasterMk cId="1799123431" sldId="2147483703"/>
              <pc:sldLayoutMk cId="2292759704" sldId="2147483734"/>
              <ac:spMk id="6" creationId="{F9403977-82EE-7213-60AE-AD5E31493DD2}"/>
            </ac:spMkLst>
          </pc:spChg>
          <pc:spChg chg="mod">
            <ac:chgData name="Tracey Carson" userId="S::tracey.carson@karbonhomes.co.uk::bf442394-7dcd-44e6-837f-cad4601d2de7" providerId="AD" clId="Web-{D36B6B58-7E00-B8DE-F687-EAD0ACA9DAD6}" dt="2024-11-15T06:48:40.313" v="2"/>
            <ac:spMkLst>
              <pc:docMk/>
              <pc:sldMasterMk cId="1799123431" sldId="2147483703"/>
              <pc:sldLayoutMk cId="2292759704" sldId="2147483734"/>
              <ac:spMk id="7" creationId="{8D908299-8458-85E8-8FB0-ADF62E0A3AFC}"/>
            </ac:spMkLst>
          </pc:spChg>
        </pc:sldLayoutChg>
        <pc:sldLayoutChg chg="modSp mod ord">
          <pc:chgData name="Tracey Carson" userId="S::tracey.carson@karbonhomes.co.uk::bf442394-7dcd-44e6-837f-cad4601d2de7" providerId="AD" clId="Web-{D36B6B58-7E00-B8DE-F687-EAD0ACA9DAD6}" dt="2024-11-15T06:48:40.313" v="2"/>
          <pc:sldLayoutMkLst>
            <pc:docMk/>
            <pc:sldMasterMk cId="1799123431" sldId="2147483703"/>
            <pc:sldLayoutMk cId="3822152250" sldId="2147483735"/>
          </pc:sldLayoutMkLst>
          <pc:spChg chg="mod">
            <ac:chgData name="Tracey Carson" userId="S::tracey.carson@karbonhomes.co.uk::bf442394-7dcd-44e6-837f-cad4601d2de7" providerId="AD" clId="Web-{D36B6B58-7E00-B8DE-F687-EAD0ACA9DAD6}" dt="2024-11-15T06:48:40.313" v="2"/>
            <ac:spMkLst>
              <pc:docMk/>
              <pc:sldMasterMk cId="1799123431" sldId="2147483703"/>
              <pc:sldLayoutMk cId="3822152250" sldId="2147483735"/>
              <ac:spMk id="2" creationId="{58FCF506-9496-1C8A-9406-D2ADA562CCA3}"/>
            </ac:spMkLst>
          </pc:spChg>
          <pc:spChg chg="mod">
            <ac:chgData name="Tracey Carson" userId="S::tracey.carson@karbonhomes.co.uk::bf442394-7dcd-44e6-837f-cad4601d2de7" providerId="AD" clId="Web-{D36B6B58-7E00-B8DE-F687-EAD0ACA9DAD6}" dt="2024-11-15T06:48:40.313" v="2"/>
            <ac:spMkLst>
              <pc:docMk/>
              <pc:sldMasterMk cId="1799123431" sldId="2147483703"/>
              <pc:sldLayoutMk cId="3822152250" sldId="2147483735"/>
              <ac:spMk id="3" creationId="{6AF4EEB6-69E4-8BFA-4D13-1D02A86F19D7}"/>
            </ac:spMkLst>
          </pc:spChg>
        </pc:sldLayoutChg>
        <pc:sldLayoutChg chg="modSp mod ord">
          <pc:chgData name="Tracey Carson" userId="S::tracey.carson@karbonhomes.co.uk::bf442394-7dcd-44e6-837f-cad4601d2de7" providerId="AD" clId="Web-{D36B6B58-7E00-B8DE-F687-EAD0ACA9DAD6}" dt="2024-11-15T06:48:40.313" v="2"/>
          <pc:sldLayoutMkLst>
            <pc:docMk/>
            <pc:sldMasterMk cId="1799123431" sldId="2147483703"/>
            <pc:sldLayoutMk cId="2125437440" sldId="2147483736"/>
          </pc:sldLayoutMkLst>
          <pc:spChg chg="mod">
            <ac:chgData name="Tracey Carson" userId="S::tracey.carson@karbonhomes.co.uk::bf442394-7dcd-44e6-837f-cad4601d2de7" providerId="AD" clId="Web-{D36B6B58-7E00-B8DE-F687-EAD0ACA9DAD6}" dt="2024-11-15T06:48:40.313" v="2"/>
            <ac:spMkLst>
              <pc:docMk/>
              <pc:sldMasterMk cId="1799123431" sldId="2147483703"/>
              <pc:sldLayoutMk cId="2125437440" sldId="2147483736"/>
              <ac:spMk id="2" creationId="{4B8C082C-F282-C4A1-D6A5-410A762E5633}"/>
            </ac:spMkLst>
          </pc:spChg>
        </pc:sldLayoutChg>
        <pc:sldLayoutChg chg="modSp mod ord">
          <pc:chgData name="Tracey Carson" userId="S::tracey.carson@karbonhomes.co.uk::bf442394-7dcd-44e6-837f-cad4601d2de7" providerId="AD" clId="Web-{D36B6B58-7E00-B8DE-F687-EAD0ACA9DAD6}" dt="2024-11-15T06:48:40.313" v="2"/>
          <pc:sldLayoutMkLst>
            <pc:docMk/>
            <pc:sldMasterMk cId="1799123431" sldId="2147483703"/>
            <pc:sldLayoutMk cId="1793903399" sldId="2147483737"/>
          </pc:sldLayoutMkLst>
          <pc:spChg chg="mod">
            <ac:chgData name="Tracey Carson" userId="S::tracey.carson@karbonhomes.co.uk::bf442394-7dcd-44e6-837f-cad4601d2de7" providerId="AD" clId="Web-{D36B6B58-7E00-B8DE-F687-EAD0ACA9DAD6}" dt="2024-11-15T06:48:40.313" v="2"/>
            <ac:spMkLst>
              <pc:docMk/>
              <pc:sldMasterMk cId="1799123431" sldId="2147483703"/>
              <pc:sldLayoutMk cId="1793903399" sldId="2147483737"/>
              <ac:spMk id="2" creationId="{4B8C082C-F282-C4A1-D6A5-410A762E5633}"/>
            </ac:spMkLst>
          </pc:spChg>
          <pc:spChg chg="mod">
            <ac:chgData name="Tracey Carson" userId="S::tracey.carson@karbonhomes.co.uk::bf442394-7dcd-44e6-837f-cad4601d2de7" providerId="AD" clId="Web-{D36B6B58-7E00-B8DE-F687-EAD0ACA9DAD6}" dt="2024-11-15T06:48:40.313" v="2"/>
            <ac:spMkLst>
              <pc:docMk/>
              <pc:sldMasterMk cId="1799123431" sldId="2147483703"/>
              <pc:sldLayoutMk cId="1793903399" sldId="2147483737"/>
              <ac:spMk id="7" creationId="{54789D21-7E5C-FAAB-81A8-2F8A9CB1A879}"/>
            </ac:spMkLst>
          </pc:spChg>
          <pc:spChg chg="mod">
            <ac:chgData name="Tracey Carson" userId="S::tracey.carson@karbonhomes.co.uk::bf442394-7dcd-44e6-837f-cad4601d2de7" providerId="AD" clId="Web-{D36B6B58-7E00-B8DE-F687-EAD0ACA9DAD6}" dt="2024-11-15T06:48:40.313" v="2"/>
            <ac:spMkLst>
              <pc:docMk/>
              <pc:sldMasterMk cId="1799123431" sldId="2147483703"/>
              <pc:sldLayoutMk cId="1793903399" sldId="2147483737"/>
              <ac:spMk id="8" creationId="{56C2F28A-39F6-1A2E-EA00-B646BC78457D}"/>
            </ac:spMkLst>
          </pc:spChg>
        </pc:sldLayoutChg>
        <pc:sldLayoutChg chg="modSp mod ord">
          <pc:chgData name="Tracey Carson" userId="S::tracey.carson@karbonhomes.co.uk::bf442394-7dcd-44e6-837f-cad4601d2de7" providerId="AD" clId="Web-{D36B6B58-7E00-B8DE-F687-EAD0ACA9DAD6}" dt="2024-11-15T06:48:40.313" v="2"/>
          <pc:sldLayoutMkLst>
            <pc:docMk/>
            <pc:sldMasterMk cId="1799123431" sldId="2147483703"/>
            <pc:sldLayoutMk cId="4233647541" sldId="2147483738"/>
          </pc:sldLayoutMkLst>
          <pc:spChg chg="mod">
            <ac:chgData name="Tracey Carson" userId="S::tracey.carson@karbonhomes.co.uk::bf442394-7dcd-44e6-837f-cad4601d2de7" providerId="AD" clId="Web-{D36B6B58-7E00-B8DE-F687-EAD0ACA9DAD6}" dt="2024-11-15T06:48:40.313" v="2"/>
            <ac:spMkLst>
              <pc:docMk/>
              <pc:sldMasterMk cId="1799123431" sldId="2147483703"/>
              <pc:sldLayoutMk cId="4233647541" sldId="2147483738"/>
              <ac:spMk id="2" creationId="{4B8C082C-F282-C4A1-D6A5-410A762E5633}"/>
            </ac:spMkLst>
          </pc:spChg>
          <pc:spChg chg="mod">
            <ac:chgData name="Tracey Carson" userId="S::tracey.carson@karbonhomes.co.uk::bf442394-7dcd-44e6-837f-cad4601d2de7" providerId="AD" clId="Web-{D36B6B58-7E00-B8DE-F687-EAD0ACA9DAD6}" dt="2024-11-15T06:48:40.313" v="2"/>
            <ac:spMkLst>
              <pc:docMk/>
              <pc:sldMasterMk cId="1799123431" sldId="2147483703"/>
              <pc:sldLayoutMk cId="4233647541" sldId="2147483738"/>
              <ac:spMk id="4" creationId="{5C9AD746-8AAF-32BB-41ED-F8669B22955C}"/>
            </ac:spMkLst>
          </pc:spChg>
          <pc:spChg chg="mod">
            <ac:chgData name="Tracey Carson" userId="S::tracey.carson@karbonhomes.co.uk::bf442394-7dcd-44e6-837f-cad4601d2de7" providerId="AD" clId="Web-{D36B6B58-7E00-B8DE-F687-EAD0ACA9DAD6}" dt="2024-11-15T06:48:40.313" v="2"/>
            <ac:spMkLst>
              <pc:docMk/>
              <pc:sldMasterMk cId="1799123431" sldId="2147483703"/>
              <pc:sldLayoutMk cId="4233647541" sldId="2147483738"/>
              <ac:spMk id="8" creationId="{555CCE80-390D-B5FE-F5BB-05AACE0E1435}"/>
            </ac:spMkLst>
          </pc:spChg>
        </pc:sldLayoutChg>
        <pc:sldLayoutChg chg="modSp mod ord">
          <pc:chgData name="Tracey Carson" userId="S::tracey.carson@karbonhomes.co.uk::bf442394-7dcd-44e6-837f-cad4601d2de7" providerId="AD" clId="Web-{D36B6B58-7E00-B8DE-F687-EAD0ACA9DAD6}" dt="2024-11-15T06:48:40.313" v="2"/>
          <pc:sldLayoutMkLst>
            <pc:docMk/>
            <pc:sldMasterMk cId="1799123431" sldId="2147483703"/>
            <pc:sldLayoutMk cId="4008475862" sldId="2147483739"/>
          </pc:sldLayoutMkLst>
          <pc:spChg chg="mod">
            <ac:chgData name="Tracey Carson" userId="S::tracey.carson@karbonhomes.co.uk::bf442394-7dcd-44e6-837f-cad4601d2de7" providerId="AD" clId="Web-{D36B6B58-7E00-B8DE-F687-EAD0ACA9DAD6}" dt="2024-11-15T06:48:40.313" v="2"/>
            <ac:spMkLst>
              <pc:docMk/>
              <pc:sldMasterMk cId="1799123431" sldId="2147483703"/>
              <pc:sldLayoutMk cId="4008475862" sldId="2147483739"/>
              <ac:spMk id="2" creationId="{4B8C082C-F282-C4A1-D6A5-410A762E5633}"/>
            </ac:spMkLst>
          </pc:spChg>
          <pc:spChg chg="mod">
            <ac:chgData name="Tracey Carson" userId="S::tracey.carson@karbonhomes.co.uk::bf442394-7dcd-44e6-837f-cad4601d2de7" providerId="AD" clId="Web-{D36B6B58-7E00-B8DE-F687-EAD0ACA9DAD6}" dt="2024-11-15T06:48:40.313" v="2"/>
            <ac:spMkLst>
              <pc:docMk/>
              <pc:sldMasterMk cId="1799123431" sldId="2147483703"/>
              <pc:sldLayoutMk cId="4008475862" sldId="2147483739"/>
              <ac:spMk id="4" creationId="{FE65A941-DAE1-859D-30AB-1BC42B6A512F}"/>
            </ac:spMkLst>
          </pc:spChg>
          <pc:spChg chg="mod">
            <ac:chgData name="Tracey Carson" userId="S::tracey.carson@karbonhomes.co.uk::bf442394-7dcd-44e6-837f-cad4601d2de7" providerId="AD" clId="Web-{D36B6B58-7E00-B8DE-F687-EAD0ACA9DAD6}" dt="2024-11-15T06:48:40.313" v="2"/>
            <ac:spMkLst>
              <pc:docMk/>
              <pc:sldMasterMk cId="1799123431" sldId="2147483703"/>
              <pc:sldLayoutMk cId="4008475862" sldId="2147483739"/>
              <ac:spMk id="8" creationId="{9B9EE1F1-AA5C-A6A7-185B-EC6FD9FA74A0}"/>
            </ac:spMkLst>
          </pc:spChg>
        </pc:sldLayoutChg>
        <pc:sldLayoutChg chg="modSp mod ord">
          <pc:chgData name="Tracey Carson" userId="S::tracey.carson@karbonhomes.co.uk::bf442394-7dcd-44e6-837f-cad4601d2de7" providerId="AD" clId="Web-{D36B6B58-7E00-B8DE-F687-EAD0ACA9DAD6}" dt="2024-11-15T06:48:40.313" v="2"/>
          <pc:sldLayoutMkLst>
            <pc:docMk/>
            <pc:sldMasterMk cId="1799123431" sldId="2147483703"/>
            <pc:sldLayoutMk cId="3227119176" sldId="2147483740"/>
          </pc:sldLayoutMkLst>
          <pc:spChg chg="mod">
            <ac:chgData name="Tracey Carson" userId="S::tracey.carson@karbonhomes.co.uk::bf442394-7dcd-44e6-837f-cad4601d2de7" providerId="AD" clId="Web-{D36B6B58-7E00-B8DE-F687-EAD0ACA9DAD6}" dt="2024-11-15T06:48:40.313" v="2"/>
            <ac:spMkLst>
              <pc:docMk/>
              <pc:sldMasterMk cId="1799123431" sldId="2147483703"/>
              <pc:sldLayoutMk cId="3227119176" sldId="2147483740"/>
              <ac:spMk id="2" creationId="{4B8C082C-F282-C4A1-D6A5-410A762E5633}"/>
            </ac:spMkLst>
          </pc:spChg>
          <pc:spChg chg="mod">
            <ac:chgData name="Tracey Carson" userId="S::tracey.carson@karbonhomes.co.uk::bf442394-7dcd-44e6-837f-cad4601d2de7" providerId="AD" clId="Web-{D36B6B58-7E00-B8DE-F687-EAD0ACA9DAD6}" dt="2024-11-15T06:48:40.313" v="2"/>
            <ac:spMkLst>
              <pc:docMk/>
              <pc:sldMasterMk cId="1799123431" sldId="2147483703"/>
              <pc:sldLayoutMk cId="3227119176" sldId="2147483740"/>
              <ac:spMk id="4" creationId="{838F7C98-6BE4-56EA-EBFB-8EFA857AC7AF}"/>
            </ac:spMkLst>
          </pc:spChg>
          <pc:spChg chg="mod">
            <ac:chgData name="Tracey Carson" userId="S::tracey.carson@karbonhomes.co.uk::bf442394-7dcd-44e6-837f-cad4601d2de7" providerId="AD" clId="Web-{D36B6B58-7E00-B8DE-F687-EAD0ACA9DAD6}" dt="2024-11-15T06:48:40.313" v="2"/>
            <ac:spMkLst>
              <pc:docMk/>
              <pc:sldMasterMk cId="1799123431" sldId="2147483703"/>
              <pc:sldLayoutMk cId="3227119176" sldId="2147483740"/>
              <ac:spMk id="8" creationId="{44F84C44-08AB-B390-6F01-09AB03A4D172}"/>
            </ac:spMkLst>
          </pc:spChg>
        </pc:sldLayoutChg>
        <pc:sldLayoutChg chg="modSp mod ord">
          <pc:chgData name="Tracey Carson" userId="S::tracey.carson@karbonhomes.co.uk::bf442394-7dcd-44e6-837f-cad4601d2de7" providerId="AD" clId="Web-{D36B6B58-7E00-B8DE-F687-EAD0ACA9DAD6}" dt="2024-11-15T06:48:40.313" v="2"/>
          <pc:sldLayoutMkLst>
            <pc:docMk/>
            <pc:sldMasterMk cId="1799123431" sldId="2147483703"/>
            <pc:sldLayoutMk cId="1665405145" sldId="2147483741"/>
          </pc:sldLayoutMkLst>
          <pc:spChg chg="mod">
            <ac:chgData name="Tracey Carson" userId="S::tracey.carson@karbonhomes.co.uk::bf442394-7dcd-44e6-837f-cad4601d2de7" providerId="AD" clId="Web-{D36B6B58-7E00-B8DE-F687-EAD0ACA9DAD6}" dt="2024-11-15T06:48:40.313" v="2"/>
            <ac:spMkLst>
              <pc:docMk/>
              <pc:sldMasterMk cId="1799123431" sldId="2147483703"/>
              <pc:sldLayoutMk cId="1665405145" sldId="2147483741"/>
              <ac:spMk id="2" creationId="{4B8C082C-F282-C4A1-D6A5-410A762E5633}"/>
            </ac:spMkLst>
          </pc:spChg>
          <pc:spChg chg="mod">
            <ac:chgData name="Tracey Carson" userId="S::tracey.carson@karbonhomes.co.uk::bf442394-7dcd-44e6-837f-cad4601d2de7" providerId="AD" clId="Web-{D36B6B58-7E00-B8DE-F687-EAD0ACA9DAD6}" dt="2024-11-15T06:48:40.313" v="2"/>
            <ac:spMkLst>
              <pc:docMk/>
              <pc:sldMasterMk cId="1799123431" sldId="2147483703"/>
              <pc:sldLayoutMk cId="1665405145" sldId="2147483741"/>
              <ac:spMk id="4" creationId="{ACA1FD6D-10E9-9270-E962-794BE44D412D}"/>
            </ac:spMkLst>
          </pc:spChg>
          <pc:spChg chg="mod">
            <ac:chgData name="Tracey Carson" userId="S::tracey.carson@karbonhomes.co.uk::bf442394-7dcd-44e6-837f-cad4601d2de7" providerId="AD" clId="Web-{D36B6B58-7E00-B8DE-F687-EAD0ACA9DAD6}" dt="2024-11-15T06:48:40.313" v="2"/>
            <ac:spMkLst>
              <pc:docMk/>
              <pc:sldMasterMk cId="1799123431" sldId="2147483703"/>
              <pc:sldLayoutMk cId="1665405145" sldId="2147483741"/>
              <ac:spMk id="8" creationId="{A063C6A0-7CF0-952C-6860-50426937F0AA}"/>
            </ac:spMkLst>
          </pc:spChg>
        </pc:sldLayoutChg>
        <pc:sldLayoutChg chg="modSp mod ord">
          <pc:chgData name="Tracey Carson" userId="S::tracey.carson@karbonhomes.co.uk::bf442394-7dcd-44e6-837f-cad4601d2de7" providerId="AD" clId="Web-{D36B6B58-7E00-B8DE-F687-EAD0ACA9DAD6}" dt="2024-11-15T06:48:40.313" v="2"/>
          <pc:sldLayoutMkLst>
            <pc:docMk/>
            <pc:sldMasterMk cId="1799123431" sldId="2147483703"/>
            <pc:sldLayoutMk cId="3713099654" sldId="2147483742"/>
          </pc:sldLayoutMkLst>
          <pc:spChg chg="mod">
            <ac:chgData name="Tracey Carson" userId="S::tracey.carson@karbonhomes.co.uk::bf442394-7dcd-44e6-837f-cad4601d2de7" providerId="AD" clId="Web-{D36B6B58-7E00-B8DE-F687-EAD0ACA9DAD6}" dt="2024-11-15T06:48:40.313" v="2"/>
            <ac:spMkLst>
              <pc:docMk/>
              <pc:sldMasterMk cId="1799123431" sldId="2147483703"/>
              <pc:sldLayoutMk cId="3713099654" sldId="2147483742"/>
              <ac:spMk id="2" creationId="{4B8C082C-F282-C4A1-D6A5-410A762E5633}"/>
            </ac:spMkLst>
          </pc:spChg>
          <pc:spChg chg="mod">
            <ac:chgData name="Tracey Carson" userId="S::tracey.carson@karbonhomes.co.uk::bf442394-7dcd-44e6-837f-cad4601d2de7" providerId="AD" clId="Web-{D36B6B58-7E00-B8DE-F687-EAD0ACA9DAD6}" dt="2024-11-15T06:48:40.313" v="2"/>
            <ac:spMkLst>
              <pc:docMk/>
              <pc:sldMasterMk cId="1799123431" sldId="2147483703"/>
              <pc:sldLayoutMk cId="3713099654" sldId="2147483742"/>
              <ac:spMk id="4" creationId="{04A84985-09A3-4A9A-E3E9-AFC85FE1CE3F}"/>
            </ac:spMkLst>
          </pc:spChg>
          <pc:spChg chg="mod">
            <ac:chgData name="Tracey Carson" userId="S::tracey.carson@karbonhomes.co.uk::bf442394-7dcd-44e6-837f-cad4601d2de7" providerId="AD" clId="Web-{D36B6B58-7E00-B8DE-F687-EAD0ACA9DAD6}" dt="2024-11-15T06:48:40.313" v="2"/>
            <ac:spMkLst>
              <pc:docMk/>
              <pc:sldMasterMk cId="1799123431" sldId="2147483703"/>
              <pc:sldLayoutMk cId="3713099654" sldId="2147483742"/>
              <ac:spMk id="8" creationId="{6743074D-20B6-E8A8-73F4-53D5B054F028}"/>
            </ac:spMkLst>
          </pc:spChg>
        </pc:sldLayoutChg>
        <pc:sldLayoutChg chg="modSp mod ord">
          <pc:chgData name="Tracey Carson" userId="S::tracey.carson@karbonhomes.co.uk::bf442394-7dcd-44e6-837f-cad4601d2de7" providerId="AD" clId="Web-{D36B6B58-7E00-B8DE-F687-EAD0ACA9DAD6}" dt="2024-11-15T06:48:40.313" v="2"/>
          <pc:sldLayoutMkLst>
            <pc:docMk/>
            <pc:sldMasterMk cId="1799123431" sldId="2147483703"/>
            <pc:sldLayoutMk cId="2862614138" sldId="2147483743"/>
          </pc:sldLayoutMkLst>
          <pc:spChg chg="mod">
            <ac:chgData name="Tracey Carson" userId="S::tracey.carson@karbonhomes.co.uk::bf442394-7dcd-44e6-837f-cad4601d2de7" providerId="AD" clId="Web-{D36B6B58-7E00-B8DE-F687-EAD0ACA9DAD6}" dt="2024-11-15T06:48:40.313" v="2"/>
            <ac:spMkLst>
              <pc:docMk/>
              <pc:sldMasterMk cId="1799123431" sldId="2147483703"/>
              <pc:sldLayoutMk cId="2862614138" sldId="2147483743"/>
              <ac:spMk id="2" creationId="{4B8C082C-F282-C4A1-D6A5-410A762E5633}"/>
            </ac:spMkLst>
          </pc:spChg>
          <pc:spChg chg="mod">
            <ac:chgData name="Tracey Carson" userId="S::tracey.carson@karbonhomes.co.uk::bf442394-7dcd-44e6-837f-cad4601d2de7" providerId="AD" clId="Web-{D36B6B58-7E00-B8DE-F687-EAD0ACA9DAD6}" dt="2024-11-15T06:48:40.313" v="2"/>
            <ac:spMkLst>
              <pc:docMk/>
              <pc:sldMasterMk cId="1799123431" sldId="2147483703"/>
              <pc:sldLayoutMk cId="2862614138" sldId="2147483743"/>
              <ac:spMk id="4" creationId="{1A552508-023F-D53B-44CB-912225720AEF}"/>
            </ac:spMkLst>
          </pc:spChg>
          <pc:spChg chg="mod">
            <ac:chgData name="Tracey Carson" userId="S::tracey.carson@karbonhomes.co.uk::bf442394-7dcd-44e6-837f-cad4601d2de7" providerId="AD" clId="Web-{D36B6B58-7E00-B8DE-F687-EAD0ACA9DAD6}" dt="2024-11-15T06:48:40.313" v="2"/>
            <ac:spMkLst>
              <pc:docMk/>
              <pc:sldMasterMk cId="1799123431" sldId="2147483703"/>
              <pc:sldLayoutMk cId="2862614138" sldId="2147483743"/>
              <ac:spMk id="8" creationId="{B9C2AB00-DEA4-95E7-1C1A-771BA15A25DE}"/>
            </ac:spMkLst>
          </pc:spChg>
        </pc:sldLayoutChg>
        <pc:sldLayoutChg chg="mod ord">
          <pc:chgData name="Tracey Carson" userId="S::tracey.carson@karbonhomes.co.uk::bf442394-7dcd-44e6-837f-cad4601d2de7" providerId="AD" clId="Web-{D36B6B58-7E00-B8DE-F687-EAD0ACA9DAD6}" dt="2024-11-15T06:48:40.313" v="2"/>
          <pc:sldLayoutMkLst>
            <pc:docMk/>
            <pc:sldMasterMk cId="1799123431" sldId="2147483703"/>
            <pc:sldLayoutMk cId="3769252762" sldId="2147483744"/>
          </pc:sldLayoutMkLst>
        </pc:sldLayoutChg>
        <pc:sldLayoutChg chg="modSp mod ord">
          <pc:chgData name="Tracey Carson" userId="S::tracey.carson@karbonhomes.co.uk::bf442394-7dcd-44e6-837f-cad4601d2de7" providerId="AD" clId="Web-{D36B6B58-7E00-B8DE-F687-EAD0ACA9DAD6}" dt="2024-11-15T06:48:40.313" v="2"/>
          <pc:sldLayoutMkLst>
            <pc:docMk/>
            <pc:sldMasterMk cId="1799123431" sldId="2147483703"/>
            <pc:sldLayoutMk cId="2116115527" sldId="2147483745"/>
          </pc:sldLayoutMkLst>
          <pc:spChg chg="mod">
            <ac:chgData name="Tracey Carson" userId="S::tracey.carson@karbonhomes.co.uk::bf442394-7dcd-44e6-837f-cad4601d2de7" providerId="AD" clId="Web-{D36B6B58-7E00-B8DE-F687-EAD0ACA9DAD6}" dt="2024-11-15T06:48:40.313" v="2"/>
            <ac:spMkLst>
              <pc:docMk/>
              <pc:sldMasterMk cId="1799123431" sldId="2147483703"/>
              <pc:sldLayoutMk cId="2116115527" sldId="2147483745"/>
              <ac:spMk id="4" creationId="{C1B3F0D4-EA08-A9E7-4EF2-A055966B6DDF}"/>
            </ac:spMkLst>
          </pc:spChg>
          <pc:spChg chg="mod">
            <ac:chgData name="Tracey Carson" userId="S::tracey.carson@karbonhomes.co.uk::bf442394-7dcd-44e6-837f-cad4601d2de7" providerId="AD" clId="Web-{D36B6B58-7E00-B8DE-F687-EAD0ACA9DAD6}" dt="2024-11-15T06:48:40.313" v="2"/>
            <ac:spMkLst>
              <pc:docMk/>
              <pc:sldMasterMk cId="1799123431" sldId="2147483703"/>
              <pc:sldLayoutMk cId="2116115527" sldId="2147483745"/>
              <ac:spMk id="15" creationId="{53808703-0BCE-7183-6470-AA2644D50A04}"/>
            </ac:spMkLst>
          </pc:spChg>
        </pc:sldLayoutChg>
        <pc:sldLayoutChg chg="modSp mod ord">
          <pc:chgData name="Tracey Carson" userId="S::tracey.carson@karbonhomes.co.uk::bf442394-7dcd-44e6-837f-cad4601d2de7" providerId="AD" clId="Web-{D36B6B58-7E00-B8DE-F687-EAD0ACA9DAD6}" dt="2024-11-15T06:48:40.313" v="2"/>
          <pc:sldLayoutMkLst>
            <pc:docMk/>
            <pc:sldMasterMk cId="1799123431" sldId="2147483703"/>
            <pc:sldLayoutMk cId="601378604" sldId="2147483746"/>
          </pc:sldLayoutMkLst>
          <pc:spChg chg="mod">
            <ac:chgData name="Tracey Carson" userId="S::tracey.carson@karbonhomes.co.uk::bf442394-7dcd-44e6-837f-cad4601d2de7" providerId="AD" clId="Web-{D36B6B58-7E00-B8DE-F687-EAD0ACA9DAD6}" dt="2024-11-15T06:48:40.313" v="2"/>
            <ac:spMkLst>
              <pc:docMk/>
              <pc:sldMasterMk cId="1799123431" sldId="2147483703"/>
              <pc:sldLayoutMk cId="601378604" sldId="2147483746"/>
              <ac:spMk id="4" creationId="{24F6B201-E196-2A74-FCD3-0F931BFBD12F}"/>
            </ac:spMkLst>
          </pc:spChg>
          <pc:spChg chg="mod">
            <ac:chgData name="Tracey Carson" userId="S::tracey.carson@karbonhomes.co.uk::bf442394-7dcd-44e6-837f-cad4601d2de7" providerId="AD" clId="Web-{D36B6B58-7E00-B8DE-F687-EAD0ACA9DAD6}" dt="2024-11-15T06:48:40.313" v="2"/>
            <ac:spMkLst>
              <pc:docMk/>
              <pc:sldMasterMk cId="1799123431" sldId="2147483703"/>
              <pc:sldLayoutMk cId="601378604" sldId="2147483746"/>
              <ac:spMk id="5" creationId="{74065A87-81BE-42D9-7510-C52FC04D0400}"/>
            </ac:spMkLst>
          </pc:spChg>
        </pc:sldLayoutChg>
        <pc:sldLayoutChg chg="modSp mod ord">
          <pc:chgData name="Tracey Carson" userId="S::tracey.carson@karbonhomes.co.uk::bf442394-7dcd-44e6-837f-cad4601d2de7" providerId="AD" clId="Web-{D36B6B58-7E00-B8DE-F687-EAD0ACA9DAD6}" dt="2024-11-15T06:48:40.313" v="3"/>
          <pc:sldLayoutMkLst>
            <pc:docMk/>
            <pc:sldMasterMk cId="1799123431" sldId="2147483703"/>
            <pc:sldLayoutMk cId="641379956" sldId="2147483748"/>
          </pc:sldLayoutMkLst>
          <pc:spChg chg="mod">
            <ac:chgData name="Tracey Carson" userId="S::tracey.carson@karbonhomes.co.uk::bf442394-7dcd-44e6-837f-cad4601d2de7" providerId="AD" clId="Web-{D36B6B58-7E00-B8DE-F687-EAD0ACA9DAD6}" dt="2024-11-15T06:48:40.313" v="3"/>
            <ac:spMkLst>
              <pc:docMk/>
              <pc:sldMasterMk cId="1799123431" sldId="2147483703"/>
              <pc:sldLayoutMk cId="641379956" sldId="2147483748"/>
              <ac:spMk id="2" creationId="{AA8DDEF5-B616-9FEB-82B3-97C675309909}"/>
            </ac:spMkLst>
          </pc:spChg>
          <pc:spChg chg="mod">
            <ac:chgData name="Tracey Carson" userId="S::tracey.carson@karbonhomes.co.uk::bf442394-7dcd-44e6-837f-cad4601d2de7" providerId="AD" clId="Web-{D36B6B58-7E00-B8DE-F687-EAD0ACA9DAD6}" dt="2024-11-15T06:48:40.313" v="3"/>
            <ac:spMkLst>
              <pc:docMk/>
              <pc:sldMasterMk cId="1799123431" sldId="2147483703"/>
              <pc:sldLayoutMk cId="641379956" sldId="2147483748"/>
              <ac:spMk id="3" creationId="{2AB18866-AA70-0855-5ECC-6EE9F4C9A47F}"/>
            </ac:spMkLst>
          </pc:spChg>
        </pc:sldLayoutChg>
        <pc:sldLayoutChg chg="modSp mod ord">
          <pc:chgData name="Tracey Carson" userId="S::tracey.carson@karbonhomes.co.uk::bf442394-7dcd-44e6-837f-cad4601d2de7" providerId="AD" clId="Web-{D36B6B58-7E00-B8DE-F687-EAD0ACA9DAD6}" dt="2024-11-15T06:48:40.313" v="3"/>
          <pc:sldLayoutMkLst>
            <pc:docMk/>
            <pc:sldMasterMk cId="1799123431" sldId="2147483703"/>
            <pc:sldLayoutMk cId="1688317425" sldId="2147483749"/>
          </pc:sldLayoutMkLst>
          <pc:spChg chg="mod">
            <ac:chgData name="Tracey Carson" userId="S::tracey.carson@karbonhomes.co.uk::bf442394-7dcd-44e6-837f-cad4601d2de7" providerId="AD" clId="Web-{D36B6B58-7E00-B8DE-F687-EAD0ACA9DAD6}" dt="2024-11-15T06:48:40.313" v="3"/>
            <ac:spMkLst>
              <pc:docMk/>
              <pc:sldMasterMk cId="1799123431" sldId="2147483703"/>
              <pc:sldLayoutMk cId="1688317425" sldId="2147483749"/>
              <ac:spMk id="2" creationId="{AA8DDEF5-B616-9FEB-82B3-97C675309909}"/>
            </ac:spMkLst>
          </pc:spChg>
          <pc:spChg chg="mod">
            <ac:chgData name="Tracey Carson" userId="S::tracey.carson@karbonhomes.co.uk::bf442394-7dcd-44e6-837f-cad4601d2de7" providerId="AD" clId="Web-{D36B6B58-7E00-B8DE-F687-EAD0ACA9DAD6}" dt="2024-11-15T06:48:40.313" v="3"/>
            <ac:spMkLst>
              <pc:docMk/>
              <pc:sldMasterMk cId="1799123431" sldId="2147483703"/>
              <pc:sldLayoutMk cId="1688317425" sldId="2147483749"/>
              <ac:spMk id="3" creationId="{2AB18866-AA70-0855-5ECC-6EE9F4C9A47F}"/>
            </ac:spMkLst>
          </pc:spChg>
        </pc:sldLayoutChg>
        <pc:sldLayoutChg chg="modSp mod ord">
          <pc:chgData name="Tracey Carson" userId="S::tracey.carson@karbonhomes.co.uk::bf442394-7dcd-44e6-837f-cad4601d2de7" providerId="AD" clId="Web-{D36B6B58-7E00-B8DE-F687-EAD0ACA9DAD6}" dt="2024-11-15T06:48:40.313" v="3"/>
          <pc:sldLayoutMkLst>
            <pc:docMk/>
            <pc:sldMasterMk cId="1799123431" sldId="2147483703"/>
            <pc:sldLayoutMk cId="3312377643" sldId="2147483750"/>
          </pc:sldLayoutMkLst>
          <pc:spChg chg="mod">
            <ac:chgData name="Tracey Carson" userId="S::tracey.carson@karbonhomes.co.uk::bf442394-7dcd-44e6-837f-cad4601d2de7" providerId="AD" clId="Web-{D36B6B58-7E00-B8DE-F687-EAD0ACA9DAD6}" dt="2024-11-15T06:48:40.313" v="3"/>
            <ac:spMkLst>
              <pc:docMk/>
              <pc:sldMasterMk cId="1799123431" sldId="2147483703"/>
              <pc:sldLayoutMk cId="3312377643" sldId="2147483750"/>
              <ac:spMk id="2" creationId="{AA8DDEF5-B616-9FEB-82B3-97C675309909}"/>
            </ac:spMkLst>
          </pc:spChg>
          <pc:spChg chg="mod">
            <ac:chgData name="Tracey Carson" userId="S::tracey.carson@karbonhomes.co.uk::bf442394-7dcd-44e6-837f-cad4601d2de7" providerId="AD" clId="Web-{D36B6B58-7E00-B8DE-F687-EAD0ACA9DAD6}" dt="2024-11-15T06:48:40.313" v="3"/>
            <ac:spMkLst>
              <pc:docMk/>
              <pc:sldMasterMk cId="1799123431" sldId="2147483703"/>
              <pc:sldLayoutMk cId="3312377643" sldId="2147483750"/>
              <ac:spMk id="3" creationId="{2AB18866-AA70-0855-5ECC-6EE9F4C9A47F}"/>
            </ac:spMkLst>
          </pc:spChg>
        </pc:sldLayoutChg>
        <pc:sldLayoutChg chg="modSp mod ord">
          <pc:chgData name="Tracey Carson" userId="S::tracey.carson@karbonhomes.co.uk::bf442394-7dcd-44e6-837f-cad4601d2de7" providerId="AD" clId="Web-{D36B6B58-7E00-B8DE-F687-EAD0ACA9DAD6}" dt="2024-11-15T06:48:40.313" v="3"/>
          <pc:sldLayoutMkLst>
            <pc:docMk/>
            <pc:sldMasterMk cId="1799123431" sldId="2147483703"/>
            <pc:sldLayoutMk cId="600724792" sldId="2147483751"/>
          </pc:sldLayoutMkLst>
          <pc:spChg chg="mod">
            <ac:chgData name="Tracey Carson" userId="S::tracey.carson@karbonhomes.co.uk::bf442394-7dcd-44e6-837f-cad4601d2de7" providerId="AD" clId="Web-{D36B6B58-7E00-B8DE-F687-EAD0ACA9DAD6}" dt="2024-11-15T06:48:40.313" v="3"/>
            <ac:spMkLst>
              <pc:docMk/>
              <pc:sldMasterMk cId="1799123431" sldId="2147483703"/>
              <pc:sldLayoutMk cId="600724792" sldId="2147483751"/>
              <ac:spMk id="11" creationId="{A511FAE7-0C32-E2C8-4BF4-3B58F8CD5A0C}"/>
            </ac:spMkLst>
          </pc:spChg>
          <pc:spChg chg="mod">
            <ac:chgData name="Tracey Carson" userId="S::tracey.carson@karbonhomes.co.uk::bf442394-7dcd-44e6-837f-cad4601d2de7" providerId="AD" clId="Web-{D36B6B58-7E00-B8DE-F687-EAD0ACA9DAD6}" dt="2024-11-15T06:48:40.313" v="3"/>
            <ac:spMkLst>
              <pc:docMk/>
              <pc:sldMasterMk cId="1799123431" sldId="2147483703"/>
              <pc:sldLayoutMk cId="600724792" sldId="2147483751"/>
              <ac:spMk id="12" creationId="{209B60F1-283C-E575-5F1F-CF3180ED0B94}"/>
            </ac:spMkLst>
          </pc:spChg>
        </pc:sldLayoutChg>
        <pc:sldLayoutChg chg="modSp mod ord">
          <pc:chgData name="Tracey Carson" userId="S::tracey.carson@karbonhomes.co.uk::bf442394-7dcd-44e6-837f-cad4601d2de7" providerId="AD" clId="Web-{D36B6B58-7E00-B8DE-F687-EAD0ACA9DAD6}" dt="2024-11-15T06:48:40.313" v="3"/>
          <pc:sldLayoutMkLst>
            <pc:docMk/>
            <pc:sldMasterMk cId="1799123431" sldId="2147483703"/>
            <pc:sldLayoutMk cId="7537309" sldId="2147483752"/>
          </pc:sldLayoutMkLst>
          <pc:spChg chg="mod">
            <ac:chgData name="Tracey Carson" userId="S::tracey.carson@karbonhomes.co.uk::bf442394-7dcd-44e6-837f-cad4601d2de7" providerId="AD" clId="Web-{D36B6B58-7E00-B8DE-F687-EAD0ACA9DAD6}" dt="2024-11-15T06:48:40.313" v="3"/>
            <ac:spMkLst>
              <pc:docMk/>
              <pc:sldMasterMk cId="1799123431" sldId="2147483703"/>
              <pc:sldLayoutMk cId="7537309" sldId="2147483752"/>
              <ac:spMk id="11" creationId="{21473C21-6408-A1F8-29F5-D60998D7E865}"/>
            </ac:spMkLst>
          </pc:spChg>
          <pc:spChg chg="mod">
            <ac:chgData name="Tracey Carson" userId="S::tracey.carson@karbonhomes.co.uk::bf442394-7dcd-44e6-837f-cad4601d2de7" providerId="AD" clId="Web-{D36B6B58-7E00-B8DE-F687-EAD0ACA9DAD6}" dt="2024-11-15T06:48:40.313" v="3"/>
            <ac:spMkLst>
              <pc:docMk/>
              <pc:sldMasterMk cId="1799123431" sldId="2147483703"/>
              <pc:sldLayoutMk cId="7537309" sldId="2147483752"/>
              <ac:spMk id="12" creationId="{369189C9-1FF9-0449-1FBF-1555315BAC1A}"/>
            </ac:spMkLst>
          </pc:spChg>
        </pc:sldLayoutChg>
        <pc:sldLayoutChg chg="modSp mod ord">
          <pc:chgData name="Tracey Carson" userId="S::tracey.carson@karbonhomes.co.uk::bf442394-7dcd-44e6-837f-cad4601d2de7" providerId="AD" clId="Web-{D36B6B58-7E00-B8DE-F687-EAD0ACA9DAD6}" dt="2024-11-15T06:48:40.313" v="3"/>
          <pc:sldLayoutMkLst>
            <pc:docMk/>
            <pc:sldMasterMk cId="1799123431" sldId="2147483703"/>
            <pc:sldLayoutMk cId="1465174522" sldId="2147483753"/>
          </pc:sldLayoutMkLst>
          <pc:spChg chg="mod">
            <ac:chgData name="Tracey Carson" userId="S::tracey.carson@karbonhomes.co.uk::bf442394-7dcd-44e6-837f-cad4601d2de7" providerId="AD" clId="Web-{D36B6B58-7E00-B8DE-F687-EAD0ACA9DAD6}" dt="2024-11-15T06:48:40.313" v="3"/>
            <ac:spMkLst>
              <pc:docMk/>
              <pc:sldMasterMk cId="1799123431" sldId="2147483703"/>
              <pc:sldLayoutMk cId="1465174522" sldId="2147483753"/>
              <ac:spMk id="11" creationId="{265BCD7E-F8F7-F022-E9F3-FBCFE46F6B60}"/>
            </ac:spMkLst>
          </pc:spChg>
          <pc:spChg chg="mod">
            <ac:chgData name="Tracey Carson" userId="S::tracey.carson@karbonhomes.co.uk::bf442394-7dcd-44e6-837f-cad4601d2de7" providerId="AD" clId="Web-{D36B6B58-7E00-B8DE-F687-EAD0ACA9DAD6}" dt="2024-11-15T06:48:40.313" v="3"/>
            <ac:spMkLst>
              <pc:docMk/>
              <pc:sldMasterMk cId="1799123431" sldId="2147483703"/>
              <pc:sldLayoutMk cId="1465174522" sldId="2147483753"/>
              <ac:spMk id="12" creationId="{4533AE71-02B0-7FC5-BD6A-385CCCDCB616}"/>
            </ac:spMkLst>
          </pc:spChg>
        </pc:sldLayoutChg>
        <pc:sldLayoutChg chg="modSp mod ord">
          <pc:chgData name="Tracey Carson" userId="S::tracey.carson@karbonhomes.co.uk::bf442394-7dcd-44e6-837f-cad4601d2de7" providerId="AD" clId="Web-{D36B6B58-7E00-B8DE-F687-EAD0ACA9DAD6}" dt="2024-11-15T06:48:40.313" v="3"/>
          <pc:sldLayoutMkLst>
            <pc:docMk/>
            <pc:sldMasterMk cId="1799123431" sldId="2147483703"/>
            <pc:sldLayoutMk cId="1758266375" sldId="2147483754"/>
          </pc:sldLayoutMkLst>
          <pc:spChg chg="mod">
            <ac:chgData name="Tracey Carson" userId="S::tracey.carson@karbonhomes.co.uk::bf442394-7dcd-44e6-837f-cad4601d2de7" providerId="AD" clId="Web-{D36B6B58-7E00-B8DE-F687-EAD0ACA9DAD6}" dt="2024-11-15T06:48:40.313" v="3"/>
            <ac:spMkLst>
              <pc:docMk/>
              <pc:sldMasterMk cId="1799123431" sldId="2147483703"/>
              <pc:sldLayoutMk cId="1758266375" sldId="2147483754"/>
              <ac:spMk id="11" creationId="{A5DDA83F-4E4B-444C-A4B8-DCA149233537}"/>
            </ac:spMkLst>
          </pc:spChg>
          <pc:spChg chg="mod">
            <ac:chgData name="Tracey Carson" userId="S::tracey.carson@karbonhomes.co.uk::bf442394-7dcd-44e6-837f-cad4601d2de7" providerId="AD" clId="Web-{D36B6B58-7E00-B8DE-F687-EAD0ACA9DAD6}" dt="2024-11-15T06:48:40.313" v="3"/>
            <ac:spMkLst>
              <pc:docMk/>
              <pc:sldMasterMk cId="1799123431" sldId="2147483703"/>
              <pc:sldLayoutMk cId="1758266375" sldId="2147483754"/>
              <ac:spMk id="12" creationId="{4BEE8320-AEBC-A6C8-454B-1CA4A6F2CE31}"/>
            </ac:spMkLst>
          </pc:spChg>
        </pc:sldLayoutChg>
        <pc:sldLayoutChg chg="modSp mod ord">
          <pc:chgData name="Tracey Carson" userId="S::tracey.carson@karbonhomes.co.uk::bf442394-7dcd-44e6-837f-cad4601d2de7" providerId="AD" clId="Web-{D36B6B58-7E00-B8DE-F687-EAD0ACA9DAD6}" dt="2024-11-15T06:48:40.313" v="3"/>
          <pc:sldLayoutMkLst>
            <pc:docMk/>
            <pc:sldMasterMk cId="1799123431" sldId="2147483703"/>
            <pc:sldLayoutMk cId="2642768192" sldId="2147483755"/>
          </pc:sldLayoutMkLst>
          <pc:spChg chg="mod">
            <ac:chgData name="Tracey Carson" userId="S::tracey.carson@karbonhomes.co.uk::bf442394-7dcd-44e6-837f-cad4601d2de7" providerId="AD" clId="Web-{D36B6B58-7E00-B8DE-F687-EAD0ACA9DAD6}" dt="2024-11-15T06:48:40.313" v="3"/>
            <ac:spMkLst>
              <pc:docMk/>
              <pc:sldMasterMk cId="1799123431" sldId="2147483703"/>
              <pc:sldLayoutMk cId="2642768192" sldId="2147483755"/>
              <ac:spMk id="11" creationId="{90F232AD-AD3C-FBFC-AA37-54A9F7D8579B}"/>
            </ac:spMkLst>
          </pc:spChg>
          <pc:spChg chg="mod">
            <ac:chgData name="Tracey Carson" userId="S::tracey.carson@karbonhomes.co.uk::bf442394-7dcd-44e6-837f-cad4601d2de7" providerId="AD" clId="Web-{D36B6B58-7E00-B8DE-F687-EAD0ACA9DAD6}" dt="2024-11-15T06:48:40.313" v="3"/>
            <ac:spMkLst>
              <pc:docMk/>
              <pc:sldMasterMk cId="1799123431" sldId="2147483703"/>
              <pc:sldLayoutMk cId="2642768192" sldId="2147483755"/>
              <ac:spMk id="12" creationId="{9CCD4EF3-4A8D-AB7E-3930-E236C4CC6824}"/>
            </ac:spMkLst>
          </pc:spChg>
        </pc:sldLayoutChg>
        <pc:sldLayoutChg chg="modSp mod ord">
          <pc:chgData name="Tracey Carson" userId="S::tracey.carson@karbonhomes.co.uk::bf442394-7dcd-44e6-837f-cad4601d2de7" providerId="AD" clId="Web-{D36B6B58-7E00-B8DE-F687-EAD0ACA9DAD6}" dt="2024-11-15T06:48:40.313" v="3"/>
          <pc:sldLayoutMkLst>
            <pc:docMk/>
            <pc:sldMasterMk cId="1799123431" sldId="2147483703"/>
            <pc:sldLayoutMk cId="2292759704" sldId="2147483756"/>
          </pc:sldLayoutMkLst>
          <pc:spChg chg="mod">
            <ac:chgData name="Tracey Carson" userId="S::tracey.carson@karbonhomes.co.uk::bf442394-7dcd-44e6-837f-cad4601d2de7" providerId="AD" clId="Web-{D36B6B58-7E00-B8DE-F687-EAD0ACA9DAD6}" dt="2024-11-15T06:48:40.313" v="3"/>
            <ac:spMkLst>
              <pc:docMk/>
              <pc:sldMasterMk cId="1799123431" sldId="2147483703"/>
              <pc:sldLayoutMk cId="2292759704" sldId="2147483756"/>
              <ac:spMk id="6" creationId="{F9403977-82EE-7213-60AE-AD5E31493DD2}"/>
            </ac:spMkLst>
          </pc:spChg>
          <pc:spChg chg="mod">
            <ac:chgData name="Tracey Carson" userId="S::tracey.carson@karbonhomes.co.uk::bf442394-7dcd-44e6-837f-cad4601d2de7" providerId="AD" clId="Web-{D36B6B58-7E00-B8DE-F687-EAD0ACA9DAD6}" dt="2024-11-15T06:48:40.313" v="3"/>
            <ac:spMkLst>
              <pc:docMk/>
              <pc:sldMasterMk cId="1799123431" sldId="2147483703"/>
              <pc:sldLayoutMk cId="2292759704" sldId="2147483756"/>
              <ac:spMk id="7" creationId="{8D908299-8458-85E8-8FB0-ADF62E0A3AFC}"/>
            </ac:spMkLst>
          </pc:spChg>
        </pc:sldLayoutChg>
        <pc:sldLayoutChg chg="modSp mod ord">
          <pc:chgData name="Tracey Carson" userId="S::tracey.carson@karbonhomes.co.uk::bf442394-7dcd-44e6-837f-cad4601d2de7" providerId="AD" clId="Web-{D36B6B58-7E00-B8DE-F687-EAD0ACA9DAD6}" dt="2024-11-15T06:48:40.313" v="3"/>
          <pc:sldLayoutMkLst>
            <pc:docMk/>
            <pc:sldMasterMk cId="1799123431" sldId="2147483703"/>
            <pc:sldLayoutMk cId="3822152250" sldId="2147483757"/>
          </pc:sldLayoutMkLst>
          <pc:spChg chg="mod">
            <ac:chgData name="Tracey Carson" userId="S::tracey.carson@karbonhomes.co.uk::bf442394-7dcd-44e6-837f-cad4601d2de7" providerId="AD" clId="Web-{D36B6B58-7E00-B8DE-F687-EAD0ACA9DAD6}" dt="2024-11-15T06:48:40.313" v="3"/>
            <ac:spMkLst>
              <pc:docMk/>
              <pc:sldMasterMk cId="1799123431" sldId="2147483703"/>
              <pc:sldLayoutMk cId="3822152250" sldId="2147483757"/>
              <ac:spMk id="2" creationId="{58FCF506-9496-1C8A-9406-D2ADA562CCA3}"/>
            </ac:spMkLst>
          </pc:spChg>
          <pc:spChg chg="mod">
            <ac:chgData name="Tracey Carson" userId="S::tracey.carson@karbonhomes.co.uk::bf442394-7dcd-44e6-837f-cad4601d2de7" providerId="AD" clId="Web-{D36B6B58-7E00-B8DE-F687-EAD0ACA9DAD6}" dt="2024-11-15T06:48:40.313" v="3"/>
            <ac:spMkLst>
              <pc:docMk/>
              <pc:sldMasterMk cId="1799123431" sldId="2147483703"/>
              <pc:sldLayoutMk cId="3822152250" sldId="2147483757"/>
              <ac:spMk id="3" creationId="{6AF4EEB6-69E4-8BFA-4D13-1D02A86F19D7}"/>
            </ac:spMkLst>
          </pc:spChg>
        </pc:sldLayoutChg>
        <pc:sldLayoutChg chg="modSp mod ord">
          <pc:chgData name="Tracey Carson" userId="S::tracey.carson@karbonhomes.co.uk::bf442394-7dcd-44e6-837f-cad4601d2de7" providerId="AD" clId="Web-{D36B6B58-7E00-B8DE-F687-EAD0ACA9DAD6}" dt="2024-11-15T06:48:40.313" v="3"/>
          <pc:sldLayoutMkLst>
            <pc:docMk/>
            <pc:sldMasterMk cId="1799123431" sldId="2147483703"/>
            <pc:sldLayoutMk cId="2125437440" sldId="2147483758"/>
          </pc:sldLayoutMkLst>
          <pc:spChg chg="mod">
            <ac:chgData name="Tracey Carson" userId="S::tracey.carson@karbonhomes.co.uk::bf442394-7dcd-44e6-837f-cad4601d2de7" providerId="AD" clId="Web-{D36B6B58-7E00-B8DE-F687-EAD0ACA9DAD6}" dt="2024-11-15T06:48:40.313" v="3"/>
            <ac:spMkLst>
              <pc:docMk/>
              <pc:sldMasterMk cId="1799123431" sldId="2147483703"/>
              <pc:sldLayoutMk cId="2125437440" sldId="2147483758"/>
              <ac:spMk id="2" creationId="{4B8C082C-F282-C4A1-D6A5-410A762E5633}"/>
            </ac:spMkLst>
          </pc:spChg>
        </pc:sldLayoutChg>
        <pc:sldLayoutChg chg="modSp mod ord">
          <pc:chgData name="Tracey Carson" userId="S::tracey.carson@karbonhomes.co.uk::bf442394-7dcd-44e6-837f-cad4601d2de7" providerId="AD" clId="Web-{D36B6B58-7E00-B8DE-F687-EAD0ACA9DAD6}" dt="2024-11-15T06:48:40.313" v="3"/>
          <pc:sldLayoutMkLst>
            <pc:docMk/>
            <pc:sldMasterMk cId="1799123431" sldId="2147483703"/>
            <pc:sldLayoutMk cId="1793903399" sldId="2147483759"/>
          </pc:sldLayoutMkLst>
          <pc:spChg chg="mod">
            <ac:chgData name="Tracey Carson" userId="S::tracey.carson@karbonhomes.co.uk::bf442394-7dcd-44e6-837f-cad4601d2de7" providerId="AD" clId="Web-{D36B6B58-7E00-B8DE-F687-EAD0ACA9DAD6}" dt="2024-11-15T06:48:40.313" v="3"/>
            <ac:spMkLst>
              <pc:docMk/>
              <pc:sldMasterMk cId="1799123431" sldId="2147483703"/>
              <pc:sldLayoutMk cId="1793903399" sldId="2147483759"/>
              <ac:spMk id="2" creationId="{4B8C082C-F282-C4A1-D6A5-410A762E5633}"/>
            </ac:spMkLst>
          </pc:spChg>
          <pc:spChg chg="mod">
            <ac:chgData name="Tracey Carson" userId="S::tracey.carson@karbonhomes.co.uk::bf442394-7dcd-44e6-837f-cad4601d2de7" providerId="AD" clId="Web-{D36B6B58-7E00-B8DE-F687-EAD0ACA9DAD6}" dt="2024-11-15T06:48:40.313" v="3"/>
            <ac:spMkLst>
              <pc:docMk/>
              <pc:sldMasterMk cId="1799123431" sldId="2147483703"/>
              <pc:sldLayoutMk cId="1793903399" sldId="2147483759"/>
              <ac:spMk id="7" creationId="{54789D21-7E5C-FAAB-81A8-2F8A9CB1A879}"/>
            </ac:spMkLst>
          </pc:spChg>
          <pc:spChg chg="mod">
            <ac:chgData name="Tracey Carson" userId="S::tracey.carson@karbonhomes.co.uk::bf442394-7dcd-44e6-837f-cad4601d2de7" providerId="AD" clId="Web-{D36B6B58-7E00-B8DE-F687-EAD0ACA9DAD6}" dt="2024-11-15T06:48:40.313" v="3"/>
            <ac:spMkLst>
              <pc:docMk/>
              <pc:sldMasterMk cId="1799123431" sldId="2147483703"/>
              <pc:sldLayoutMk cId="1793903399" sldId="2147483759"/>
              <ac:spMk id="8" creationId="{56C2F28A-39F6-1A2E-EA00-B646BC78457D}"/>
            </ac:spMkLst>
          </pc:spChg>
        </pc:sldLayoutChg>
        <pc:sldLayoutChg chg="modSp mod ord">
          <pc:chgData name="Tracey Carson" userId="S::tracey.carson@karbonhomes.co.uk::bf442394-7dcd-44e6-837f-cad4601d2de7" providerId="AD" clId="Web-{D36B6B58-7E00-B8DE-F687-EAD0ACA9DAD6}" dt="2024-11-15T06:48:40.313" v="3"/>
          <pc:sldLayoutMkLst>
            <pc:docMk/>
            <pc:sldMasterMk cId="1799123431" sldId="2147483703"/>
            <pc:sldLayoutMk cId="4233647541" sldId="2147483760"/>
          </pc:sldLayoutMkLst>
          <pc:spChg chg="mod">
            <ac:chgData name="Tracey Carson" userId="S::tracey.carson@karbonhomes.co.uk::bf442394-7dcd-44e6-837f-cad4601d2de7" providerId="AD" clId="Web-{D36B6B58-7E00-B8DE-F687-EAD0ACA9DAD6}" dt="2024-11-15T06:48:40.313" v="3"/>
            <ac:spMkLst>
              <pc:docMk/>
              <pc:sldMasterMk cId="1799123431" sldId="2147483703"/>
              <pc:sldLayoutMk cId="4233647541" sldId="2147483760"/>
              <ac:spMk id="2" creationId="{4B8C082C-F282-C4A1-D6A5-410A762E5633}"/>
            </ac:spMkLst>
          </pc:spChg>
          <pc:spChg chg="mod">
            <ac:chgData name="Tracey Carson" userId="S::tracey.carson@karbonhomes.co.uk::bf442394-7dcd-44e6-837f-cad4601d2de7" providerId="AD" clId="Web-{D36B6B58-7E00-B8DE-F687-EAD0ACA9DAD6}" dt="2024-11-15T06:48:40.313" v="3"/>
            <ac:spMkLst>
              <pc:docMk/>
              <pc:sldMasterMk cId="1799123431" sldId="2147483703"/>
              <pc:sldLayoutMk cId="4233647541" sldId="2147483760"/>
              <ac:spMk id="4" creationId="{5C9AD746-8AAF-32BB-41ED-F8669B22955C}"/>
            </ac:spMkLst>
          </pc:spChg>
          <pc:spChg chg="mod">
            <ac:chgData name="Tracey Carson" userId="S::tracey.carson@karbonhomes.co.uk::bf442394-7dcd-44e6-837f-cad4601d2de7" providerId="AD" clId="Web-{D36B6B58-7E00-B8DE-F687-EAD0ACA9DAD6}" dt="2024-11-15T06:48:40.313" v="3"/>
            <ac:spMkLst>
              <pc:docMk/>
              <pc:sldMasterMk cId="1799123431" sldId="2147483703"/>
              <pc:sldLayoutMk cId="4233647541" sldId="2147483760"/>
              <ac:spMk id="8" creationId="{555CCE80-390D-B5FE-F5BB-05AACE0E1435}"/>
            </ac:spMkLst>
          </pc:spChg>
        </pc:sldLayoutChg>
        <pc:sldLayoutChg chg="modSp mod ord">
          <pc:chgData name="Tracey Carson" userId="S::tracey.carson@karbonhomes.co.uk::bf442394-7dcd-44e6-837f-cad4601d2de7" providerId="AD" clId="Web-{D36B6B58-7E00-B8DE-F687-EAD0ACA9DAD6}" dt="2024-11-15T06:48:40.313" v="3"/>
          <pc:sldLayoutMkLst>
            <pc:docMk/>
            <pc:sldMasterMk cId="1799123431" sldId="2147483703"/>
            <pc:sldLayoutMk cId="4008475862" sldId="2147483761"/>
          </pc:sldLayoutMkLst>
          <pc:spChg chg="mod">
            <ac:chgData name="Tracey Carson" userId="S::tracey.carson@karbonhomes.co.uk::bf442394-7dcd-44e6-837f-cad4601d2de7" providerId="AD" clId="Web-{D36B6B58-7E00-B8DE-F687-EAD0ACA9DAD6}" dt="2024-11-15T06:48:40.313" v="3"/>
            <ac:spMkLst>
              <pc:docMk/>
              <pc:sldMasterMk cId="1799123431" sldId="2147483703"/>
              <pc:sldLayoutMk cId="4008475862" sldId="2147483761"/>
              <ac:spMk id="2" creationId="{4B8C082C-F282-C4A1-D6A5-410A762E5633}"/>
            </ac:spMkLst>
          </pc:spChg>
          <pc:spChg chg="mod">
            <ac:chgData name="Tracey Carson" userId="S::tracey.carson@karbonhomes.co.uk::bf442394-7dcd-44e6-837f-cad4601d2de7" providerId="AD" clId="Web-{D36B6B58-7E00-B8DE-F687-EAD0ACA9DAD6}" dt="2024-11-15T06:48:40.313" v="3"/>
            <ac:spMkLst>
              <pc:docMk/>
              <pc:sldMasterMk cId="1799123431" sldId="2147483703"/>
              <pc:sldLayoutMk cId="4008475862" sldId="2147483761"/>
              <ac:spMk id="4" creationId="{FE65A941-DAE1-859D-30AB-1BC42B6A512F}"/>
            </ac:spMkLst>
          </pc:spChg>
          <pc:spChg chg="mod">
            <ac:chgData name="Tracey Carson" userId="S::tracey.carson@karbonhomes.co.uk::bf442394-7dcd-44e6-837f-cad4601d2de7" providerId="AD" clId="Web-{D36B6B58-7E00-B8DE-F687-EAD0ACA9DAD6}" dt="2024-11-15T06:48:40.313" v="3"/>
            <ac:spMkLst>
              <pc:docMk/>
              <pc:sldMasterMk cId="1799123431" sldId="2147483703"/>
              <pc:sldLayoutMk cId="4008475862" sldId="2147483761"/>
              <ac:spMk id="8" creationId="{9B9EE1F1-AA5C-A6A7-185B-EC6FD9FA74A0}"/>
            </ac:spMkLst>
          </pc:spChg>
        </pc:sldLayoutChg>
        <pc:sldLayoutChg chg="modSp mod ord">
          <pc:chgData name="Tracey Carson" userId="S::tracey.carson@karbonhomes.co.uk::bf442394-7dcd-44e6-837f-cad4601d2de7" providerId="AD" clId="Web-{D36B6B58-7E00-B8DE-F687-EAD0ACA9DAD6}" dt="2024-11-15T06:48:40.313" v="3"/>
          <pc:sldLayoutMkLst>
            <pc:docMk/>
            <pc:sldMasterMk cId="1799123431" sldId="2147483703"/>
            <pc:sldLayoutMk cId="3227119176" sldId="2147483762"/>
          </pc:sldLayoutMkLst>
          <pc:spChg chg="mod">
            <ac:chgData name="Tracey Carson" userId="S::tracey.carson@karbonhomes.co.uk::bf442394-7dcd-44e6-837f-cad4601d2de7" providerId="AD" clId="Web-{D36B6B58-7E00-B8DE-F687-EAD0ACA9DAD6}" dt="2024-11-15T06:48:40.313" v="3"/>
            <ac:spMkLst>
              <pc:docMk/>
              <pc:sldMasterMk cId="1799123431" sldId="2147483703"/>
              <pc:sldLayoutMk cId="3227119176" sldId="2147483762"/>
              <ac:spMk id="2" creationId="{4B8C082C-F282-C4A1-D6A5-410A762E5633}"/>
            </ac:spMkLst>
          </pc:spChg>
          <pc:spChg chg="mod">
            <ac:chgData name="Tracey Carson" userId="S::tracey.carson@karbonhomes.co.uk::bf442394-7dcd-44e6-837f-cad4601d2de7" providerId="AD" clId="Web-{D36B6B58-7E00-B8DE-F687-EAD0ACA9DAD6}" dt="2024-11-15T06:48:40.313" v="3"/>
            <ac:spMkLst>
              <pc:docMk/>
              <pc:sldMasterMk cId="1799123431" sldId="2147483703"/>
              <pc:sldLayoutMk cId="3227119176" sldId="2147483762"/>
              <ac:spMk id="4" creationId="{838F7C98-6BE4-56EA-EBFB-8EFA857AC7AF}"/>
            </ac:spMkLst>
          </pc:spChg>
          <pc:spChg chg="mod">
            <ac:chgData name="Tracey Carson" userId="S::tracey.carson@karbonhomes.co.uk::bf442394-7dcd-44e6-837f-cad4601d2de7" providerId="AD" clId="Web-{D36B6B58-7E00-B8DE-F687-EAD0ACA9DAD6}" dt="2024-11-15T06:48:40.313" v="3"/>
            <ac:spMkLst>
              <pc:docMk/>
              <pc:sldMasterMk cId="1799123431" sldId="2147483703"/>
              <pc:sldLayoutMk cId="3227119176" sldId="2147483762"/>
              <ac:spMk id="8" creationId="{44F84C44-08AB-B390-6F01-09AB03A4D172}"/>
            </ac:spMkLst>
          </pc:spChg>
        </pc:sldLayoutChg>
        <pc:sldLayoutChg chg="modSp mod ord">
          <pc:chgData name="Tracey Carson" userId="S::tracey.carson@karbonhomes.co.uk::bf442394-7dcd-44e6-837f-cad4601d2de7" providerId="AD" clId="Web-{D36B6B58-7E00-B8DE-F687-EAD0ACA9DAD6}" dt="2024-11-15T06:48:40.313" v="3"/>
          <pc:sldLayoutMkLst>
            <pc:docMk/>
            <pc:sldMasterMk cId="1799123431" sldId="2147483703"/>
            <pc:sldLayoutMk cId="1665405145" sldId="2147483763"/>
          </pc:sldLayoutMkLst>
          <pc:spChg chg="mod">
            <ac:chgData name="Tracey Carson" userId="S::tracey.carson@karbonhomes.co.uk::bf442394-7dcd-44e6-837f-cad4601d2de7" providerId="AD" clId="Web-{D36B6B58-7E00-B8DE-F687-EAD0ACA9DAD6}" dt="2024-11-15T06:48:40.313" v="3"/>
            <ac:spMkLst>
              <pc:docMk/>
              <pc:sldMasterMk cId="1799123431" sldId="2147483703"/>
              <pc:sldLayoutMk cId="1665405145" sldId="2147483763"/>
              <ac:spMk id="2" creationId="{4B8C082C-F282-C4A1-D6A5-410A762E5633}"/>
            </ac:spMkLst>
          </pc:spChg>
          <pc:spChg chg="mod">
            <ac:chgData name="Tracey Carson" userId="S::tracey.carson@karbonhomes.co.uk::bf442394-7dcd-44e6-837f-cad4601d2de7" providerId="AD" clId="Web-{D36B6B58-7E00-B8DE-F687-EAD0ACA9DAD6}" dt="2024-11-15T06:48:40.313" v="3"/>
            <ac:spMkLst>
              <pc:docMk/>
              <pc:sldMasterMk cId="1799123431" sldId="2147483703"/>
              <pc:sldLayoutMk cId="1665405145" sldId="2147483763"/>
              <ac:spMk id="4" creationId="{ACA1FD6D-10E9-9270-E962-794BE44D412D}"/>
            </ac:spMkLst>
          </pc:spChg>
          <pc:spChg chg="mod">
            <ac:chgData name="Tracey Carson" userId="S::tracey.carson@karbonhomes.co.uk::bf442394-7dcd-44e6-837f-cad4601d2de7" providerId="AD" clId="Web-{D36B6B58-7E00-B8DE-F687-EAD0ACA9DAD6}" dt="2024-11-15T06:48:40.313" v="3"/>
            <ac:spMkLst>
              <pc:docMk/>
              <pc:sldMasterMk cId="1799123431" sldId="2147483703"/>
              <pc:sldLayoutMk cId="1665405145" sldId="2147483763"/>
              <ac:spMk id="8" creationId="{A063C6A0-7CF0-952C-6860-50426937F0AA}"/>
            </ac:spMkLst>
          </pc:spChg>
        </pc:sldLayoutChg>
        <pc:sldLayoutChg chg="modSp mod ord">
          <pc:chgData name="Tracey Carson" userId="S::tracey.carson@karbonhomes.co.uk::bf442394-7dcd-44e6-837f-cad4601d2de7" providerId="AD" clId="Web-{D36B6B58-7E00-B8DE-F687-EAD0ACA9DAD6}" dt="2024-11-15T06:48:40.313" v="3"/>
          <pc:sldLayoutMkLst>
            <pc:docMk/>
            <pc:sldMasterMk cId="1799123431" sldId="2147483703"/>
            <pc:sldLayoutMk cId="3713099654" sldId="2147483764"/>
          </pc:sldLayoutMkLst>
          <pc:spChg chg="mod">
            <ac:chgData name="Tracey Carson" userId="S::tracey.carson@karbonhomes.co.uk::bf442394-7dcd-44e6-837f-cad4601d2de7" providerId="AD" clId="Web-{D36B6B58-7E00-B8DE-F687-EAD0ACA9DAD6}" dt="2024-11-15T06:48:40.313" v="3"/>
            <ac:spMkLst>
              <pc:docMk/>
              <pc:sldMasterMk cId="1799123431" sldId="2147483703"/>
              <pc:sldLayoutMk cId="3713099654" sldId="2147483764"/>
              <ac:spMk id="2" creationId="{4B8C082C-F282-C4A1-D6A5-410A762E5633}"/>
            </ac:spMkLst>
          </pc:spChg>
          <pc:spChg chg="mod">
            <ac:chgData name="Tracey Carson" userId="S::tracey.carson@karbonhomes.co.uk::bf442394-7dcd-44e6-837f-cad4601d2de7" providerId="AD" clId="Web-{D36B6B58-7E00-B8DE-F687-EAD0ACA9DAD6}" dt="2024-11-15T06:48:40.313" v="3"/>
            <ac:spMkLst>
              <pc:docMk/>
              <pc:sldMasterMk cId="1799123431" sldId="2147483703"/>
              <pc:sldLayoutMk cId="3713099654" sldId="2147483764"/>
              <ac:spMk id="4" creationId="{04A84985-09A3-4A9A-E3E9-AFC85FE1CE3F}"/>
            </ac:spMkLst>
          </pc:spChg>
          <pc:spChg chg="mod">
            <ac:chgData name="Tracey Carson" userId="S::tracey.carson@karbonhomes.co.uk::bf442394-7dcd-44e6-837f-cad4601d2de7" providerId="AD" clId="Web-{D36B6B58-7E00-B8DE-F687-EAD0ACA9DAD6}" dt="2024-11-15T06:48:40.313" v="3"/>
            <ac:spMkLst>
              <pc:docMk/>
              <pc:sldMasterMk cId="1799123431" sldId="2147483703"/>
              <pc:sldLayoutMk cId="3713099654" sldId="2147483764"/>
              <ac:spMk id="8" creationId="{6743074D-20B6-E8A8-73F4-53D5B054F028}"/>
            </ac:spMkLst>
          </pc:spChg>
        </pc:sldLayoutChg>
        <pc:sldLayoutChg chg="modSp mod ord">
          <pc:chgData name="Tracey Carson" userId="S::tracey.carson@karbonhomes.co.uk::bf442394-7dcd-44e6-837f-cad4601d2de7" providerId="AD" clId="Web-{D36B6B58-7E00-B8DE-F687-EAD0ACA9DAD6}" dt="2024-11-15T06:48:40.313" v="3"/>
          <pc:sldLayoutMkLst>
            <pc:docMk/>
            <pc:sldMasterMk cId="1799123431" sldId="2147483703"/>
            <pc:sldLayoutMk cId="2862614138" sldId="2147483765"/>
          </pc:sldLayoutMkLst>
          <pc:spChg chg="mod">
            <ac:chgData name="Tracey Carson" userId="S::tracey.carson@karbonhomes.co.uk::bf442394-7dcd-44e6-837f-cad4601d2de7" providerId="AD" clId="Web-{D36B6B58-7E00-B8DE-F687-EAD0ACA9DAD6}" dt="2024-11-15T06:48:40.313" v="3"/>
            <ac:spMkLst>
              <pc:docMk/>
              <pc:sldMasterMk cId="1799123431" sldId="2147483703"/>
              <pc:sldLayoutMk cId="2862614138" sldId="2147483765"/>
              <ac:spMk id="2" creationId="{4B8C082C-F282-C4A1-D6A5-410A762E5633}"/>
            </ac:spMkLst>
          </pc:spChg>
          <pc:spChg chg="mod">
            <ac:chgData name="Tracey Carson" userId="S::tracey.carson@karbonhomes.co.uk::bf442394-7dcd-44e6-837f-cad4601d2de7" providerId="AD" clId="Web-{D36B6B58-7E00-B8DE-F687-EAD0ACA9DAD6}" dt="2024-11-15T06:48:40.313" v="3"/>
            <ac:spMkLst>
              <pc:docMk/>
              <pc:sldMasterMk cId="1799123431" sldId="2147483703"/>
              <pc:sldLayoutMk cId="2862614138" sldId="2147483765"/>
              <ac:spMk id="4" creationId="{1A552508-023F-D53B-44CB-912225720AEF}"/>
            </ac:spMkLst>
          </pc:spChg>
          <pc:spChg chg="mod">
            <ac:chgData name="Tracey Carson" userId="S::tracey.carson@karbonhomes.co.uk::bf442394-7dcd-44e6-837f-cad4601d2de7" providerId="AD" clId="Web-{D36B6B58-7E00-B8DE-F687-EAD0ACA9DAD6}" dt="2024-11-15T06:48:40.313" v="3"/>
            <ac:spMkLst>
              <pc:docMk/>
              <pc:sldMasterMk cId="1799123431" sldId="2147483703"/>
              <pc:sldLayoutMk cId="2862614138" sldId="2147483765"/>
              <ac:spMk id="8" creationId="{B9C2AB00-DEA4-95E7-1C1A-771BA15A25DE}"/>
            </ac:spMkLst>
          </pc:spChg>
        </pc:sldLayoutChg>
        <pc:sldLayoutChg chg="mod ord">
          <pc:chgData name="Tracey Carson" userId="S::tracey.carson@karbonhomes.co.uk::bf442394-7dcd-44e6-837f-cad4601d2de7" providerId="AD" clId="Web-{D36B6B58-7E00-B8DE-F687-EAD0ACA9DAD6}" dt="2024-11-15T06:48:40.313" v="3"/>
          <pc:sldLayoutMkLst>
            <pc:docMk/>
            <pc:sldMasterMk cId="1799123431" sldId="2147483703"/>
            <pc:sldLayoutMk cId="3769252762" sldId="2147483766"/>
          </pc:sldLayoutMkLst>
        </pc:sldLayoutChg>
        <pc:sldLayoutChg chg="modSp mod ord">
          <pc:chgData name="Tracey Carson" userId="S::tracey.carson@karbonhomes.co.uk::bf442394-7dcd-44e6-837f-cad4601d2de7" providerId="AD" clId="Web-{D36B6B58-7E00-B8DE-F687-EAD0ACA9DAD6}" dt="2024-11-15T06:48:40.313" v="3"/>
          <pc:sldLayoutMkLst>
            <pc:docMk/>
            <pc:sldMasterMk cId="1799123431" sldId="2147483703"/>
            <pc:sldLayoutMk cId="2116115527" sldId="2147483767"/>
          </pc:sldLayoutMkLst>
          <pc:spChg chg="mod">
            <ac:chgData name="Tracey Carson" userId="S::tracey.carson@karbonhomes.co.uk::bf442394-7dcd-44e6-837f-cad4601d2de7" providerId="AD" clId="Web-{D36B6B58-7E00-B8DE-F687-EAD0ACA9DAD6}" dt="2024-11-15T06:48:40.313" v="3"/>
            <ac:spMkLst>
              <pc:docMk/>
              <pc:sldMasterMk cId="1799123431" sldId="2147483703"/>
              <pc:sldLayoutMk cId="2116115527" sldId="2147483767"/>
              <ac:spMk id="4" creationId="{C1B3F0D4-EA08-A9E7-4EF2-A055966B6DDF}"/>
            </ac:spMkLst>
          </pc:spChg>
          <pc:spChg chg="mod">
            <ac:chgData name="Tracey Carson" userId="S::tracey.carson@karbonhomes.co.uk::bf442394-7dcd-44e6-837f-cad4601d2de7" providerId="AD" clId="Web-{D36B6B58-7E00-B8DE-F687-EAD0ACA9DAD6}" dt="2024-11-15T06:48:40.313" v="3"/>
            <ac:spMkLst>
              <pc:docMk/>
              <pc:sldMasterMk cId="1799123431" sldId="2147483703"/>
              <pc:sldLayoutMk cId="2116115527" sldId="2147483767"/>
              <ac:spMk id="15" creationId="{53808703-0BCE-7183-6470-AA2644D50A04}"/>
            </ac:spMkLst>
          </pc:spChg>
        </pc:sldLayoutChg>
        <pc:sldLayoutChg chg="modSp mod ord">
          <pc:chgData name="Tracey Carson" userId="S::tracey.carson@karbonhomes.co.uk::bf442394-7dcd-44e6-837f-cad4601d2de7" providerId="AD" clId="Web-{D36B6B58-7E00-B8DE-F687-EAD0ACA9DAD6}" dt="2024-11-15T06:48:40.313" v="3"/>
          <pc:sldLayoutMkLst>
            <pc:docMk/>
            <pc:sldMasterMk cId="1799123431" sldId="2147483703"/>
            <pc:sldLayoutMk cId="601378604" sldId="2147483768"/>
          </pc:sldLayoutMkLst>
          <pc:spChg chg="mod">
            <ac:chgData name="Tracey Carson" userId="S::tracey.carson@karbonhomes.co.uk::bf442394-7dcd-44e6-837f-cad4601d2de7" providerId="AD" clId="Web-{D36B6B58-7E00-B8DE-F687-EAD0ACA9DAD6}" dt="2024-11-15T06:48:40.313" v="3"/>
            <ac:spMkLst>
              <pc:docMk/>
              <pc:sldMasterMk cId="1799123431" sldId="2147483703"/>
              <pc:sldLayoutMk cId="601378604" sldId="2147483768"/>
              <ac:spMk id="4" creationId="{24F6B201-E196-2A74-FCD3-0F931BFBD12F}"/>
            </ac:spMkLst>
          </pc:spChg>
          <pc:spChg chg="mod">
            <ac:chgData name="Tracey Carson" userId="S::tracey.carson@karbonhomes.co.uk::bf442394-7dcd-44e6-837f-cad4601d2de7" providerId="AD" clId="Web-{D36B6B58-7E00-B8DE-F687-EAD0ACA9DAD6}" dt="2024-11-15T06:48:40.313" v="3"/>
            <ac:spMkLst>
              <pc:docMk/>
              <pc:sldMasterMk cId="1799123431" sldId="2147483703"/>
              <pc:sldLayoutMk cId="601378604" sldId="2147483768"/>
              <ac:spMk id="5" creationId="{74065A87-81BE-42D9-7510-C52FC04D0400}"/>
            </ac:spMkLst>
          </pc:spChg>
        </pc:sldLayoutChg>
        <pc:sldLayoutChg chg="modSp mod ord">
          <pc:chgData name="Tracey Carson" userId="S::tracey.carson@karbonhomes.co.uk::bf442394-7dcd-44e6-837f-cad4601d2de7" providerId="AD" clId="Web-{D36B6B58-7E00-B8DE-F687-EAD0ACA9DAD6}" dt="2024-11-15T06:48:40.313" v="4"/>
          <pc:sldLayoutMkLst>
            <pc:docMk/>
            <pc:sldMasterMk cId="1799123431" sldId="2147483703"/>
            <pc:sldLayoutMk cId="641379956" sldId="2147483770"/>
          </pc:sldLayoutMkLst>
          <pc:spChg chg="mod">
            <ac:chgData name="Tracey Carson" userId="S::tracey.carson@karbonhomes.co.uk::bf442394-7dcd-44e6-837f-cad4601d2de7" providerId="AD" clId="Web-{D36B6B58-7E00-B8DE-F687-EAD0ACA9DAD6}" dt="2024-11-15T06:48:40.313" v="4"/>
            <ac:spMkLst>
              <pc:docMk/>
              <pc:sldMasterMk cId="1799123431" sldId="2147483703"/>
              <pc:sldLayoutMk cId="641379956" sldId="2147483770"/>
              <ac:spMk id="2" creationId="{AA8DDEF5-B616-9FEB-82B3-97C675309909}"/>
            </ac:spMkLst>
          </pc:spChg>
          <pc:spChg chg="mod">
            <ac:chgData name="Tracey Carson" userId="S::tracey.carson@karbonhomes.co.uk::bf442394-7dcd-44e6-837f-cad4601d2de7" providerId="AD" clId="Web-{D36B6B58-7E00-B8DE-F687-EAD0ACA9DAD6}" dt="2024-11-15T06:48:40.313" v="4"/>
            <ac:spMkLst>
              <pc:docMk/>
              <pc:sldMasterMk cId="1799123431" sldId="2147483703"/>
              <pc:sldLayoutMk cId="641379956" sldId="2147483770"/>
              <ac:spMk id="3" creationId="{2AB18866-AA70-0855-5ECC-6EE9F4C9A47F}"/>
            </ac:spMkLst>
          </pc:spChg>
        </pc:sldLayoutChg>
        <pc:sldLayoutChg chg="modSp mod ord">
          <pc:chgData name="Tracey Carson" userId="S::tracey.carson@karbonhomes.co.uk::bf442394-7dcd-44e6-837f-cad4601d2de7" providerId="AD" clId="Web-{D36B6B58-7E00-B8DE-F687-EAD0ACA9DAD6}" dt="2024-11-15T06:48:40.313" v="4"/>
          <pc:sldLayoutMkLst>
            <pc:docMk/>
            <pc:sldMasterMk cId="1799123431" sldId="2147483703"/>
            <pc:sldLayoutMk cId="1688317425" sldId="2147483771"/>
          </pc:sldLayoutMkLst>
          <pc:spChg chg="mod">
            <ac:chgData name="Tracey Carson" userId="S::tracey.carson@karbonhomes.co.uk::bf442394-7dcd-44e6-837f-cad4601d2de7" providerId="AD" clId="Web-{D36B6B58-7E00-B8DE-F687-EAD0ACA9DAD6}" dt="2024-11-15T06:48:40.313" v="4"/>
            <ac:spMkLst>
              <pc:docMk/>
              <pc:sldMasterMk cId="1799123431" sldId="2147483703"/>
              <pc:sldLayoutMk cId="1688317425" sldId="2147483771"/>
              <ac:spMk id="2" creationId="{AA8DDEF5-B616-9FEB-82B3-97C675309909}"/>
            </ac:spMkLst>
          </pc:spChg>
          <pc:spChg chg="mod">
            <ac:chgData name="Tracey Carson" userId="S::tracey.carson@karbonhomes.co.uk::bf442394-7dcd-44e6-837f-cad4601d2de7" providerId="AD" clId="Web-{D36B6B58-7E00-B8DE-F687-EAD0ACA9DAD6}" dt="2024-11-15T06:48:40.313" v="4"/>
            <ac:spMkLst>
              <pc:docMk/>
              <pc:sldMasterMk cId="1799123431" sldId="2147483703"/>
              <pc:sldLayoutMk cId="1688317425" sldId="2147483771"/>
              <ac:spMk id="3" creationId="{2AB18866-AA70-0855-5ECC-6EE9F4C9A47F}"/>
            </ac:spMkLst>
          </pc:spChg>
        </pc:sldLayoutChg>
        <pc:sldLayoutChg chg="modSp mod ord">
          <pc:chgData name="Tracey Carson" userId="S::tracey.carson@karbonhomes.co.uk::bf442394-7dcd-44e6-837f-cad4601d2de7" providerId="AD" clId="Web-{D36B6B58-7E00-B8DE-F687-EAD0ACA9DAD6}" dt="2024-11-15T06:48:40.313" v="4"/>
          <pc:sldLayoutMkLst>
            <pc:docMk/>
            <pc:sldMasterMk cId="1799123431" sldId="2147483703"/>
            <pc:sldLayoutMk cId="3312377643" sldId="2147483772"/>
          </pc:sldLayoutMkLst>
          <pc:spChg chg="mod">
            <ac:chgData name="Tracey Carson" userId="S::tracey.carson@karbonhomes.co.uk::bf442394-7dcd-44e6-837f-cad4601d2de7" providerId="AD" clId="Web-{D36B6B58-7E00-B8DE-F687-EAD0ACA9DAD6}" dt="2024-11-15T06:48:40.313" v="4"/>
            <ac:spMkLst>
              <pc:docMk/>
              <pc:sldMasterMk cId="1799123431" sldId="2147483703"/>
              <pc:sldLayoutMk cId="3312377643" sldId="2147483772"/>
              <ac:spMk id="2" creationId="{AA8DDEF5-B616-9FEB-82B3-97C675309909}"/>
            </ac:spMkLst>
          </pc:spChg>
          <pc:spChg chg="mod">
            <ac:chgData name="Tracey Carson" userId="S::tracey.carson@karbonhomes.co.uk::bf442394-7dcd-44e6-837f-cad4601d2de7" providerId="AD" clId="Web-{D36B6B58-7E00-B8DE-F687-EAD0ACA9DAD6}" dt="2024-11-15T06:48:40.313" v="4"/>
            <ac:spMkLst>
              <pc:docMk/>
              <pc:sldMasterMk cId="1799123431" sldId="2147483703"/>
              <pc:sldLayoutMk cId="3312377643" sldId="2147483772"/>
              <ac:spMk id="3" creationId="{2AB18866-AA70-0855-5ECC-6EE9F4C9A47F}"/>
            </ac:spMkLst>
          </pc:spChg>
        </pc:sldLayoutChg>
        <pc:sldLayoutChg chg="modSp mod ord">
          <pc:chgData name="Tracey Carson" userId="S::tracey.carson@karbonhomes.co.uk::bf442394-7dcd-44e6-837f-cad4601d2de7" providerId="AD" clId="Web-{D36B6B58-7E00-B8DE-F687-EAD0ACA9DAD6}" dt="2024-11-15T06:48:40.313" v="4"/>
          <pc:sldLayoutMkLst>
            <pc:docMk/>
            <pc:sldMasterMk cId="1799123431" sldId="2147483703"/>
            <pc:sldLayoutMk cId="600724792" sldId="2147483773"/>
          </pc:sldLayoutMkLst>
          <pc:spChg chg="mod">
            <ac:chgData name="Tracey Carson" userId="S::tracey.carson@karbonhomes.co.uk::bf442394-7dcd-44e6-837f-cad4601d2de7" providerId="AD" clId="Web-{D36B6B58-7E00-B8DE-F687-EAD0ACA9DAD6}" dt="2024-11-15T06:48:40.313" v="4"/>
            <ac:spMkLst>
              <pc:docMk/>
              <pc:sldMasterMk cId="1799123431" sldId="2147483703"/>
              <pc:sldLayoutMk cId="600724792" sldId="2147483773"/>
              <ac:spMk id="11" creationId="{A511FAE7-0C32-E2C8-4BF4-3B58F8CD5A0C}"/>
            </ac:spMkLst>
          </pc:spChg>
          <pc:spChg chg="mod">
            <ac:chgData name="Tracey Carson" userId="S::tracey.carson@karbonhomes.co.uk::bf442394-7dcd-44e6-837f-cad4601d2de7" providerId="AD" clId="Web-{D36B6B58-7E00-B8DE-F687-EAD0ACA9DAD6}" dt="2024-11-15T06:48:40.313" v="4"/>
            <ac:spMkLst>
              <pc:docMk/>
              <pc:sldMasterMk cId="1799123431" sldId="2147483703"/>
              <pc:sldLayoutMk cId="600724792" sldId="2147483773"/>
              <ac:spMk id="12" creationId="{209B60F1-283C-E575-5F1F-CF3180ED0B94}"/>
            </ac:spMkLst>
          </pc:spChg>
        </pc:sldLayoutChg>
        <pc:sldLayoutChg chg="modSp mod ord">
          <pc:chgData name="Tracey Carson" userId="S::tracey.carson@karbonhomes.co.uk::bf442394-7dcd-44e6-837f-cad4601d2de7" providerId="AD" clId="Web-{D36B6B58-7E00-B8DE-F687-EAD0ACA9DAD6}" dt="2024-11-15T06:48:40.313" v="4"/>
          <pc:sldLayoutMkLst>
            <pc:docMk/>
            <pc:sldMasterMk cId="1799123431" sldId="2147483703"/>
            <pc:sldLayoutMk cId="7537309" sldId="2147483774"/>
          </pc:sldLayoutMkLst>
          <pc:spChg chg="mod">
            <ac:chgData name="Tracey Carson" userId="S::tracey.carson@karbonhomes.co.uk::bf442394-7dcd-44e6-837f-cad4601d2de7" providerId="AD" clId="Web-{D36B6B58-7E00-B8DE-F687-EAD0ACA9DAD6}" dt="2024-11-15T06:48:40.313" v="4"/>
            <ac:spMkLst>
              <pc:docMk/>
              <pc:sldMasterMk cId="1799123431" sldId="2147483703"/>
              <pc:sldLayoutMk cId="7537309" sldId="2147483774"/>
              <ac:spMk id="11" creationId="{21473C21-6408-A1F8-29F5-D60998D7E865}"/>
            </ac:spMkLst>
          </pc:spChg>
          <pc:spChg chg="mod">
            <ac:chgData name="Tracey Carson" userId="S::tracey.carson@karbonhomes.co.uk::bf442394-7dcd-44e6-837f-cad4601d2de7" providerId="AD" clId="Web-{D36B6B58-7E00-B8DE-F687-EAD0ACA9DAD6}" dt="2024-11-15T06:48:40.313" v="4"/>
            <ac:spMkLst>
              <pc:docMk/>
              <pc:sldMasterMk cId="1799123431" sldId="2147483703"/>
              <pc:sldLayoutMk cId="7537309" sldId="2147483774"/>
              <ac:spMk id="12" creationId="{369189C9-1FF9-0449-1FBF-1555315BAC1A}"/>
            </ac:spMkLst>
          </pc:spChg>
        </pc:sldLayoutChg>
        <pc:sldLayoutChg chg="modSp mod ord">
          <pc:chgData name="Tracey Carson" userId="S::tracey.carson@karbonhomes.co.uk::bf442394-7dcd-44e6-837f-cad4601d2de7" providerId="AD" clId="Web-{D36B6B58-7E00-B8DE-F687-EAD0ACA9DAD6}" dt="2024-11-15T06:48:40.313" v="4"/>
          <pc:sldLayoutMkLst>
            <pc:docMk/>
            <pc:sldMasterMk cId="1799123431" sldId="2147483703"/>
            <pc:sldLayoutMk cId="1465174522" sldId="2147483775"/>
          </pc:sldLayoutMkLst>
          <pc:spChg chg="mod">
            <ac:chgData name="Tracey Carson" userId="S::tracey.carson@karbonhomes.co.uk::bf442394-7dcd-44e6-837f-cad4601d2de7" providerId="AD" clId="Web-{D36B6B58-7E00-B8DE-F687-EAD0ACA9DAD6}" dt="2024-11-15T06:48:40.313" v="4"/>
            <ac:spMkLst>
              <pc:docMk/>
              <pc:sldMasterMk cId="1799123431" sldId="2147483703"/>
              <pc:sldLayoutMk cId="1465174522" sldId="2147483775"/>
              <ac:spMk id="11" creationId="{265BCD7E-F8F7-F022-E9F3-FBCFE46F6B60}"/>
            </ac:spMkLst>
          </pc:spChg>
          <pc:spChg chg="mod">
            <ac:chgData name="Tracey Carson" userId="S::tracey.carson@karbonhomes.co.uk::bf442394-7dcd-44e6-837f-cad4601d2de7" providerId="AD" clId="Web-{D36B6B58-7E00-B8DE-F687-EAD0ACA9DAD6}" dt="2024-11-15T06:48:40.313" v="4"/>
            <ac:spMkLst>
              <pc:docMk/>
              <pc:sldMasterMk cId="1799123431" sldId="2147483703"/>
              <pc:sldLayoutMk cId="1465174522" sldId="2147483775"/>
              <ac:spMk id="12" creationId="{4533AE71-02B0-7FC5-BD6A-385CCCDCB616}"/>
            </ac:spMkLst>
          </pc:spChg>
        </pc:sldLayoutChg>
        <pc:sldLayoutChg chg="modSp mod ord">
          <pc:chgData name="Tracey Carson" userId="S::tracey.carson@karbonhomes.co.uk::bf442394-7dcd-44e6-837f-cad4601d2de7" providerId="AD" clId="Web-{D36B6B58-7E00-B8DE-F687-EAD0ACA9DAD6}" dt="2024-11-15T06:48:40.313" v="4"/>
          <pc:sldLayoutMkLst>
            <pc:docMk/>
            <pc:sldMasterMk cId="1799123431" sldId="2147483703"/>
            <pc:sldLayoutMk cId="1758266375" sldId="2147483776"/>
          </pc:sldLayoutMkLst>
          <pc:spChg chg="mod">
            <ac:chgData name="Tracey Carson" userId="S::tracey.carson@karbonhomes.co.uk::bf442394-7dcd-44e6-837f-cad4601d2de7" providerId="AD" clId="Web-{D36B6B58-7E00-B8DE-F687-EAD0ACA9DAD6}" dt="2024-11-15T06:48:40.313" v="4"/>
            <ac:spMkLst>
              <pc:docMk/>
              <pc:sldMasterMk cId="1799123431" sldId="2147483703"/>
              <pc:sldLayoutMk cId="1758266375" sldId="2147483776"/>
              <ac:spMk id="11" creationId="{A5DDA83F-4E4B-444C-A4B8-DCA149233537}"/>
            </ac:spMkLst>
          </pc:spChg>
          <pc:spChg chg="mod">
            <ac:chgData name="Tracey Carson" userId="S::tracey.carson@karbonhomes.co.uk::bf442394-7dcd-44e6-837f-cad4601d2de7" providerId="AD" clId="Web-{D36B6B58-7E00-B8DE-F687-EAD0ACA9DAD6}" dt="2024-11-15T06:48:40.313" v="4"/>
            <ac:spMkLst>
              <pc:docMk/>
              <pc:sldMasterMk cId="1799123431" sldId="2147483703"/>
              <pc:sldLayoutMk cId="1758266375" sldId="2147483776"/>
              <ac:spMk id="12" creationId="{4BEE8320-AEBC-A6C8-454B-1CA4A6F2CE31}"/>
            </ac:spMkLst>
          </pc:spChg>
        </pc:sldLayoutChg>
        <pc:sldLayoutChg chg="modSp mod ord">
          <pc:chgData name="Tracey Carson" userId="S::tracey.carson@karbonhomes.co.uk::bf442394-7dcd-44e6-837f-cad4601d2de7" providerId="AD" clId="Web-{D36B6B58-7E00-B8DE-F687-EAD0ACA9DAD6}" dt="2024-11-15T06:48:40.313" v="4"/>
          <pc:sldLayoutMkLst>
            <pc:docMk/>
            <pc:sldMasterMk cId="1799123431" sldId="2147483703"/>
            <pc:sldLayoutMk cId="2642768192" sldId="2147483777"/>
          </pc:sldLayoutMkLst>
          <pc:spChg chg="mod">
            <ac:chgData name="Tracey Carson" userId="S::tracey.carson@karbonhomes.co.uk::bf442394-7dcd-44e6-837f-cad4601d2de7" providerId="AD" clId="Web-{D36B6B58-7E00-B8DE-F687-EAD0ACA9DAD6}" dt="2024-11-15T06:48:40.313" v="4"/>
            <ac:spMkLst>
              <pc:docMk/>
              <pc:sldMasterMk cId="1799123431" sldId="2147483703"/>
              <pc:sldLayoutMk cId="2642768192" sldId="2147483777"/>
              <ac:spMk id="11" creationId="{90F232AD-AD3C-FBFC-AA37-54A9F7D8579B}"/>
            </ac:spMkLst>
          </pc:spChg>
          <pc:spChg chg="mod">
            <ac:chgData name="Tracey Carson" userId="S::tracey.carson@karbonhomes.co.uk::bf442394-7dcd-44e6-837f-cad4601d2de7" providerId="AD" clId="Web-{D36B6B58-7E00-B8DE-F687-EAD0ACA9DAD6}" dt="2024-11-15T06:48:40.313" v="4"/>
            <ac:spMkLst>
              <pc:docMk/>
              <pc:sldMasterMk cId="1799123431" sldId="2147483703"/>
              <pc:sldLayoutMk cId="2642768192" sldId="2147483777"/>
              <ac:spMk id="12" creationId="{9CCD4EF3-4A8D-AB7E-3930-E236C4CC6824}"/>
            </ac:spMkLst>
          </pc:spChg>
        </pc:sldLayoutChg>
        <pc:sldLayoutChg chg="modSp mod ord">
          <pc:chgData name="Tracey Carson" userId="S::tracey.carson@karbonhomes.co.uk::bf442394-7dcd-44e6-837f-cad4601d2de7" providerId="AD" clId="Web-{D36B6B58-7E00-B8DE-F687-EAD0ACA9DAD6}" dt="2024-11-15T06:48:40.313" v="4"/>
          <pc:sldLayoutMkLst>
            <pc:docMk/>
            <pc:sldMasterMk cId="1799123431" sldId="2147483703"/>
            <pc:sldLayoutMk cId="2292759704" sldId="2147483778"/>
          </pc:sldLayoutMkLst>
          <pc:spChg chg="mod">
            <ac:chgData name="Tracey Carson" userId="S::tracey.carson@karbonhomes.co.uk::bf442394-7dcd-44e6-837f-cad4601d2de7" providerId="AD" clId="Web-{D36B6B58-7E00-B8DE-F687-EAD0ACA9DAD6}" dt="2024-11-15T06:48:40.313" v="4"/>
            <ac:spMkLst>
              <pc:docMk/>
              <pc:sldMasterMk cId="1799123431" sldId="2147483703"/>
              <pc:sldLayoutMk cId="2292759704" sldId="2147483778"/>
              <ac:spMk id="6" creationId="{F9403977-82EE-7213-60AE-AD5E31493DD2}"/>
            </ac:spMkLst>
          </pc:spChg>
          <pc:spChg chg="mod">
            <ac:chgData name="Tracey Carson" userId="S::tracey.carson@karbonhomes.co.uk::bf442394-7dcd-44e6-837f-cad4601d2de7" providerId="AD" clId="Web-{D36B6B58-7E00-B8DE-F687-EAD0ACA9DAD6}" dt="2024-11-15T06:48:40.313" v="4"/>
            <ac:spMkLst>
              <pc:docMk/>
              <pc:sldMasterMk cId="1799123431" sldId="2147483703"/>
              <pc:sldLayoutMk cId="2292759704" sldId="2147483778"/>
              <ac:spMk id="7" creationId="{8D908299-8458-85E8-8FB0-ADF62E0A3AFC}"/>
            </ac:spMkLst>
          </pc:spChg>
        </pc:sldLayoutChg>
        <pc:sldLayoutChg chg="modSp mod ord">
          <pc:chgData name="Tracey Carson" userId="S::tracey.carson@karbonhomes.co.uk::bf442394-7dcd-44e6-837f-cad4601d2de7" providerId="AD" clId="Web-{D36B6B58-7E00-B8DE-F687-EAD0ACA9DAD6}" dt="2024-11-15T06:48:40.313" v="4"/>
          <pc:sldLayoutMkLst>
            <pc:docMk/>
            <pc:sldMasterMk cId="1799123431" sldId="2147483703"/>
            <pc:sldLayoutMk cId="3822152250" sldId="2147483779"/>
          </pc:sldLayoutMkLst>
          <pc:spChg chg="mod">
            <ac:chgData name="Tracey Carson" userId="S::tracey.carson@karbonhomes.co.uk::bf442394-7dcd-44e6-837f-cad4601d2de7" providerId="AD" clId="Web-{D36B6B58-7E00-B8DE-F687-EAD0ACA9DAD6}" dt="2024-11-15T06:48:40.313" v="4"/>
            <ac:spMkLst>
              <pc:docMk/>
              <pc:sldMasterMk cId="1799123431" sldId="2147483703"/>
              <pc:sldLayoutMk cId="3822152250" sldId="2147483779"/>
              <ac:spMk id="2" creationId="{58FCF506-9496-1C8A-9406-D2ADA562CCA3}"/>
            </ac:spMkLst>
          </pc:spChg>
          <pc:spChg chg="mod">
            <ac:chgData name="Tracey Carson" userId="S::tracey.carson@karbonhomes.co.uk::bf442394-7dcd-44e6-837f-cad4601d2de7" providerId="AD" clId="Web-{D36B6B58-7E00-B8DE-F687-EAD0ACA9DAD6}" dt="2024-11-15T06:48:40.313" v="4"/>
            <ac:spMkLst>
              <pc:docMk/>
              <pc:sldMasterMk cId="1799123431" sldId="2147483703"/>
              <pc:sldLayoutMk cId="3822152250" sldId="2147483779"/>
              <ac:spMk id="3" creationId="{6AF4EEB6-69E4-8BFA-4D13-1D02A86F19D7}"/>
            </ac:spMkLst>
          </pc:spChg>
        </pc:sldLayoutChg>
        <pc:sldLayoutChg chg="modSp mod ord">
          <pc:chgData name="Tracey Carson" userId="S::tracey.carson@karbonhomes.co.uk::bf442394-7dcd-44e6-837f-cad4601d2de7" providerId="AD" clId="Web-{D36B6B58-7E00-B8DE-F687-EAD0ACA9DAD6}" dt="2024-11-15T06:48:40.313" v="4"/>
          <pc:sldLayoutMkLst>
            <pc:docMk/>
            <pc:sldMasterMk cId="1799123431" sldId="2147483703"/>
            <pc:sldLayoutMk cId="2125437440" sldId="2147483780"/>
          </pc:sldLayoutMkLst>
          <pc:spChg chg="mod">
            <ac:chgData name="Tracey Carson" userId="S::tracey.carson@karbonhomes.co.uk::bf442394-7dcd-44e6-837f-cad4601d2de7" providerId="AD" clId="Web-{D36B6B58-7E00-B8DE-F687-EAD0ACA9DAD6}" dt="2024-11-15T06:48:40.313" v="4"/>
            <ac:spMkLst>
              <pc:docMk/>
              <pc:sldMasterMk cId="1799123431" sldId="2147483703"/>
              <pc:sldLayoutMk cId="2125437440" sldId="2147483780"/>
              <ac:spMk id="2" creationId="{4B8C082C-F282-C4A1-D6A5-410A762E5633}"/>
            </ac:spMkLst>
          </pc:spChg>
        </pc:sldLayoutChg>
        <pc:sldLayoutChg chg="modSp mod ord">
          <pc:chgData name="Tracey Carson" userId="S::tracey.carson@karbonhomes.co.uk::bf442394-7dcd-44e6-837f-cad4601d2de7" providerId="AD" clId="Web-{D36B6B58-7E00-B8DE-F687-EAD0ACA9DAD6}" dt="2024-11-15T06:48:40.313" v="4"/>
          <pc:sldLayoutMkLst>
            <pc:docMk/>
            <pc:sldMasterMk cId="1799123431" sldId="2147483703"/>
            <pc:sldLayoutMk cId="1793903399" sldId="2147483781"/>
          </pc:sldLayoutMkLst>
          <pc:spChg chg="mod">
            <ac:chgData name="Tracey Carson" userId="S::tracey.carson@karbonhomes.co.uk::bf442394-7dcd-44e6-837f-cad4601d2de7" providerId="AD" clId="Web-{D36B6B58-7E00-B8DE-F687-EAD0ACA9DAD6}" dt="2024-11-15T06:48:40.313" v="4"/>
            <ac:spMkLst>
              <pc:docMk/>
              <pc:sldMasterMk cId="1799123431" sldId="2147483703"/>
              <pc:sldLayoutMk cId="1793903399" sldId="2147483781"/>
              <ac:spMk id="2" creationId="{4B8C082C-F282-C4A1-D6A5-410A762E5633}"/>
            </ac:spMkLst>
          </pc:spChg>
          <pc:spChg chg="mod">
            <ac:chgData name="Tracey Carson" userId="S::tracey.carson@karbonhomes.co.uk::bf442394-7dcd-44e6-837f-cad4601d2de7" providerId="AD" clId="Web-{D36B6B58-7E00-B8DE-F687-EAD0ACA9DAD6}" dt="2024-11-15T06:48:40.313" v="4"/>
            <ac:spMkLst>
              <pc:docMk/>
              <pc:sldMasterMk cId="1799123431" sldId="2147483703"/>
              <pc:sldLayoutMk cId="1793903399" sldId="2147483781"/>
              <ac:spMk id="7" creationId="{54789D21-7E5C-FAAB-81A8-2F8A9CB1A879}"/>
            </ac:spMkLst>
          </pc:spChg>
          <pc:spChg chg="mod">
            <ac:chgData name="Tracey Carson" userId="S::tracey.carson@karbonhomes.co.uk::bf442394-7dcd-44e6-837f-cad4601d2de7" providerId="AD" clId="Web-{D36B6B58-7E00-B8DE-F687-EAD0ACA9DAD6}" dt="2024-11-15T06:48:40.313" v="4"/>
            <ac:spMkLst>
              <pc:docMk/>
              <pc:sldMasterMk cId="1799123431" sldId="2147483703"/>
              <pc:sldLayoutMk cId="1793903399" sldId="2147483781"/>
              <ac:spMk id="8" creationId="{56C2F28A-39F6-1A2E-EA00-B646BC78457D}"/>
            </ac:spMkLst>
          </pc:spChg>
        </pc:sldLayoutChg>
        <pc:sldLayoutChg chg="modSp mod ord">
          <pc:chgData name="Tracey Carson" userId="S::tracey.carson@karbonhomes.co.uk::bf442394-7dcd-44e6-837f-cad4601d2de7" providerId="AD" clId="Web-{D36B6B58-7E00-B8DE-F687-EAD0ACA9DAD6}" dt="2024-11-15T06:48:40.313" v="4"/>
          <pc:sldLayoutMkLst>
            <pc:docMk/>
            <pc:sldMasterMk cId="1799123431" sldId="2147483703"/>
            <pc:sldLayoutMk cId="4233647541" sldId="2147483782"/>
          </pc:sldLayoutMkLst>
          <pc:spChg chg="mod">
            <ac:chgData name="Tracey Carson" userId="S::tracey.carson@karbonhomes.co.uk::bf442394-7dcd-44e6-837f-cad4601d2de7" providerId="AD" clId="Web-{D36B6B58-7E00-B8DE-F687-EAD0ACA9DAD6}" dt="2024-11-15T06:48:40.313" v="4"/>
            <ac:spMkLst>
              <pc:docMk/>
              <pc:sldMasterMk cId="1799123431" sldId="2147483703"/>
              <pc:sldLayoutMk cId="4233647541" sldId="2147483782"/>
              <ac:spMk id="2" creationId="{4B8C082C-F282-C4A1-D6A5-410A762E5633}"/>
            </ac:spMkLst>
          </pc:spChg>
          <pc:spChg chg="mod">
            <ac:chgData name="Tracey Carson" userId="S::tracey.carson@karbonhomes.co.uk::bf442394-7dcd-44e6-837f-cad4601d2de7" providerId="AD" clId="Web-{D36B6B58-7E00-B8DE-F687-EAD0ACA9DAD6}" dt="2024-11-15T06:48:40.313" v="4"/>
            <ac:spMkLst>
              <pc:docMk/>
              <pc:sldMasterMk cId="1799123431" sldId="2147483703"/>
              <pc:sldLayoutMk cId="4233647541" sldId="2147483782"/>
              <ac:spMk id="4" creationId="{5C9AD746-8AAF-32BB-41ED-F8669B22955C}"/>
            </ac:spMkLst>
          </pc:spChg>
          <pc:spChg chg="mod">
            <ac:chgData name="Tracey Carson" userId="S::tracey.carson@karbonhomes.co.uk::bf442394-7dcd-44e6-837f-cad4601d2de7" providerId="AD" clId="Web-{D36B6B58-7E00-B8DE-F687-EAD0ACA9DAD6}" dt="2024-11-15T06:48:40.313" v="4"/>
            <ac:spMkLst>
              <pc:docMk/>
              <pc:sldMasterMk cId="1799123431" sldId="2147483703"/>
              <pc:sldLayoutMk cId="4233647541" sldId="2147483782"/>
              <ac:spMk id="8" creationId="{555CCE80-390D-B5FE-F5BB-05AACE0E1435}"/>
            </ac:spMkLst>
          </pc:spChg>
        </pc:sldLayoutChg>
        <pc:sldLayoutChg chg="modSp mod ord">
          <pc:chgData name="Tracey Carson" userId="S::tracey.carson@karbonhomes.co.uk::bf442394-7dcd-44e6-837f-cad4601d2de7" providerId="AD" clId="Web-{D36B6B58-7E00-B8DE-F687-EAD0ACA9DAD6}" dt="2024-11-15T06:48:40.313" v="4"/>
          <pc:sldLayoutMkLst>
            <pc:docMk/>
            <pc:sldMasterMk cId="1799123431" sldId="2147483703"/>
            <pc:sldLayoutMk cId="4008475862" sldId="2147483783"/>
          </pc:sldLayoutMkLst>
          <pc:spChg chg="mod">
            <ac:chgData name="Tracey Carson" userId="S::tracey.carson@karbonhomes.co.uk::bf442394-7dcd-44e6-837f-cad4601d2de7" providerId="AD" clId="Web-{D36B6B58-7E00-B8DE-F687-EAD0ACA9DAD6}" dt="2024-11-15T06:48:40.313" v="4"/>
            <ac:spMkLst>
              <pc:docMk/>
              <pc:sldMasterMk cId="1799123431" sldId="2147483703"/>
              <pc:sldLayoutMk cId="4008475862" sldId="2147483783"/>
              <ac:spMk id="2" creationId="{4B8C082C-F282-C4A1-D6A5-410A762E5633}"/>
            </ac:spMkLst>
          </pc:spChg>
          <pc:spChg chg="mod">
            <ac:chgData name="Tracey Carson" userId="S::tracey.carson@karbonhomes.co.uk::bf442394-7dcd-44e6-837f-cad4601d2de7" providerId="AD" clId="Web-{D36B6B58-7E00-B8DE-F687-EAD0ACA9DAD6}" dt="2024-11-15T06:48:40.313" v="4"/>
            <ac:spMkLst>
              <pc:docMk/>
              <pc:sldMasterMk cId="1799123431" sldId="2147483703"/>
              <pc:sldLayoutMk cId="4008475862" sldId="2147483783"/>
              <ac:spMk id="4" creationId="{FE65A941-DAE1-859D-30AB-1BC42B6A512F}"/>
            </ac:spMkLst>
          </pc:spChg>
          <pc:spChg chg="mod">
            <ac:chgData name="Tracey Carson" userId="S::tracey.carson@karbonhomes.co.uk::bf442394-7dcd-44e6-837f-cad4601d2de7" providerId="AD" clId="Web-{D36B6B58-7E00-B8DE-F687-EAD0ACA9DAD6}" dt="2024-11-15T06:48:40.313" v="4"/>
            <ac:spMkLst>
              <pc:docMk/>
              <pc:sldMasterMk cId="1799123431" sldId="2147483703"/>
              <pc:sldLayoutMk cId="4008475862" sldId="2147483783"/>
              <ac:spMk id="8" creationId="{9B9EE1F1-AA5C-A6A7-185B-EC6FD9FA74A0}"/>
            </ac:spMkLst>
          </pc:spChg>
        </pc:sldLayoutChg>
        <pc:sldLayoutChg chg="modSp mod ord">
          <pc:chgData name="Tracey Carson" userId="S::tracey.carson@karbonhomes.co.uk::bf442394-7dcd-44e6-837f-cad4601d2de7" providerId="AD" clId="Web-{D36B6B58-7E00-B8DE-F687-EAD0ACA9DAD6}" dt="2024-11-15T06:48:40.313" v="4"/>
          <pc:sldLayoutMkLst>
            <pc:docMk/>
            <pc:sldMasterMk cId="1799123431" sldId="2147483703"/>
            <pc:sldLayoutMk cId="3227119176" sldId="2147483784"/>
          </pc:sldLayoutMkLst>
          <pc:spChg chg="mod">
            <ac:chgData name="Tracey Carson" userId="S::tracey.carson@karbonhomes.co.uk::bf442394-7dcd-44e6-837f-cad4601d2de7" providerId="AD" clId="Web-{D36B6B58-7E00-B8DE-F687-EAD0ACA9DAD6}" dt="2024-11-15T06:48:40.313" v="4"/>
            <ac:spMkLst>
              <pc:docMk/>
              <pc:sldMasterMk cId="1799123431" sldId="2147483703"/>
              <pc:sldLayoutMk cId="3227119176" sldId="2147483784"/>
              <ac:spMk id="2" creationId="{4B8C082C-F282-C4A1-D6A5-410A762E5633}"/>
            </ac:spMkLst>
          </pc:spChg>
          <pc:spChg chg="mod">
            <ac:chgData name="Tracey Carson" userId="S::tracey.carson@karbonhomes.co.uk::bf442394-7dcd-44e6-837f-cad4601d2de7" providerId="AD" clId="Web-{D36B6B58-7E00-B8DE-F687-EAD0ACA9DAD6}" dt="2024-11-15T06:48:40.313" v="4"/>
            <ac:spMkLst>
              <pc:docMk/>
              <pc:sldMasterMk cId="1799123431" sldId="2147483703"/>
              <pc:sldLayoutMk cId="3227119176" sldId="2147483784"/>
              <ac:spMk id="4" creationId="{838F7C98-6BE4-56EA-EBFB-8EFA857AC7AF}"/>
            </ac:spMkLst>
          </pc:spChg>
          <pc:spChg chg="mod">
            <ac:chgData name="Tracey Carson" userId="S::tracey.carson@karbonhomes.co.uk::bf442394-7dcd-44e6-837f-cad4601d2de7" providerId="AD" clId="Web-{D36B6B58-7E00-B8DE-F687-EAD0ACA9DAD6}" dt="2024-11-15T06:48:40.313" v="4"/>
            <ac:spMkLst>
              <pc:docMk/>
              <pc:sldMasterMk cId="1799123431" sldId="2147483703"/>
              <pc:sldLayoutMk cId="3227119176" sldId="2147483784"/>
              <ac:spMk id="8" creationId="{44F84C44-08AB-B390-6F01-09AB03A4D172}"/>
            </ac:spMkLst>
          </pc:spChg>
        </pc:sldLayoutChg>
        <pc:sldLayoutChg chg="modSp mod ord">
          <pc:chgData name="Tracey Carson" userId="S::tracey.carson@karbonhomes.co.uk::bf442394-7dcd-44e6-837f-cad4601d2de7" providerId="AD" clId="Web-{D36B6B58-7E00-B8DE-F687-EAD0ACA9DAD6}" dt="2024-11-15T06:48:40.313" v="4"/>
          <pc:sldLayoutMkLst>
            <pc:docMk/>
            <pc:sldMasterMk cId="1799123431" sldId="2147483703"/>
            <pc:sldLayoutMk cId="1665405145" sldId="2147483785"/>
          </pc:sldLayoutMkLst>
          <pc:spChg chg="mod">
            <ac:chgData name="Tracey Carson" userId="S::tracey.carson@karbonhomes.co.uk::bf442394-7dcd-44e6-837f-cad4601d2de7" providerId="AD" clId="Web-{D36B6B58-7E00-B8DE-F687-EAD0ACA9DAD6}" dt="2024-11-15T06:48:40.313" v="4"/>
            <ac:spMkLst>
              <pc:docMk/>
              <pc:sldMasterMk cId="1799123431" sldId="2147483703"/>
              <pc:sldLayoutMk cId="1665405145" sldId="2147483785"/>
              <ac:spMk id="2" creationId="{4B8C082C-F282-C4A1-D6A5-410A762E5633}"/>
            </ac:spMkLst>
          </pc:spChg>
          <pc:spChg chg="mod">
            <ac:chgData name="Tracey Carson" userId="S::tracey.carson@karbonhomes.co.uk::bf442394-7dcd-44e6-837f-cad4601d2de7" providerId="AD" clId="Web-{D36B6B58-7E00-B8DE-F687-EAD0ACA9DAD6}" dt="2024-11-15T06:48:40.313" v="4"/>
            <ac:spMkLst>
              <pc:docMk/>
              <pc:sldMasterMk cId="1799123431" sldId="2147483703"/>
              <pc:sldLayoutMk cId="1665405145" sldId="2147483785"/>
              <ac:spMk id="4" creationId="{ACA1FD6D-10E9-9270-E962-794BE44D412D}"/>
            </ac:spMkLst>
          </pc:spChg>
          <pc:spChg chg="mod">
            <ac:chgData name="Tracey Carson" userId="S::tracey.carson@karbonhomes.co.uk::bf442394-7dcd-44e6-837f-cad4601d2de7" providerId="AD" clId="Web-{D36B6B58-7E00-B8DE-F687-EAD0ACA9DAD6}" dt="2024-11-15T06:48:40.313" v="4"/>
            <ac:spMkLst>
              <pc:docMk/>
              <pc:sldMasterMk cId="1799123431" sldId="2147483703"/>
              <pc:sldLayoutMk cId="1665405145" sldId="2147483785"/>
              <ac:spMk id="8" creationId="{A063C6A0-7CF0-952C-6860-50426937F0AA}"/>
            </ac:spMkLst>
          </pc:spChg>
        </pc:sldLayoutChg>
        <pc:sldLayoutChg chg="modSp mod ord">
          <pc:chgData name="Tracey Carson" userId="S::tracey.carson@karbonhomes.co.uk::bf442394-7dcd-44e6-837f-cad4601d2de7" providerId="AD" clId="Web-{D36B6B58-7E00-B8DE-F687-EAD0ACA9DAD6}" dt="2024-11-15T06:48:40.313" v="4"/>
          <pc:sldLayoutMkLst>
            <pc:docMk/>
            <pc:sldMasterMk cId="1799123431" sldId="2147483703"/>
            <pc:sldLayoutMk cId="3713099654" sldId="2147483786"/>
          </pc:sldLayoutMkLst>
          <pc:spChg chg="mod">
            <ac:chgData name="Tracey Carson" userId="S::tracey.carson@karbonhomes.co.uk::bf442394-7dcd-44e6-837f-cad4601d2de7" providerId="AD" clId="Web-{D36B6B58-7E00-B8DE-F687-EAD0ACA9DAD6}" dt="2024-11-15T06:48:40.313" v="4"/>
            <ac:spMkLst>
              <pc:docMk/>
              <pc:sldMasterMk cId="1799123431" sldId="2147483703"/>
              <pc:sldLayoutMk cId="3713099654" sldId="2147483786"/>
              <ac:spMk id="2" creationId="{4B8C082C-F282-C4A1-D6A5-410A762E5633}"/>
            </ac:spMkLst>
          </pc:spChg>
          <pc:spChg chg="mod">
            <ac:chgData name="Tracey Carson" userId="S::tracey.carson@karbonhomes.co.uk::bf442394-7dcd-44e6-837f-cad4601d2de7" providerId="AD" clId="Web-{D36B6B58-7E00-B8DE-F687-EAD0ACA9DAD6}" dt="2024-11-15T06:48:40.313" v="4"/>
            <ac:spMkLst>
              <pc:docMk/>
              <pc:sldMasterMk cId="1799123431" sldId="2147483703"/>
              <pc:sldLayoutMk cId="3713099654" sldId="2147483786"/>
              <ac:spMk id="4" creationId="{04A84985-09A3-4A9A-E3E9-AFC85FE1CE3F}"/>
            </ac:spMkLst>
          </pc:spChg>
          <pc:spChg chg="mod">
            <ac:chgData name="Tracey Carson" userId="S::tracey.carson@karbonhomes.co.uk::bf442394-7dcd-44e6-837f-cad4601d2de7" providerId="AD" clId="Web-{D36B6B58-7E00-B8DE-F687-EAD0ACA9DAD6}" dt="2024-11-15T06:48:40.313" v="4"/>
            <ac:spMkLst>
              <pc:docMk/>
              <pc:sldMasterMk cId="1799123431" sldId="2147483703"/>
              <pc:sldLayoutMk cId="3713099654" sldId="2147483786"/>
              <ac:spMk id="8" creationId="{6743074D-20B6-E8A8-73F4-53D5B054F028}"/>
            </ac:spMkLst>
          </pc:spChg>
        </pc:sldLayoutChg>
        <pc:sldLayoutChg chg="modSp mod ord">
          <pc:chgData name="Tracey Carson" userId="S::tracey.carson@karbonhomes.co.uk::bf442394-7dcd-44e6-837f-cad4601d2de7" providerId="AD" clId="Web-{D36B6B58-7E00-B8DE-F687-EAD0ACA9DAD6}" dt="2024-11-15T06:48:40.313" v="4"/>
          <pc:sldLayoutMkLst>
            <pc:docMk/>
            <pc:sldMasterMk cId="1799123431" sldId="2147483703"/>
            <pc:sldLayoutMk cId="2862614138" sldId="2147483787"/>
          </pc:sldLayoutMkLst>
          <pc:spChg chg="mod">
            <ac:chgData name="Tracey Carson" userId="S::tracey.carson@karbonhomes.co.uk::bf442394-7dcd-44e6-837f-cad4601d2de7" providerId="AD" clId="Web-{D36B6B58-7E00-B8DE-F687-EAD0ACA9DAD6}" dt="2024-11-15T06:48:40.313" v="4"/>
            <ac:spMkLst>
              <pc:docMk/>
              <pc:sldMasterMk cId="1799123431" sldId="2147483703"/>
              <pc:sldLayoutMk cId="2862614138" sldId="2147483787"/>
              <ac:spMk id="2" creationId="{4B8C082C-F282-C4A1-D6A5-410A762E5633}"/>
            </ac:spMkLst>
          </pc:spChg>
          <pc:spChg chg="mod">
            <ac:chgData name="Tracey Carson" userId="S::tracey.carson@karbonhomes.co.uk::bf442394-7dcd-44e6-837f-cad4601d2de7" providerId="AD" clId="Web-{D36B6B58-7E00-B8DE-F687-EAD0ACA9DAD6}" dt="2024-11-15T06:48:40.313" v="4"/>
            <ac:spMkLst>
              <pc:docMk/>
              <pc:sldMasterMk cId="1799123431" sldId="2147483703"/>
              <pc:sldLayoutMk cId="2862614138" sldId="2147483787"/>
              <ac:spMk id="4" creationId="{1A552508-023F-D53B-44CB-912225720AEF}"/>
            </ac:spMkLst>
          </pc:spChg>
          <pc:spChg chg="mod">
            <ac:chgData name="Tracey Carson" userId="S::tracey.carson@karbonhomes.co.uk::bf442394-7dcd-44e6-837f-cad4601d2de7" providerId="AD" clId="Web-{D36B6B58-7E00-B8DE-F687-EAD0ACA9DAD6}" dt="2024-11-15T06:48:40.313" v="4"/>
            <ac:spMkLst>
              <pc:docMk/>
              <pc:sldMasterMk cId="1799123431" sldId="2147483703"/>
              <pc:sldLayoutMk cId="2862614138" sldId="2147483787"/>
              <ac:spMk id="8" creationId="{B9C2AB00-DEA4-95E7-1C1A-771BA15A25DE}"/>
            </ac:spMkLst>
          </pc:spChg>
        </pc:sldLayoutChg>
        <pc:sldLayoutChg chg="mod ord">
          <pc:chgData name="Tracey Carson" userId="S::tracey.carson@karbonhomes.co.uk::bf442394-7dcd-44e6-837f-cad4601d2de7" providerId="AD" clId="Web-{D36B6B58-7E00-B8DE-F687-EAD0ACA9DAD6}" dt="2024-11-15T06:48:40.313" v="4"/>
          <pc:sldLayoutMkLst>
            <pc:docMk/>
            <pc:sldMasterMk cId="1799123431" sldId="2147483703"/>
            <pc:sldLayoutMk cId="3769252762" sldId="2147483788"/>
          </pc:sldLayoutMkLst>
        </pc:sldLayoutChg>
        <pc:sldLayoutChg chg="modSp mod ord">
          <pc:chgData name="Tracey Carson" userId="S::tracey.carson@karbonhomes.co.uk::bf442394-7dcd-44e6-837f-cad4601d2de7" providerId="AD" clId="Web-{D36B6B58-7E00-B8DE-F687-EAD0ACA9DAD6}" dt="2024-11-15T06:48:40.313" v="4"/>
          <pc:sldLayoutMkLst>
            <pc:docMk/>
            <pc:sldMasterMk cId="1799123431" sldId="2147483703"/>
            <pc:sldLayoutMk cId="2116115527" sldId="2147483789"/>
          </pc:sldLayoutMkLst>
          <pc:spChg chg="mod">
            <ac:chgData name="Tracey Carson" userId="S::tracey.carson@karbonhomes.co.uk::bf442394-7dcd-44e6-837f-cad4601d2de7" providerId="AD" clId="Web-{D36B6B58-7E00-B8DE-F687-EAD0ACA9DAD6}" dt="2024-11-15T06:48:40.313" v="4"/>
            <ac:spMkLst>
              <pc:docMk/>
              <pc:sldMasterMk cId="1799123431" sldId="2147483703"/>
              <pc:sldLayoutMk cId="2116115527" sldId="2147483789"/>
              <ac:spMk id="4" creationId="{C1B3F0D4-EA08-A9E7-4EF2-A055966B6DDF}"/>
            </ac:spMkLst>
          </pc:spChg>
          <pc:spChg chg="mod">
            <ac:chgData name="Tracey Carson" userId="S::tracey.carson@karbonhomes.co.uk::bf442394-7dcd-44e6-837f-cad4601d2de7" providerId="AD" clId="Web-{D36B6B58-7E00-B8DE-F687-EAD0ACA9DAD6}" dt="2024-11-15T06:48:40.313" v="4"/>
            <ac:spMkLst>
              <pc:docMk/>
              <pc:sldMasterMk cId="1799123431" sldId="2147483703"/>
              <pc:sldLayoutMk cId="2116115527" sldId="2147483789"/>
              <ac:spMk id="15" creationId="{53808703-0BCE-7183-6470-AA2644D50A04}"/>
            </ac:spMkLst>
          </pc:spChg>
        </pc:sldLayoutChg>
        <pc:sldLayoutChg chg="modSp mod ord">
          <pc:chgData name="Tracey Carson" userId="S::tracey.carson@karbonhomes.co.uk::bf442394-7dcd-44e6-837f-cad4601d2de7" providerId="AD" clId="Web-{D36B6B58-7E00-B8DE-F687-EAD0ACA9DAD6}" dt="2024-11-15T06:48:40.313" v="4"/>
          <pc:sldLayoutMkLst>
            <pc:docMk/>
            <pc:sldMasterMk cId="1799123431" sldId="2147483703"/>
            <pc:sldLayoutMk cId="601378604" sldId="2147483790"/>
          </pc:sldLayoutMkLst>
          <pc:spChg chg="mod">
            <ac:chgData name="Tracey Carson" userId="S::tracey.carson@karbonhomes.co.uk::bf442394-7dcd-44e6-837f-cad4601d2de7" providerId="AD" clId="Web-{D36B6B58-7E00-B8DE-F687-EAD0ACA9DAD6}" dt="2024-11-15T06:48:40.313" v="4"/>
            <ac:spMkLst>
              <pc:docMk/>
              <pc:sldMasterMk cId="1799123431" sldId="2147483703"/>
              <pc:sldLayoutMk cId="601378604" sldId="2147483790"/>
              <ac:spMk id="4" creationId="{24F6B201-E196-2A74-FCD3-0F931BFBD12F}"/>
            </ac:spMkLst>
          </pc:spChg>
          <pc:spChg chg="mod">
            <ac:chgData name="Tracey Carson" userId="S::tracey.carson@karbonhomes.co.uk::bf442394-7dcd-44e6-837f-cad4601d2de7" providerId="AD" clId="Web-{D36B6B58-7E00-B8DE-F687-EAD0ACA9DAD6}" dt="2024-11-15T06:48:40.313" v="4"/>
            <ac:spMkLst>
              <pc:docMk/>
              <pc:sldMasterMk cId="1799123431" sldId="2147483703"/>
              <pc:sldLayoutMk cId="601378604" sldId="2147483790"/>
              <ac:spMk id="5" creationId="{74065A87-81BE-42D9-7510-C52FC04D0400}"/>
            </ac:spMkLst>
          </pc:spChg>
        </pc:sldLayoutChg>
        <pc:sldLayoutChg chg="modSp mod ord">
          <pc:chgData name="Tracey Carson" userId="S::tracey.carson@karbonhomes.co.uk::bf442394-7dcd-44e6-837f-cad4601d2de7" providerId="AD" clId="Web-{D36B6B58-7E00-B8DE-F687-EAD0ACA9DAD6}" dt="2024-11-15T06:48:40.329" v="5"/>
          <pc:sldLayoutMkLst>
            <pc:docMk/>
            <pc:sldMasterMk cId="1799123431" sldId="2147483703"/>
            <pc:sldLayoutMk cId="641379956" sldId="2147483792"/>
          </pc:sldLayoutMkLst>
          <pc:spChg chg="mod">
            <ac:chgData name="Tracey Carson" userId="S::tracey.carson@karbonhomes.co.uk::bf442394-7dcd-44e6-837f-cad4601d2de7" providerId="AD" clId="Web-{D36B6B58-7E00-B8DE-F687-EAD0ACA9DAD6}" dt="2024-11-15T06:48:40.329" v="5"/>
            <ac:spMkLst>
              <pc:docMk/>
              <pc:sldMasterMk cId="1799123431" sldId="2147483703"/>
              <pc:sldLayoutMk cId="641379956" sldId="2147483792"/>
              <ac:spMk id="2" creationId="{AA8DDEF5-B616-9FEB-82B3-97C675309909}"/>
            </ac:spMkLst>
          </pc:spChg>
          <pc:spChg chg="mod">
            <ac:chgData name="Tracey Carson" userId="S::tracey.carson@karbonhomes.co.uk::bf442394-7dcd-44e6-837f-cad4601d2de7" providerId="AD" clId="Web-{D36B6B58-7E00-B8DE-F687-EAD0ACA9DAD6}" dt="2024-11-15T06:48:40.329" v="5"/>
            <ac:spMkLst>
              <pc:docMk/>
              <pc:sldMasterMk cId="1799123431" sldId="2147483703"/>
              <pc:sldLayoutMk cId="641379956" sldId="2147483792"/>
              <ac:spMk id="3" creationId="{2AB18866-AA70-0855-5ECC-6EE9F4C9A47F}"/>
            </ac:spMkLst>
          </pc:spChg>
        </pc:sldLayoutChg>
        <pc:sldLayoutChg chg="modSp mod ord">
          <pc:chgData name="Tracey Carson" userId="S::tracey.carson@karbonhomes.co.uk::bf442394-7dcd-44e6-837f-cad4601d2de7" providerId="AD" clId="Web-{D36B6B58-7E00-B8DE-F687-EAD0ACA9DAD6}" dt="2024-11-15T06:48:40.329" v="5"/>
          <pc:sldLayoutMkLst>
            <pc:docMk/>
            <pc:sldMasterMk cId="1799123431" sldId="2147483703"/>
            <pc:sldLayoutMk cId="1688317425" sldId="2147483793"/>
          </pc:sldLayoutMkLst>
          <pc:spChg chg="mod">
            <ac:chgData name="Tracey Carson" userId="S::tracey.carson@karbonhomes.co.uk::bf442394-7dcd-44e6-837f-cad4601d2de7" providerId="AD" clId="Web-{D36B6B58-7E00-B8DE-F687-EAD0ACA9DAD6}" dt="2024-11-15T06:48:40.329" v="5"/>
            <ac:spMkLst>
              <pc:docMk/>
              <pc:sldMasterMk cId="1799123431" sldId="2147483703"/>
              <pc:sldLayoutMk cId="1688317425" sldId="2147483793"/>
              <ac:spMk id="2" creationId="{AA8DDEF5-B616-9FEB-82B3-97C675309909}"/>
            </ac:spMkLst>
          </pc:spChg>
          <pc:spChg chg="mod">
            <ac:chgData name="Tracey Carson" userId="S::tracey.carson@karbonhomes.co.uk::bf442394-7dcd-44e6-837f-cad4601d2de7" providerId="AD" clId="Web-{D36B6B58-7E00-B8DE-F687-EAD0ACA9DAD6}" dt="2024-11-15T06:48:40.329" v="5"/>
            <ac:spMkLst>
              <pc:docMk/>
              <pc:sldMasterMk cId="1799123431" sldId="2147483703"/>
              <pc:sldLayoutMk cId="1688317425" sldId="2147483793"/>
              <ac:spMk id="3" creationId="{2AB18866-AA70-0855-5ECC-6EE9F4C9A47F}"/>
            </ac:spMkLst>
          </pc:spChg>
        </pc:sldLayoutChg>
        <pc:sldLayoutChg chg="modSp mod ord">
          <pc:chgData name="Tracey Carson" userId="S::tracey.carson@karbonhomes.co.uk::bf442394-7dcd-44e6-837f-cad4601d2de7" providerId="AD" clId="Web-{D36B6B58-7E00-B8DE-F687-EAD0ACA9DAD6}" dt="2024-11-15T06:48:40.329" v="5"/>
          <pc:sldLayoutMkLst>
            <pc:docMk/>
            <pc:sldMasterMk cId="1799123431" sldId="2147483703"/>
            <pc:sldLayoutMk cId="3312377643" sldId="2147483794"/>
          </pc:sldLayoutMkLst>
          <pc:spChg chg="mod">
            <ac:chgData name="Tracey Carson" userId="S::tracey.carson@karbonhomes.co.uk::bf442394-7dcd-44e6-837f-cad4601d2de7" providerId="AD" clId="Web-{D36B6B58-7E00-B8DE-F687-EAD0ACA9DAD6}" dt="2024-11-15T06:48:40.329" v="5"/>
            <ac:spMkLst>
              <pc:docMk/>
              <pc:sldMasterMk cId="1799123431" sldId="2147483703"/>
              <pc:sldLayoutMk cId="3312377643" sldId="2147483794"/>
              <ac:spMk id="2" creationId="{AA8DDEF5-B616-9FEB-82B3-97C675309909}"/>
            </ac:spMkLst>
          </pc:spChg>
          <pc:spChg chg="mod">
            <ac:chgData name="Tracey Carson" userId="S::tracey.carson@karbonhomes.co.uk::bf442394-7dcd-44e6-837f-cad4601d2de7" providerId="AD" clId="Web-{D36B6B58-7E00-B8DE-F687-EAD0ACA9DAD6}" dt="2024-11-15T06:48:40.329" v="5"/>
            <ac:spMkLst>
              <pc:docMk/>
              <pc:sldMasterMk cId="1799123431" sldId="2147483703"/>
              <pc:sldLayoutMk cId="3312377643" sldId="2147483794"/>
              <ac:spMk id="3" creationId="{2AB18866-AA70-0855-5ECC-6EE9F4C9A47F}"/>
            </ac:spMkLst>
          </pc:spChg>
        </pc:sldLayoutChg>
        <pc:sldLayoutChg chg="modSp mod ord">
          <pc:chgData name="Tracey Carson" userId="S::tracey.carson@karbonhomes.co.uk::bf442394-7dcd-44e6-837f-cad4601d2de7" providerId="AD" clId="Web-{D36B6B58-7E00-B8DE-F687-EAD0ACA9DAD6}" dt="2024-11-15T06:48:40.329" v="5"/>
          <pc:sldLayoutMkLst>
            <pc:docMk/>
            <pc:sldMasterMk cId="1799123431" sldId="2147483703"/>
            <pc:sldLayoutMk cId="600724792" sldId="2147483795"/>
          </pc:sldLayoutMkLst>
          <pc:spChg chg="mod">
            <ac:chgData name="Tracey Carson" userId="S::tracey.carson@karbonhomes.co.uk::bf442394-7dcd-44e6-837f-cad4601d2de7" providerId="AD" clId="Web-{D36B6B58-7E00-B8DE-F687-EAD0ACA9DAD6}" dt="2024-11-15T06:48:40.329" v="5"/>
            <ac:spMkLst>
              <pc:docMk/>
              <pc:sldMasterMk cId="1799123431" sldId="2147483703"/>
              <pc:sldLayoutMk cId="600724792" sldId="2147483795"/>
              <ac:spMk id="11" creationId="{A511FAE7-0C32-E2C8-4BF4-3B58F8CD5A0C}"/>
            </ac:spMkLst>
          </pc:spChg>
          <pc:spChg chg="mod">
            <ac:chgData name="Tracey Carson" userId="S::tracey.carson@karbonhomes.co.uk::bf442394-7dcd-44e6-837f-cad4601d2de7" providerId="AD" clId="Web-{D36B6B58-7E00-B8DE-F687-EAD0ACA9DAD6}" dt="2024-11-15T06:48:40.329" v="5"/>
            <ac:spMkLst>
              <pc:docMk/>
              <pc:sldMasterMk cId="1799123431" sldId="2147483703"/>
              <pc:sldLayoutMk cId="600724792" sldId="2147483795"/>
              <ac:spMk id="12" creationId="{209B60F1-283C-E575-5F1F-CF3180ED0B94}"/>
            </ac:spMkLst>
          </pc:spChg>
        </pc:sldLayoutChg>
        <pc:sldLayoutChg chg="modSp mod ord">
          <pc:chgData name="Tracey Carson" userId="S::tracey.carson@karbonhomes.co.uk::bf442394-7dcd-44e6-837f-cad4601d2de7" providerId="AD" clId="Web-{D36B6B58-7E00-B8DE-F687-EAD0ACA9DAD6}" dt="2024-11-15T06:48:40.329" v="5"/>
          <pc:sldLayoutMkLst>
            <pc:docMk/>
            <pc:sldMasterMk cId="1799123431" sldId="2147483703"/>
            <pc:sldLayoutMk cId="7537309" sldId="2147483796"/>
          </pc:sldLayoutMkLst>
          <pc:spChg chg="mod">
            <ac:chgData name="Tracey Carson" userId="S::tracey.carson@karbonhomes.co.uk::bf442394-7dcd-44e6-837f-cad4601d2de7" providerId="AD" clId="Web-{D36B6B58-7E00-B8DE-F687-EAD0ACA9DAD6}" dt="2024-11-15T06:48:40.329" v="5"/>
            <ac:spMkLst>
              <pc:docMk/>
              <pc:sldMasterMk cId="1799123431" sldId="2147483703"/>
              <pc:sldLayoutMk cId="7537309" sldId="2147483796"/>
              <ac:spMk id="11" creationId="{21473C21-6408-A1F8-29F5-D60998D7E865}"/>
            </ac:spMkLst>
          </pc:spChg>
          <pc:spChg chg="mod">
            <ac:chgData name="Tracey Carson" userId="S::tracey.carson@karbonhomes.co.uk::bf442394-7dcd-44e6-837f-cad4601d2de7" providerId="AD" clId="Web-{D36B6B58-7E00-B8DE-F687-EAD0ACA9DAD6}" dt="2024-11-15T06:48:40.329" v="5"/>
            <ac:spMkLst>
              <pc:docMk/>
              <pc:sldMasterMk cId="1799123431" sldId="2147483703"/>
              <pc:sldLayoutMk cId="7537309" sldId="2147483796"/>
              <ac:spMk id="12" creationId="{369189C9-1FF9-0449-1FBF-1555315BAC1A}"/>
            </ac:spMkLst>
          </pc:spChg>
        </pc:sldLayoutChg>
        <pc:sldLayoutChg chg="modSp mod ord">
          <pc:chgData name="Tracey Carson" userId="S::tracey.carson@karbonhomes.co.uk::bf442394-7dcd-44e6-837f-cad4601d2de7" providerId="AD" clId="Web-{D36B6B58-7E00-B8DE-F687-EAD0ACA9DAD6}" dt="2024-11-15T06:48:40.329" v="5"/>
          <pc:sldLayoutMkLst>
            <pc:docMk/>
            <pc:sldMasterMk cId="1799123431" sldId="2147483703"/>
            <pc:sldLayoutMk cId="1465174522" sldId="2147483797"/>
          </pc:sldLayoutMkLst>
          <pc:spChg chg="mod">
            <ac:chgData name="Tracey Carson" userId="S::tracey.carson@karbonhomes.co.uk::bf442394-7dcd-44e6-837f-cad4601d2de7" providerId="AD" clId="Web-{D36B6B58-7E00-B8DE-F687-EAD0ACA9DAD6}" dt="2024-11-15T06:48:40.329" v="5"/>
            <ac:spMkLst>
              <pc:docMk/>
              <pc:sldMasterMk cId="1799123431" sldId="2147483703"/>
              <pc:sldLayoutMk cId="1465174522" sldId="2147483797"/>
              <ac:spMk id="11" creationId="{265BCD7E-F8F7-F022-E9F3-FBCFE46F6B60}"/>
            </ac:spMkLst>
          </pc:spChg>
          <pc:spChg chg="mod">
            <ac:chgData name="Tracey Carson" userId="S::tracey.carson@karbonhomes.co.uk::bf442394-7dcd-44e6-837f-cad4601d2de7" providerId="AD" clId="Web-{D36B6B58-7E00-B8DE-F687-EAD0ACA9DAD6}" dt="2024-11-15T06:48:40.329" v="5"/>
            <ac:spMkLst>
              <pc:docMk/>
              <pc:sldMasterMk cId="1799123431" sldId="2147483703"/>
              <pc:sldLayoutMk cId="1465174522" sldId="2147483797"/>
              <ac:spMk id="12" creationId="{4533AE71-02B0-7FC5-BD6A-385CCCDCB616}"/>
            </ac:spMkLst>
          </pc:spChg>
        </pc:sldLayoutChg>
        <pc:sldLayoutChg chg="modSp mod ord">
          <pc:chgData name="Tracey Carson" userId="S::tracey.carson@karbonhomes.co.uk::bf442394-7dcd-44e6-837f-cad4601d2de7" providerId="AD" clId="Web-{D36B6B58-7E00-B8DE-F687-EAD0ACA9DAD6}" dt="2024-11-15T06:48:40.329" v="5"/>
          <pc:sldLayoutMkLst>
            <pc:docMk/>
            <pc:sldMasterMk cId="1799123431" sldId="2147483703"/>
            <pc:sldLayoutMk cId="1758266375" sldId="2147483798"/>
          </pc:sldLayoutMkLst>
          <pc:spChg chg="mod">
            <ac:chgData name="Tracey Carson" userId="S::tracey.carson@karbonhomes.co.uk::bf442394-7dcd-44e6-837f-cad4601d2de7" providerId="AD" clId="Web-{D36B6B58-7E00-B8DE-F687-EAD0ACA9DAD6}" dt="2024-11-15T06:48:40.329" v="5"/>
            <ac:spMkLst>
              <pc:docMk/>
              <pc:sldMasterMk cId="1799123431" sldId="2147483703"/>
              <pc:sldLayoutMk cId="1758266375" sldId="2147483798"/>
              <ac:spMk id="11" creationId="{A5DDA83F-4E4B-444C-A4B8-DCA149233537}"/>
            </ac:spMkLst>
          </pc:spChg>
          <pc:spChg chg="mod">
            <ac:chgData name="Tracey Carson" userId="S::tracey.carson@karbonhomes.co.uk::bf442394-7dcd-44e6-837f-cad4601d2de7" providerId="AD" clId="Web-{D36B6B58-7E00-B8DE-F687-EAD0ACA9DAD6}" dt="2024-11-15T06:48:40.329" v="5"/>
            <ac:spMkLst>
              <pc:docMk/>
              <pc:sldMasterMk cId="1799123431" sldId="2147483703"/>
              <pc:sldLayoutMk cId="1758266375" sldId="2147483798"/>
              <ac:spMk id="12" creationId="{4BEE8320-AEBC-A6C8-454B-1CA4A6F2CE31}"/>
            </ac:spMkLst>
          </pc:spChg>
        </pc:sldLayoutChg>
        <pc:sldLayoutChg chg="modSp mod ord">
          <pc:chgData name="Tracey Carson" userId="S::tracey.carson@karbonhomes.co.uk::bf442394-7dcd-44e6-837f-cad4601d2de7" providerId="AD" clId="Web-{D36B6B58-7E00-B8DE-F687-EAD0ACA9DAD6}" dt="2024-11-15T06:48:40.329" v="5"/>
          <pc:sldLayoutMkLst>
            <pc:docMk/>
            <pc:sldMasterMk cId="1799123431" sldId="2147483703"/>
            <pc:sldLayoutMk cId="2642768192" sldId="2147483799"/>
          </pc:sldLayoutMkLst>
          <pc:spChg chg="mod">
            <ac:chgData name="Tracey Carson" userId="S::tracey.carson@karbonhomes.co.uk::bf442394-7dcd-44e6-837f-cad4601d2de7" providerId="AD" clId="Web-{D36B6B58-7E00-B8DE-F687-EAD0ACA9DAD6}" dt="2024-11-15T06:48:40.329" v="5"/>
            <ac:spMkLst>
              <pc:docMk/>
              <pc:sldMasterMk cId="1799123431" sldId="2147483703"/>
              <pc:sldLayoutMk cId="2642768192" sldId="2147483799"/>
              <ac:spMk id="11" creationId="{90F232AD-AD3C-FBFC-AA37-54A9F7D8579B}"/>
            </ac:spMkLst>
          </pc:spChg>
          <pc:spChg chg="mod">
            <ac:chgData name="Tracey Carson" userId="S::tracey.carson@karbonhomes.co.uk::bf442394-7dcd-44e6-837f-cad4601d2de7" providerId="AD" clId="Web-{D36B6B58-7E00-B8DE-F687-EAD0ACA9DAD6}" dt="2024-11-15T06:48:40.329" v="5"/>
            <ac:spMkLst>
              <pc:docMk/>
              <pc:sldMasterMk cId="1799123431" sldId="2147483703"/>
              <pc:sldLayoutMk cId="2642768192" sldId="2147483799"/>
              <ac:spMk id="12" creationId="{9CCD4EF3-4A8D-AB7E-3930-E236C4CC6824}"/>
            </ac:spMkLst>
          </pc:spChg>
        </pc:sldLayoutChg>
        <pc:sldLayoutChg chg="modSp mod ord">
          <pc:chgData name="Tracey Carson" userId="S::tracey.carson@karbonhomes.co.uk::bf442394-7dcd-44e6-837f-cad4601d2de7" providerId="AD" clId="Web-{D36B6B58-7E00-B8DE-F687-EAD0ACA9DAD6}" dt="2024-11-15T06:48:40.329" v="5"/>
          <pc:sldLayoutMkLst>
            <pc:docMk/>
            <pc:sldMasterMk cId="1799123431" sldId="2147483703"/>
            <pc:sldLayoutMk cId="2292759704" sldId="2147483800"/>
          </pc:sldLayoutMkLst>
          <pc:spChg chg="mod">
            <ac:chgData name="Tracey Carson" userId="S::tracey.carson@karbonhomes.co.uk::bf442394-7dcd-44e6-837f-cad4601d2de7" providerId="AD" clId="Web-{D36B6B58-7E00-B8DE-F687-EAD0ACA9DAD6}" dt="2024-11-15T06:48:40.329" v="5"/>
            <ac:spMkLst>
              <pc:docMk/>
              <pc:sldMasterMk cId="1799123431" sldId="2147483703"/>
              <pc:sldLayoutMk cId="2292759704" sldId="2147483800"/>
              <ac:spMk id="6" creationId="{F9403977-82EE-7213-60AE-AD5E31493DD2}"/>
            </ac:spMkLst>
          </pc:spChg>
          <pc:spChg chg="mod">
            <ac:chgData name="Tracey Carson" userId="S::tracey.carson@karbonhomes.co.uk::bf442394-7dcd-44e6-837f-cad4601d2de7" providerId="AD" clId="Web-{D36B6B58-7E00-B8DE-F687-EAD0ACA9DAD6}" dt="2024-11-15T06:48:40.329" v="5"/>
            <ac:spMkLst>
              <pc:docMk/>
              <pc:sldMasterMk cId="1799123431" sldId="2147483703"/>
              <pc:sldLayoutMk cId="2292759704" sldId="2147483800"/>
              <ac:spMk id="7" creationId="{8D908299-8458-85E8-8FB0-ADF62E0A3AFC}"/>
            </ac:spMkLst>
          </pc:spChg>
        </pc:sldLayoutChg>
        <pc:sldLayoutChg chg="modSp mod ord">
          <pc:chgData name="Tracey Carson" userId="S::tracey.carson@karbonhomes.co.uk::bf442394-7dcd-44e6-837f-cad4601d2de7" providerId="AD" clId="Web-{D36B6B58-7E00-B8DE-F687-EAD0ACA9DAD6}" dt="2024-11-15T06:48:40.329" v="5"/>
          <pc:sldLayoutMkLst>
            <pc:docMk/>
            <pc:sldMasterMk cId="1799123431" sldId="2147483703"/>
            <pc:sldLayoutMk cId="3822152250" sldId="2147483801"/>
          </pc:sldLayoutMkLst>
          <pc:spChg chg="mod">
            <ac:chgData name="Tracey Carson" userId="S::tracey.carson@karbonhomes.co.uk::bf442394-7dcd-44e6-837f-cad4601d2de7" providerId="AD" clId="Web-{D36B6B58-7E00-B8DE-F687-EAD0ACA9DAD6}" dt="2024-11-15T06:48:40.329" v="5"/>
            <ac:spMkLst>
              <pc:docMk/>
              <pc:sldMasterMk cId="1799123431" sldId="2147483703"/>
              <pc:sldLayoutMk cId="3822152250" sldId="2147483801"/>
              <ac:spMk id="2" creationId="{58FCF506-9496-1C8A-9406-D2ADA562CCA3}"/>
            </ac:spMkLst>
          </pc:spChg>
          <pc:spChg chg="mod">
            <ac:chgData name="Tracey Carson" userId="S::tracey.carson@karbonhomes.co.uk::bf442394-7dcd-44e6-837f-cad4601d2de7" providerId="AD" clId="Web-{D36B6B58-7E00-B8DE-F687-EAD0ACA9DAD6}" dt="2024-11-15T06:48:40.329" v="5"/>
            <ac:spMkLst>
              <pc:docMk/>
              <pc:sldMasterMk cId="1799123431" sldId="2147483703"/>
              <pc:sldLayoutMk cId="3822152250" sldId="2147483801"/>
              <ac:spMk id="3" creationId="{6AF4EEB6-69E4-8BFA-4D13-1D02A86F19D7}"/>
            </ac:spMkLst>
          </pc:spChg>
        </pc:sldLayoutChg>
        <pc:sldLayoutChg chg="modSp mod ord">
          <pc:chgData name="Tracey Carson" userId="S::tracey.carson@karbonhomes.co.uk::bf442394-7dcd-44e6-837f-cad4601d2de7" providerId="AD" clId="Web-{D36B6B58-7E00-B8DE-F687-EAD0ACA9DAD6}" dt="2024-11-15T06:48:40.329" v="5"/>
          <pc:sldLayoutMkLst>
            <pc:docMk/>
            <pc:sldMasterMk cId="1799123431" sldId="2147483703"/>
            <pc:sldLayoutMk cId="2125437440" sldId="2147483802"/>
          </pc:sldLayoutMkLst>
          <pc:spChg chg="mod">
            <ac:chgData name="Tracey Carson" userId="S::tracey.carson@karbonhomes.co.uk::bf442394-7dcd-44e6-837f-cad4601d2de7" providerId="AD" clId="Web-{D36B6B58-7E00-B8DE-F687-EAD0ACA9DAD6}" dt="2024-11-15T06:48:40.329" v="5"/>
            <ac:spMkLst>
              <pc:docMk/>
              <pc:sldMasterMk cId="1799123431" sldId="2147483703"/>
              <pc:sldLayoutMk cId="2125437440" sldId="2147483802"/>
              <ac:spMk id="2" creationId="{4B8C082C-F282-C4A1-D6A5-410A762E5633}"/>
            </ac:spMkLst>
          </pc:spChg>
        </pc:sldLayoutChg>
        <pc:sldLayoutChg chg="modSp mod ord">
          <pc:chgData name="Tracey Carson" userId="S::tracey.carson@karbonhomes.co.uk::bf442394-7dcd-44e6-837f-cad4601d2de7" providerId="AD" clId="Web-{D36B6B58-7E00-B8DE-F687-EAD0ACA9DAD6}" dt="2024-11-15T06:48:40.329" v="5"/>
          <pc:sldLayoutMkLst>
            <pc:docMk/>
            <pc:sldMasterMk cId="1799123431" sldId="2147483703"/>
            <pc:sldLayoutMk cId="1793903399" sldId="2147483803"/>
          </pc:sldLayoutMkLst>
          <pc:spChg chg="mod">
            <ac:chgData name="Tracey Carson" userId="S::tracey.carson@karbonhomes.co.uk::bf442394-7dcd-44e6-837f-cad4601d2de7" providerId="AD" clId="Web-{D36B6B58-7E00-B8DE-F687-EAD0ACA9DAD6}" dt="2024-11-15T06:48:40.329" v="5"/>
            <ac:spMkLst>
              <pc:docMk/>
              <pc:sldMasterMk cId="1799123431" sldId="2147483703"/>
              <pc:sldLayoutMk cId="1793903399" sldId="2147483803"/>
              <ac:spMk id="2" creationId="{4B8C082C-F282-C4A1-D6A5-410A762E5633}"/>
            </ac:spMkLst>
          </pc:spChg>
          <pc:spChg chg="mod">
            <ac:chgData name="Tracey Carson" userId="S::tracey.carson@karbonhomes.co.uk::bf442394-7dcd-44e6-837f-cad4601d2de7" providerId="AD" clId="Web-{D36B6B58-7E00-B8DE-F687-EAD0ACA9DAD6}" dt="2024-11-15T06:48:40.329" v="5"/>
            <ac:spMkLst>
              <pc:docMk/>
              <pc:sldMasterMk cId="1799123431" sldId="2147483703"/>
              <pc:sldLayoutMk cId="1793903399" sldId="2147483803"/>
              <ac:spMk id="7" creationId="{54789D21-7E5C-FAAB-81A8-2F8A9CB1A879}"/>
            </ac:spMkLst>
          </pc:spChg>
          <pc:spChg chg="mod">
            <ac:chgData name="Tracey Carson" userId="S::tracey.carson@karbonhomes.co.uk::bf442394-7dcd-44e6-837f-cad4601d2de7" providerId="AD" clId="Web-{D36B6B58-7E00-B8DE-F687-EAD0ACA9DAD6}" dt="2024-11-15T06:48:40.329" v="5"/>
            <ac:spMkLst>
              <pc:docMk/>
              <pc:sldMasterMk cId="1799123431" sldId="2147483703"/>
              <pc:sldLayoutMk cId="1793903399" sldId="2147483803"/>
              <ac:spMk id="8" creationId="{56C2F28A-39F6-1A2E-EA00-B646BC78457D}"/>
            </ac:spMkLst>
          </pc:spChg>
        </pc:sldLayoutChg>
        <pc:sldLayoutChg chg="modSp mod ord">
          <pc:chgData name="Tracey Carson" userId="S::tracey.carson@karbonhomes.co.uk::bf442394-7dcd-44e6-837f-cad4601d2de7" providerId="AD" clId="Web-{D36B6B58-7E00-B8DE-F687-EAD0ACA9DAD6}" dt="2024-11-15T06:48:40.329" v="5"/>
          <pc:sldLayoutMkLst>
            <pc:docMk/>
            <pc:sldMasterMk cId="1799123431" sldId="2147483703"/>
            <pc:sldLayoutMk cId="4233647541" sldId="2147483804"/>
          </pc:sldLayoutMkLst>
          <pc:spChg chg="mod">
            <ac:chgData name="Tracey Carson" userId="S::tracey.carson@karbonhomes.co.uk::bf442394-7dcd-44e6-837f-cad4601d2de7" providerId="AD" clId="Web-{D36B6B58-7E00-B8DE-F687-EAD0ACA9DAD6}" dt="2024-11-15T06:48:40.329" v="5"/>
            <ac:spMkLst>
              <pc:docMk/>
              <pc:sldMasterMk cId="1799123431" sldId="2147483703"/>
              <pc:sldLayoutMk cId="4233647541" sldId="2147483804"/>
              <ac:spMk id="2" creationId="{4B8C082C-F282-C4A1-D6A5-410A762E5633}"/>
            </ac:spMkLst>
          </pc:spChg>
          <pc:spChg chg="mod">
            <ac:chgData name="Tracey Carson" userId="S::tracey.carson@karbonhomes.co.uk::bf442394-7dcd-44e6-837f-cad4601d2de7" providerId="AD" clId="Web-{D36B6B58-7E00-B8DE-F687-EAD0ACA9DAD6}" dt="2024-11-15T06:48:40.329" v="5"/>
            <ac:spMkLst>
              <pc:docMk/>
              <pc:sldMasterMk cId="1799123431" sldId="2147483703"/>
              <pc:sldLayoutMk cId="4233647541" sldId="2147483804"/>
              <ac:spMk id="4" creationId="{5C9AD746-8AAF-32BB-41ED-F8669B22955C}"/>
            </ac:spMkLst>
          </pc:spChg>
          <pc:spChg chg="mod">
            <ac:chgData name="Tracey Carson" userId="S::tracey.carson@karbonhomes.co.uk::bf442394-7dcd-44e6-837f-cad4601d2de7" providerId="AD" clId="Web-{D36B6B58-7E00-B8DE-F687-EAD0ACA9DAD6}" dt="2024-11-15T06:48:40.329" v="5"/>
            <ac:spMkLst>
              <pc:docMk/>
              <pc:sldMasterMk cId="1799123431" sldId="2147483703"/>
              <pc:sldLayoutMk cId="4233647541" sldId="2147483804"/>
              <ac:spMk id="8" creationId="{555CCE80-390D-B5FE-F5BB-05AACE0E1435}"/>
            </ac:spMkLst>
          </pc:spChg>
        </pc:sldLayoutChg>
        <pc:sldLayoutChg chg="modSp mod ord">
          <pc:chgData name="Tracey Carson" userId="S::tracey.carson@karbonhomes.co.uk::bf442394-7dcd-44e6-837f-cad4601d2de7" providerId="AD" clId="Web-{D36B6B58-7E00-B8DE-F687-EAD0ACA9DAD6}" dt="2024-11-15T06:48:40.329" v="5"/>
          <pc:sldLayoutMkLst>
            <pc:docMk/>
            <pc:sldMasterMk cId="1799123431" sldId="2147483703"/>
            <pc:sldLayoutMk cId="4008475862" sldId="2147483805"/>
          </pc:sldLayoutMkLst>
          <pc:spChg chg="mod">
            <ac:chgData name="Tracey Carson" userId="S::tracey.carson@karbonhomes.co.uk::bf442394-7dcd-44e6-837f-cad4601d2de7" providerId="AD" clId="Web-{D36B6B58-7E00-B8DE-F687-EAD0ACA9DAD6}" dt="2024-11-15T06:48:40.329" v="5"/>
            <ac:spMkLst>
              <pc:docMk/>
              <pc:sldMasterMk cId="1799123431" sldId="2147483703"/>
              <pc:sldLayoutMk cId="4008475862" sldId="2147483805"/>
              <ac:spMk id="2" creationId="{4B8C082C-F282-C4A1-D6A5-410A762E5633}"/>
            </ac:spMkLst>
          </pc:spChg>
          <pc:spChg chg="mod">
            <ac:chgData name="Tracey Carson" userId="S::tracey.carson@karbonhomes.co.uk::bf442394-7dcd-44e6-837f-cad4601d2de7" providerId="AD" clId="Web-{D36B6B58-7E00-B8DE-F687-EAD0ACA9DAD6}" dt="2024-11-15T06:48:40.329" v="5"/>
            <ac:spMkLst>
              <pc:docMk/>
              <pc:sldMasterMk cId="1799123431" sldId="2147483703"/>
              <pc:sldLayoutMk cId="4008475862" sldId="2147483805"/>
              <ac:spMk id="4" creationId="{FE65A941-DAE1-859D-30AB-1BC42B6A512F}"/>
            </ac:spMkLst>
          </pc:spChg>
          <pc:spChg chg="mod">
            <ac:chgData name="Tracey Carson" userId="S::tracey.carson@karbonhomes.co.uk::bf442394-7dcd-44e6-837f-cad4601d2de7" providerId="AD" clId="Web-{D36B6B58-7E00-B8DE-F687-EAD0ACA9DAD6}" dt="2024-11-15T06:48:40.329" v="5"/>
            <ac:spMkLst>
              <pc:docMk/>
              <pc:sldMasterMk cId="1799123431" sldId="2147483703"/>
              <pc:sldLayoutMk cId="4008475862" sldId="2147483805"/>
              <ac:spMk id="8" creationId="{9B9EE1F1-AA5C-A6A7-185B-EC6FD9FA74A0}"/>
            </ac:spMkLst>
          </pc:spChg>
        </pc:sldLayoutChg>
        <pc:sldLayoutChg chg="modSp mod ord">
          <pc:chgData name="Tracey Carson" userId="S::tracey.carson@karbonhomes.co.uk::bf442394-7dcd-44e6-837f-cad4601d2de7" providerId="AD" clId="Web-{D36B6B58-7E00-B8DE-F687-EAD0ACA9DAD6}" dt="2024-11-15T06:48:40.329" v="5"/>
          <pc:sldLayoutMkLst>
            <pc:docMk/>
            <pc:sldMasterMk cId="1799123431" sldId="2147483703"/>
            <pc:sldLayoutMk cId="3227119176" sldId="2147483806"/>
          </pc:sldLayoutMkLst>
          <pc:spChg chg="mod">
            <ac:chgData name="Tracey Carson" userId="S::tracey.carson@karbonhomes.co.uk::bf442394-7dcd-44e6-837f-cad4601d2de7" providerId="AD" clId="Web-{D36B6B58-7E00-B8DE-F687-EAD0ACA9DAD6}" dt="2024-11-15T06:48:40.329" v="5"/>
            <ac:spMkLst>
              <pc:docMk/>
              <pc:sldMasterMk cId="1799123431" sldId="2147483703"/>
              <pc:sldLayoutMk cId="3227119176" sldId="2147483806"/>
              <ac:spMk id="2" creationId="{4B8C082C-F282-C4A1-D6A5-410A762E5633}"/>
            </ac:spMkLst>
          </pc:spChg>
          <pc:spChg chg="mod">
            <ac:chgData name="Tracey Carson" userId="S::tracey.carson@karbonhomes.co.uk::bf442394-7dcd-44e6-837f-cad4601d2de7" providerId="AD" clId="Web-{D36B6B58-7E00-B8DE-F687-EAD0ACA9DAD6}" dt="2024-11-15T06:48:40.329" v="5"/>
            <ac:spMkLst>
              <pc:docMk/>
              <pc:sldMasterMk cId="1799123431" sldId="2147483703"/>
              <pc:sldLayoutMk cId="3227119176" sldId="2147483806"/>
              <ac:spMk id="4" creationId="{838F7C98-6BE4-56EA-EBFB-8EFA857AC7AF}"/>
            </ac:spMkLst>
          </pc:spChg>
          <pc:spChg chg="mod">
            <ac:chgData name="Tracey Carson" userId="S::tracey.carson@karbonhomes.co.uk::bf442394-7dcd-44e6-837f-cad4601d2de7" providerId="AD" clId="Web-{D36B6B58-7E00-B8DE-F687-EAD0ACA9DAD6}" dt="2024-11-15T06:48:40.329" v="5"/>
            <ac:spMkLst>
              <pc:docMk/>
              <pc:sldMasterMk cId="1799123431" sldId="2147483703"/>
              <pc:sldLayoutMk cId="3227119176" sldId="2147483806"/>
              <ac:spMk id="8" creationId="{44F84C44-08AB-B390-6F01-09AB03A4D172}"/>
            </ac:spMkLst>
          </pc:spChg>
        </pc:sldLayoutChg>
        <pc:sldLayoutChg chg="modSp mod ord">
          <pc:chgData name="Tracey Carson" userId="S::tracey.carson@karbonhomes.co.uk::bf442394-7dcd-44e6-837f-cad4601d2de7" providerId="AD" clId="Web-{D36B6B58-7E00-B8DE-F687-EAD0ACA9DAD6}" dt="2024-11-15T06:48:40.329" v="5"/>
          <pc:sldLayoutMkLst>
            <pc:docMk/>
            <pc:sldMasterMk cId="1799123431" sldId="2147483703"/>
            <pc:sldLayoutMk cId="1665405145" sldId="2147483807"/>
          </pc:sldLayoutMkLst>
          <pc:spChg chg="mod">
            <ac:chgData name="Tracey Carson" userId="S::tracey.carson@karbonhomes.co.uk::bf442394-7dcd-44e6-837f-cad4601d2de7" providerId="AD" clId="Web-{D36B6B58-7E00-B8DE-F687-EAD0ACA9DAD6}" dt="2024-11-15T06:48:40.329" v="5"/>
            <ac:spMkLst>
              <pc:docMk/>
              <pc:sldMasterMk cId="1799123431" sldId="2147483703"/>
              <pc:sldLayoutMk cId="1665405145" sldId="2147483807"/>
              <ac:spMk id="2" creationId="{4B8C082C-F282-C4A1-D6A5-410A762E5633}"/>
            </ac:spMkLst>
          </pc:spChg>
          <pc:spChg chg="mod">
            <ac:chgData name="Tracey Carson" userId="S::tracey.carson@karbonhomes.co.uk::bf442394-7dcd-44e6-837f-cad4601d2de7" providerId="AD" clId="Web-{D36B6B58-7E00-B8DE-F687-EAD0ACA9DAD6}" dt="2024-11-15T06:48:40.329" v="5"/>
            <ac:spMkLst>
              <pc:docMk/>
              <pc:sldMasterMk cId="1799123431" sldId="2147483703"/>
              <pc:sldLayoutMk cId="1665405145" sldId="2147483807"/>
              <ac:spMk id="4" creationId="{ACA1FD6D-10E9-9270-E962-794BE44D412D}"/>
            </ac:spMkLst>
          </pc:spChg>
          <pc:spChg chg="mod">
            <ac:chgData name="Tracey Carson" userId="S::tracey.carson@karbonhomes.co.uk::bf442394-7dcd-44e6-837f-cad4601d2de7" providerId="AD" clId="Web-{D36B6B58-7E00-B8DE-F687-EAD0ACA9DAD6}" dt="2024-11-15T06:48:40.329" v="5"/>
            <ac:spMkLst>
              <pc:docMk/>
              <pc:sldMasterMk cId="1799123431" sldId="2147483703"/>
              <pc:sldLayoutMk cId="1665405145" sldId="2147483807"/>
              <ac:spMk id="8" creationId="{A063C6A0-7CF0-952C-6860-50426937F0AA}"/>
            </ac:spMkLst>
          </pc:spChg>
        </pc:sldLayoutChg>
        <pc:sldLayoutChg chg="modSp mod ord">
          <pc:chgData name="Tracey Carson" userId="S::tracey.carson@karbonhomes.co.uk::bf442394-7dcd-44e6-837f-cad4601d2de7" providerId="AD" clId="Web-{D36B6B58-7E00-B8DE-F687-EAD0ACA9DAD6}" dt="2024-11-15T06:48:40.329" v="5"/>
          <pc:sldLayoutMkLst>
            <pc:docMk/>
            <pc:sldMasterMk cId="1799123431" sldId="2147483703"/>
            <pc:sldLayoutMk cId="3713099654" sldId="2147483808"/>
          </pc:sldLayoutMkLst>
          <pc:spChg chg="mod">
            <ac:chgData name="Tracey Carson" userId="S::tracey.carson@karbonhomes.co.uk::bf442394-7dcd-44e6-837f-cad4601d2de7" providerId="AD" clId="Web-{D36B6B58-7E00-B8DE-F687-EAD0ACA9DAD6}" dt="2024-11-15T06:48:40.329" v="5"/>
            <ac:spMkLst>
              <pc:docMk/>
              <pc:sldMasterMk cId="1799123431" sldId="2147483703"/>
              <pc:sldLayoutMk cId="3713099654" sldId="2147483808"/>
              <ac:spMk id="2" creationId="{4B8C082C-F282-C4A1-D6A5-410A762E5633}"/>
            </ac:spMkLst>
          </pc:spChg>
          <pc:spChg chg="mod">
            <ac:chgData name="Tracey Carson" userId="S::tracey.carson@karbonhomes.co.uk::bf442394-7dcd-44e6-837f-cad4601d2de7" providerId="AD" clId="Web-{D36B6B58-7E00-B8DE-F687-EAD0ACA9DAD6}" dt="2024-11-15T06:48:40.329" v="5"/>
            <ac:spMkLst>
              <pc:docMk/>
              <pc:sldMasterMk cId="1799123431" sldId="2147483703"/>
              <pc:sldLayoutMk cId="3713099654" sldId="2147483808"/>
              <ac:spMk id="4" creationId="{04A84985-09A3-4A9A-E3E9-AFC85FE1CE3F}"/>
            </ac:spMkLst>
          </pc:spChg>
          <pc:spChg chg="mod">
            <ac:chgData name="Tracey Carson" userId="S::tracey.carson@karbonhomes.co.uk::bf442394-7dcd-44e6-837f-cad4601d2de7" providerId="AD" clId="Web-{D36B6B58-7E00-B8DE-F687-EAD0ACA9DAD6}" dt="2024-11-15T06:48:40.329" v="5"/>
            <ac:spMkLst>
              <pc:docMk/>
              <pc:sldMasterMk cId="1799123431" sldId="2147483703"/>
              <pc:sldLayoutMk cId="3713099654" sldId="2147483808"/>
              <ac:spMk id="8" creationId="{6743074D-20B6-E8A8-73F4-53D5B054F028}"/>
            </ac:spMkLst>
          </pc:spChg>
        </pc:sldLayoutChg>
        <pc:sldLayoutChg chg="modSp mod ord">
          <pc:chgData name="Tracey Carson" userId="S::tracey.carson@karbonhomes.co.uk::bf442394-7dcd-44e6-837f-cad4601d2de7" providerId="AD" clId="Web-{D36B6B58-7E00-B8DE-F687-EAD0ACA9DAD6}" dt="2024-11-15T06:48:40.329" v="5"/>
          <pc:sldLayoutMkLst>
            <pc:docMk/>
            <pc:sldMasterMk cId="1799123431" sldId="2147483703"/>
            <pc:sldLayoutMk cId="2862614138" sldId="2147483809"/>
          </pc:sldLayoutMkLst>
          <pc:spChg chg="mod">
            <ac:chgData name="Tracey Carson" userId="S::tracey.carson@karbonhomes.co.uk::bf442394-7dcd-44e6-837f-cad4601d2de7" providerId="AD" clId="Web-{D36B6B58-7E00-B8DE-F687-EAD0ACA9DAD6}" dt="2024-11-15T06:48:40.329" v="5"/>
            <ac:spMkLst>
              <pc:docMk/>
              <pc:sldMasterMk cId="1799123431" sldId="2147483703"/>
              <pc:sldLayoutMk cId="2862614138" sldId="2147483809"/>
              <ac:spMk id="2" creationId="{4B8C082C-F282-C4A1-D6A5-410A762E5633}"/>
            </ac:spMkLst>
          </pc:spChg>
          <pc:spChg chg="mod">
            <ac:chgData name="Tracey Carson" userId="S::tracey.carson@karbonhomes.co.uk::bf442394-7dcd-44e6-837f-cad4601d2de7" providerId="AD" clId="Web-{D36B6B58-7E00-B8DE-F687-EAD0ACA9DAD6}" dt="2024-11-15T06:48:40.329" v="5"/>
            <ac:spMkLst>
              <pc:docMk/>
              <pc:sldMasterMk cId="1799123431" sldId="2147483703"/>
              <pc:sldLayoutMk cId="2862614138" sldId="2147483809"/>
              <ac:spMk id="4" creationId="{1A552508-023F-D53B-44CB-912225720AEF}"/>
            </ac:spMkLst>
          </pc:spChg>
          <pc:spChg chg="mod">
            <ac:chgData name="Tracey Carson" userId="S::tracey.carson@karbonhomes.co.uk::bf442394-7dcd-44e6-837f-cad4601d2de7" providerId="AD" clId="Web-{D36B6B58-7E00-B8DE-F687-EAD0ACA9DAD6}" dt="2024-11-15T06:48:40.329" v="5"/>
            <ac:spMkLst>
              <pc:docMk/>
              <pc:sldMasterMk cId="1799123431" sldId="2147483703"/>
              <pc:sldLayoutMk cId="2862614138" sldId="2147483809"/>
              <ac:spMk id="8" creationId="{B9C2AB00-DEA4-95E7-1C1A-771BA15A25DE}"/>
            </ac:spMkLst>
          </pc:spChg>
        </pc:sldLayoutChg>
        <pc:sldLayoutChg chg="mod ord">
          <pc:chgData name="Tracey Carson" userId="S::tracey.carson@karbonhomes.co.uk::bf442394-7dcd-44e6-837f-cad4601d2de7" providerId="AD" clId="Web-{D36B6B58-7E00-B8DE-F687-EAD0ACA9DAD6}" dt="2024-11-15T06:48:40.329" v="5"/>
          <pc:sldLayoutMkLst>
            <pc:docMk/>
            <pc:sldMasterMk cId="1799123431" sldId="2147483703"/>
            <pc:sldLayoutMk cId="3769252762" sldId="2147483810"/>
          </pc:sldLayoutMkLst>
        </pc:sldLayoutChg>
        <pc:sldLayoutChg chg="modSp mod ord">
          <pc:chgData name="Tracey Carson" userId="S::tracey.carson@karbonhomes.co.uk::bf442394-7dcd-44e6-837f-cad4601d2de7" providerId="AD" clId="Web-{D36B6B58-7E00-B8DE-F687-EAD0ACA9DAD6}" dt="2024-11-15T06:48:40.329" v="5"/>
          <pc:sldLayoutMkLst>
            <pc:docMk/>
            <pc:sldMasterMk cId="1799123431" sldId="2147483703"/>
            <pc:sldLayoutMk cId="2116115527" sldId="2147483811"/>
          </pc:sldLayoutMkLst>
          <pc:spChg chg="mod">
            <ac:chgData name="Tracey Carson" userId="S::tracey.carson@karbonhomes.co.uk::bf442394-7dcd-44e6-837f-cad4601d2de7" providerId="AD" clId="Web-{D36B6B58-7E00-B8DE-F687-EAD0ACA9DAD6}" dt="2024-11-15T06:48:40.329" v="5"/>
            <ac:spMkLst>
              <pc:docMk/>
              <pc:sldMasterMk cId="1799123431" sldId="2147483703"/>
              <pc:sldLayoutMk cId="2116115527" sldId="2147483811"/>
              <ac:spMk id="4" creationId="{C1B3F0D4-EA08-A9E7-4EF2-A055966B6DDF}"/>
            </ac:spMkLst>
          </pc:spChg>
          <pc:spChg chg="mod">
            <ac:chgData name="Tracey Carson" userId="S::tracey.carson@karbonhomes.co.uk::bf442394-7dcd-44e6-837f-cad4601d2de7" providerId="AD" clId="Web-{D36B6B58-7E00-B8DE-F687-EAD0ACA9DAD6}" dt="2024-11-15T06:48:40.329" v="5"/>
            <ac:spMkLst>
              <pc:docMk/>
              <pc:sldMasterMk cId="1799123431" sldId="2147483703"/>
              <pc:sldLayoutMk cId="2116115527" sldId="2147483811"/>
              <ac:spMk id="15" creationId="{53808703-0BCE-7183-6470-AA2644D50A04}"/>
            </ac:spMkLst>
          </pc:spChg>
        </pc:sldLayoutChg>
        <pc:sldLayoutChg chg="modSp mod ord">
          <pc:chgData name="Tracey Carson" userId="S::tracey.carson@karbonhomes.co.uk::bf442394-7dcd-44e6-837f-cad4601d2de7" providerId="AD" clId="Web-{D36B6B58-7E00-B8DE-F687-EAD0ACA9DAD6}" dt="2024-11-15T06:48:40.329" v="5"/>
          <pc:sldLayoutMkLst>
            <pc:docMk/>
            <pc:sldMasterMk cId="1799123431" sldId="2147483703"/>
            <pc:sldLayoutMk cId="601378604" sldId="2147483812"/>
          </pc:sldLayoutMkLst>
          <pc:spChg chg="mod">
            <ac:chgData name="Tracey Carson" userId="S::tracey.carson@karbonhomes.co.uk::bf442394-7dcd-44e6-837f-cad4601d2de7" providerId="AD" clId="Web-{D36B6B58-7E00-B8DE-F687-EAD0ACA9DAD6}" dt="2024-11-15T06:48:40.329" v="5"/>
            <ac:spMkLst>
              <pc:docMk/>
              <pc:sldMasterMk cId="1799123431" sldId="2147483703"/>
              <pc:sldLayoutMk cId="601378604" sldId="2147483812"/>
              <ac:spMk id="4" creationId="{24F6B201-E196-2A74-FCD3-0F931BFBD12F}"/>
            </ac:spMkLst>
          </pc:spChg>
          <pc:spChg chg="mod">
            <ac:chgData name="Tracey Carson" userId="S::tracey.carson@karbonhomes.co.uk::bf442394-7dcd-44e6-837f-cad4601d2de7" providerId="AD" clId="Web-{D36B6B58-7E00-B8DE-F687-EAD0ACA9DAD6}" dt="2024-11-15T06:48:40.329" v="5"/>
            <ac:spMkLst>
              <pc:docMk/>
              <pc:sldMasterMk cId="1799123431" sldId="2147483703"/>
              <pc:sldLayoutMk cId="601378604" sldId="2147483812"/>
              <ac:spMk id="5" creationId="{74065A87-81BE-42D9-7510-C52FC04D0400}"/>
            </ac:spMkLst>
          </pc:spChg>
        </pc:sldLayoutChg>
        <pc:sldLayoutChg chg="modSp mod ord">
          <pc:chgData name="Tracey Carson" userId="S::tracey.carson@karbonhomes.co.uk::bf442394-7dcd-44e6-837f-cad4601d2de7" providerId="AD" clId="Web-{D36B6B58-7E00-B8DE-F687-EAD0ACA9DAD6}" dt="2024-11-15T06:48:40.329" v="6"/>
          <pc:sldLayoutMkLst>
            <pc:docMk/>
            <pc:sldMasterMk cId="1799123431" sldId="2147483703"/>
            <pc:sldLayoutMk cId="641379956" sldId="2147483814"/>
          </pc:sldLayoutMkLst>
          <pc:spChg chg="mod">
            <ac:chgData name="Tracey Carson" userId="S::tracey.carson@karbonhomes.co.uk::bf442394-7dcd-44e6-837f-cad4601d2de7" providerId="AD" clId="Web-{D36B6B58-7E00-B8DE-F687-EAD0ACA9DAD6}" dt="2024-11-15T06:48:40.329" v="6"/>
            <ac:spMkLst>
              <pc:docMk/>
              <pc:sldMasterMk cId="1799123431" sldId="2147483703"/>
              <pc:sldLayoutMk cId="641379956" sldId="2147483814"/>
              <ac:spMk id="2" creationId="{AA8DDEF5-B616-9FEB-82B3-97C675309909}"/>
            </ac:spMkLst>
          </pc:spChg>
          <pc:spChg chg="mod">
            <ac:chgData name="Tracey Carson" userId="S::tracey.carson@karbonhomes.co.uk::bf442394-7dcd-44e6-837f-cad4601d2de7" providerId="AD" clId="Web-{D36B6B58-7E00-B8DE-F687-EAD0ACA9DAD6}" dt="2024-11-15T06:48:40.329" v="6"/>
            <ac:spMkLst>
              <pc:docMk/>
              <pc:sldMasterMk cId="1799123431" sldId="2147483703"/>
              <pc:sldLayoutMk cId="641379956" sldId="2147483814"/>
              <ac:spMk id="3" creationId="{2AB18866-AA70-0855-5ECC-6EE9F4C9A47F}"/>
            </ac:spMkLst>
          </pc:spChg>
        </pc:sldLayoutChg>
        <pc:sldLayoutChg chg="modSp mod ord">
          <pc:chgData name="Tracey Carson" userId="S::tracey.carson@karbonhomes.co.uk::bf442394-7dcd-44e6-837f-cad4601d2de7" providerId="AD" clId="Web-{D36B6B58-7E00-B8DE-F687-EAD0ACA9DAD6}" dt="2024-11-15T06:48:40.329" v="6"/>
          <pc:sldLayoutMkLst>
            <pc:docMk/>
            <pc:sldMasterMk cId="1799123431" sldId="2147483703"/>
            <pc:sldLayoutMk cId="1688317425" sldId="2147483815"/>
          </pc:sldLayoutMkLst>
          <pc:spChg chg="mod">
            <ac:chgData name="Tracey Carson" userId="S::tracey.carson@karbonhomes.co.uk::bf442394-7dcd-44e6-837f-cad4601d2de7" providerId="AD" clId="Web-{D36B6B58-7E00-B8DE-F687-EAD0ACA9DAD6}" dt="2024-11-15T06:48:40.329" v="6"/>
            <ac:spMkLst>
              <pc:docMk/>
              <pc:sldMasterMk cId="1799123431" sldId="2147483703"/>
              <pc:sldLayoutMk cId="1688317425" sldId="2147483815"/>
              <ac:spMk id="2" creationId="{AA8DDEF5-B616-9FEB-82B3-97C675309909}"/>
            </ac:spMkLst>
          </pc:spChg>
          <pc:spChg chg="mod">
            <ac:chgData name="Tracey Carson" userId="S::tracey.carson@karbonhomes.co.uk::bf442394-7dcd-44e6-837f-cad4601d2de7" providerId="AD" clId="Web-{D36B6B58-7E00-B8DE-F687-EAD0ACA9DAD6}" dt="2024-11-15T06:48:40.329" v="6"/>
            <ac:spMkLst>
              <pc:docMk/>
              <pc:sldMasterMk cId="1799123431" sldId="2147483703"/>
              <pc:sldLayoutMk cId="1688317425" sldId="2147483815"/>
              <ac:spMk id="3" creationId="{2AB18866-AA70-0855-5ECC-6EE9F4C9A47F}"/>
            </ac:spMkLst>
          </pc:spChg>
        </pc:sldLayoutChg>
        <pc:sldLayoutChg chg="modSp mod ord">
          <pc:chgData name="Tracey Carson" userId="S::tracey.carson@karbonhomes.co.uk::bf442394-7dcd-44e6-837f-cad4601d2de7" providerId="AD" clId="Web-{D36B6B58-7E00-B8DE-F687-EAD0ACA9DAD6}" dt="2024-11-15T06:48:40.329" v="6"/>
          <pc:sldLayoutMkLst>
            <pc:docMk/>
            <pc:sldMasterMk cId="1799123431" sldId="2147483703"/>
            <pc:sldLayoutMk cId="3312377643" sldId="2147483816"/>
          </pc:sldLayoutMkLst>
          <pc:spChg chg="mod">
            <ac:chgData name="Tracey Carson" userId="S::tracey.carson@karbonhomes.co.uk::bf442394-7dcd-44e6-837f-cad4601d2de7" providerId="AD" clId="Web-{D36B6B58-7E00-B8DE-F687-EAD0ACA9DAD6}" dt="2024-11-15T06:48:40.329" v="6"/>
            <ac:spMkLst>
              <pc:docMk/>
              <pc:sldMasterMk cId="1799123431" sldId="2147483703"/>
              <pc:sldLayoutMk cId="3312377643" sldId="2147483816"/>
              <ac:spMk id="2" creationId="{AA8DDEF5-B616-9FEB-82B3-97C675309909}"/>
            </ac:spMkLst>
          </pc:spChg>
          <pc:spChg chg="mod">
            <ac:chgData name="Tracey Carson" userId="S::tracey.carson@karbonhomes.co.uk::bf442394-7dcd-44e6-837f-cad4601d2de7" providerId="AD" clId="Web-{D36B6B58-7E00-B8DE-F687-EAD0ACA9DAD6}" dt="2024-11-15T06:48:40.329" v="6"/>
            <ac:spMkLst>
              <pc:docMk/>
              <pc:sldMasterMk cId="1799123431" sldId="2147483703"/>
              <pc:sldLayoutMk cId="3312377643" sldId="2147483816"/>
              <ac:spMk id="3" creationId="{2AB18866-AA70-0855-5ECC-6EE9F4C9A47F}"/>
            </ac:spMkLst>
          </pc:spChg>
        </pc:sldLayoutChg>
        <pc:sldLayoutChg chg="modSp mod ord">
          <pc:chgData name="Tracey Carson" userId="S::tracey.carson@karbonhomes.co.uk::bf442394-7dcd-44e6-837f-cad4601d2de7" providerId="AD" clId="Web-{D36B6B58-7E00-B8DE-F687-EAD0ACA9DAD6}" dt="2024-11-15T06:48:40.329" v="6"/>
          <pc:sldLayoutMkLst>
            <pc:docMk/>
            <pc:sldMasterMk cId="1799123431" sldId="2147483703"/>
            <pc:sldLayoutMk cId="600724792" sldId="2147483817"/>
          </pc:sldLayoutMkLst>
          <pc:spChg chg="mod">
            <ac:chgData name="Tracey Carson" userId="S::tracey.carson@karbonhomes.co.uk::bf442394-7dcd-44e6-837f-cad4601d2de7" providerId="AD" clId="Web-{D36B6B58-7E00-B8DE-F687-EAD0ACA9DAD6}" dt="2024-11-15T06:48:40.329" v="6"/>
            <ac:spMkLst>
              <pc:docMk/>
              <pc:sldMasterMk cId="1799123431" sldId="2147483703"/>
              <pc:sldLayoutMk cId="600724792" sldId="2147483817"/>
              <ac:spMk id="11" creationId="{A511FAE7-0C32-E2C8-4BF4-3B58F8CD5A0C}"/>
            </ac:spMkLst>
          </pc:spChg>
          <pc:spChg chg="mod">
            <ac:chgData name="Tracey Carson" userId="S::tracey.carson@karbonhomes.co.uk::bf442394-7dcd-44e6-837f-cad4601d2de7" providerId="AD" clId="Web-{D36B6B58-7E00-B8DE-F687-EAD0ACA9DAD6}" dt="2024-11-15T06:48:40.329" v="6"/>
            <ac:spMkLst>
              <pc:docMk/>
              <pc:sldMasterMk cId="1799123431" sldId="2147483703"/>
              <pc:sldLayoutMk cId="600724792" sldId="2147483817"/>
              <ac:spMk id="12" creationId="{209B60F1-283C-E575-5F1F-CF3180ED0B94}"/>
            </ac:spMkLst>
          </pc:spChg>
        </pc:sldLayoutChg>
        <pc:sldLayoutChg chg="modSp mod ord">
          <pc:chgData name="Tracey Carson" userId="S::tracey.carson@karbonhomes.co.uk::bf442394-7dcd-44e6-837f-cad4601d2de7" providerId="AD" clId="Web-{D36B6B58-7E00-B8DE-F687-EAD0ACA9DAD6}" dt="2024-11-15T06:48:40.329" v="6"/>
          <pc:sldLayoutMkLst>
            <pc:docMk/>
            <pc:sldMasterMk cId="1799123431" sldId="2147483703"/>
            <pc:sldLayoutMk cId="7537309" sldId="2147483818"/>
          </pc:sldLayoutMkLst>
          <pc:spChg chg="mod">
            <ac:chgData name="Tracey Carson" userId="S::tracey.carson@karbonhomes.co.uk::bf442394-7dcd-44e6-837f-cad4601d2de7" providerId="AD" clId="Web-{D36B6B58-7E00-B8DE-F687-EAD0ACA9DAD6}" dt="2024-11-15T06:48:40.329" v="6"/>
            <ac:spMkLst>
              <pc:docMk/>
              <pc:sldMasterMk cId="1799123431" sldId="2147483703"/>
              <pc:sldLayoutMk cId="7537309" sldId="2147483818"/>
              <ac:spMk id="11" creationId="{21473C21-6408-A1F8-29F5-D60998D7E865}"/>
            </ac:spMkLst>
          </pc:spChg>
          <pc:spChg chg="mod">
            <ac:chgData name="Tracey Carson" userId="S::tracey.carson@karbonhomes.co.uk::bf442394-7dcd-44e6-837f-cad4601d2de7" providerId="AD" clId="Web-{D36B6B58-7E00-B8DE-F687-EAD0ACA9DAD6}" dt="2024-11-15T06:48:40.329" v="6"/>
            <ac:spMkLst>
              <pc:docMk/>
              <pc:sldMasterMk cId="1799123431" sldId="2147483703"/>
              <pc:sldLayoutMk cId="7537309" sldId="2147483818"/>
              <ac:spMk id="12" creationId="{369189C9-1FF9-0449-1FBF-1555315BAC1A}"/>
            </ac:spMkLst>
          </pc:spChg>
        </pc:sldLayoutChg>
        <pc:sldLayoutChg chg="modSp mod ord">
          <pc:chgData name="Tracey Carson" userId="S::tracey.carson@karbonhomes.co.uk::bf442394-7dcd-44e6-837f-cad4601d2de7" providerId="AD" clId="Web-{D36B6B58-7E00-B8DE-F687-EAD0ACA9DAD6}" dt="2024-11-15T06:48:40.329" v="6"/>
          <pc:sldLayoutMkLst>
            <pc:docMk/>
            <pc:sldMasterMk cId="1799123431" sldId="2147483703"/>
            <pc:sldLayoutMk cId="1465174522" sldId="2147483819"/>
          </pc:sldLayoutMkLst>
          <pc:spChg chg="mod">
            <ac:chgData name="Tracey Carson" userId="S::tracey.carson@karbonhomes.co.uk::bf442394-7dcd-44e6-837f-cad4601d2de7" providerId="AD" clId="Web-{D36B6B58-7E00-B8DE-F687-EAD0ACA9DAD6}" dt="2024-11-15T06:48:40.329" v="6"/>
            <ac:spMkLst>
              <pc:docMk/>
              <pc:sldMasterMk cId="1799123431" sldId="2147483703"/>
              <pc:sldLayoutMk cId="1465174522" sldId="2147483819"/>
              <ac:spMk id="11" creationId="{265BCD7E-F8F7-F022-E9F3-FBCFE46F6B60}"/>
            </ac:spMkLst>
          </pc:spChg>
          <pc:spChg chg="mod">
            <ac:chgData name="Tracey Carson" userId="S::tracey.carson@karbonhomes.co.uk::bf442394-7dcd-44e6-837f-cad4601d2de7" providerId="AD" clId="Web-{D36B6B58-7E00-B8DE-F687-EAD0ACA9DAD6}" dt="2024-11-15T06:48:40.329" v="6"/>
            <ac:spMkLst>
              <pc:docMk/>
              <pc:sldMasterMk cId="1799123431" sldId="2147483703"/>
              <pc:sldLayoutMk cId="1465174522" sldId="2147483819"/>
              <ac:spMk id="12" creationId="{4533AE71-02B0-7FC5-BD6A-385CCCDCB616}"/>
            </ac:spMkLst>
          </pc:spChg>
        </pc:sldLayoutChg>
        <pc:sldLayoutChg chg="modSp mod ord">
          <pc:chgData name="Tracey Carson" userId="S::tracey.carson@karbonhomes.co.uk::bf442394-7dcd-44e6-837f-cad4601d2de7" providerId="AD" clId="Web-{D36B6B58-7E00-B8DE-F687-EAD0ACA9DAD6}" dt="2024-11-15T06:48:40.329" v="6"/>
          <pc:sldLayoutMkLst>
            <pc:docMk/>
            <pc:sldMasterMk cId="1799123431" sldId="2147483703"/>
            <pc:sldLayoutMk cId="1758266375" sldId="2147483820"/>
          </pc:sldLayoutMkLst>
          <pc:spChg chg="mod">
            <ac:chgData name="Tracey Carson" userId="S::tracey.carson@karbonhomes.co.uk::bf442394-7dcd-44e6-837f-cad4601d2de7" providerId="AD" clId="Web-{D36B6B58-7E00-B8DE-F687-EAD0ACA9DAD6}" dt="2024-11-15T06:48:40.329" v="6"/>
            <ac:spMkLst>
              <pc:docMk/>
              <pc:sldMasterMk cId="1799123431" sldId="2147483703"/>
              <pc:sldLayoutMk cId="1758266375" sldId="2147483820"/>
              <ac:spMk id="11" creationId="{A5DDA83F-4E4B-444C-A4B8-DCA149233537}"/>
            </ac:spMkLst>
          </pc:spChg>
          <pc:spChg chg="mod">
            <ac:chgData name="Tracey Carson" userId="S::tracey.carson@karbonhomes.co.uk::bf442394-7dcd-44e6-837f-cad4601d2de7" providerId="AD" clId="Web-{D36B6B58-7E00-B8DE-F687-EAD0ACA9DAD6}" dt="2024-11-15T06:48:40.329" v="6"/>
            <ac:spMkLst>
              <pc:docMk/>
              <pc:sldMasterMk cId="1799123431" sldId="2147483703"/>
              <pc:sldLayoutMk cId="1758266375" sldId="2147483820"/>
              <ac:spMk id="12" creationId="{4BEE8320-AEBC-A6C8-454B-1CA4A6F2CE31}"/>
            </ac:spMkLst>
          </pc:spChg>
        </pc:sldLayoutChg>
        <pc:sldLayoutChg chg="modSp mod ord">
          <pc:chgData name="Tracey Carson" userId="S::tracey.carson@karbonhomes.co.uk::bf442394-7dcd-44e6-837f-cad4601d2de7" providerId="AD" clId="Web-{D36B6B58-7E00-B8DE-F687-EAD0ACA9DAD6}" dt="2024-11-15T06:48:40.329" v="6"/>
          <pc:sldLayoutMkLst>
            <pc:docMk/>
            <pc:sldMasterMk cId="1799123431" sldId="2147483703"/>
            <pc:sldLayoutMk cId="2642768192" sldId="2147483821"/>
          </pc:sldLayoutMkLst>
          <pc:spChg chg="mod">
            <ac:chgData name="Tracey Carson" userId="S::tracey.carson@karbonhomes.co.uk::bf442394-7dcd-44e6-837f-cad4601d2de7" providerId="AD" clId="Web-{D36B6B58-7E00-B8DE-F687-EAD0ACA9DAD6}" dt="2024-11-15T06:48:40.329" v="6"/>
            <ac:spMkLst>
              <pc:docMk/>
              <pc:sldMasterMk cId="1799123431" sldId="2147483703"/>
              <pc:sldLayoutMk cId="2642768192" sldId="2147483821"/>
              <ac:spMk id="11" creationId="{90F232AD-AD3C-FBFC-AA37-54A9F7D8579B}"/>
            </ac:spMkLst>
          </pc:spChg>
          <pc:spChg chg="mod">
            <ac:chgData name="Tracey Carson" userId="S::tracey.carson@karbonhomes.co.uk::bf442394-7dcd-44e6-837f-cad4601d2de7" providerId="AD" clId="Web-{D36B6B58-7E00-B8DE-F687-EAD0ACA9DAD6}" dt="2024-11-15T06:48:40.329" v="6"/>
            <ac:spMkLst>
              <pc:docMk/>
              <pc:sldMasterMk cId="1799123431" sldId="2147483703"/>
              <pc:sldLayoutMk cId="2642768192" sldId="2147483821"/>
              <ac:spMk id="12" creationId="{9CCD4EF3-4A8D-AB7E-3930-E236C4CC6824}"/>
            </ac:spMkLst>
          </pc:spChg>
        </pc:sldLayoutChg>
        <pc:sldLayoutChg chg="modSp mod ord">
          <pc:chgData name="Tracey Carson" userId="S::tracey.carson@karbonhomes.co.uk::bf442394-7dcd-44e6-837f-cad4601d2de7" providerId="AD" clId="Web-{D36B6B58-7E00-B8DE-F687-EAD0ACA9DAD6}" dt="2024-11-15T06:48:40.329" v="6"/>
          <pc:sldLayoutMkLst>
            <pc:docMk/>
            <pc:sldMasterMk cId="1799123431" sldId="2147483703"/>
            <pc:sldLayoutMk cId="2292759704" sldId="2147483822"/>
          </pc:sldLayoutMkLst>
          <pc:spChg chg="mod">
            <ac:chgData name="Tracey Carson" userId="S::tracey.carson@karbonhomes.co.uk::bf442394-7dcd-44e6-837f-cad4601d2de7" providerId="AD" clId="Web-{D36B6B58-7E00-B8DE-F687-EAD0ACA9DAD6}" dt="2024-11-15T06:48:40.329" v="6"/>
            <ac:spMkLst>
              <pc:docMk/>
              <pc:sldMasterMk cId="1799123431" sldId="2147483703"/>
              <pc:sldLayoutMk cId="2292759704" sldId="2147483822"/>
              <ac:spMk id="6" creationId="{F9403977-82EE-7213-60AE-AD5E31493DD2}"/>
            </ac:spMkLst>
          </pc:spChg>
          <pc:spChg chg="mod">
            <ac:chgData name="Tracey Carson" userId="S::tracey.carson@karbonhomes.co.uk::bf442394-7dcd-44e6-837f-cad4601d2de7" providerId="AD" clId="Web-{D36B6B58-7E00-B8DE-F687-EAD0ACA9DAD6}" dt="2024-11-15T06:48:40.329" v="6"/>
            <ac:spMkLst>
              <pc:docMk/>
              <pc:sldMasterMk cId="1799123431" sldId="2147483703"/>
              <pc:sldLayoutMk cId="2292759704" sldId="2147483822"/>
              <ac:spMk id="7" creationId="{8D908299-8458-85E8-8FB0-ADF62E0A3AFC}"/>
            </ac:spMkLst>
          </pc:spChg>
        </pc:sldLayoutChg>
        <pc:sldLayoutChg chg="modSp mod ord">
          <pc:chgData name="Tracey Carson" userId="S::tracey.carson@karbonhomes.co.uk::bf442394-7dcd-44e6-837f-cad4601d2de7" providerId="AD" clId="Web-{D36B6B58-7E00-B8DE-F687-EAD0ACA9DAD6}" dt="2024-11-15T06:48:40.329" v="6"/>
          <pc:sldLayoutMkLst>
            <pc:docMk/>
            <pc:sldMasterMk cId="1799123431" sldId="2147483703"/>
            <pc:sldLayoutMk cId="3822152250" sldId="2147483823"/>
          </pc:sldLayoutMkLst>
          <pc:spChg chg="mod">
            <ac:chgData name="Tracey Carson" userId="S::tracey.carson@karbonhomes.co.uk::bf442394-7dcd-44e6-837f-cad4601d2de7" providerId="AD" clId="Web-{D36B6B58-7E00-B8DE-F687-EAD0ACA9DAD6}" dt="2024-11-15T06:48:40.329" v="6"/>
            <ac:spMkLst>
              <pc:docMk/>
              <pc:sldMasterMk cId="1799123431" sldId="2147483703"/>
              <pc:sldLayoutMk cId="3822152250" sldId="2147483823"/>
              <ac:spMk id="2" creationId="{58FCF506-9496-1C8A-9406-D2ADA562CCA3}"/>
            </ac:spMkLst>
          </pc:spChg>
          <pc:spChg chg="mod">
            <ac:chgData name="Tracey Carson" userId="S::tracey.carson@karbonhomes.co.uk::bf442394-7dcd-44e6-837f-cad4601d2de7" providerId="AD" clId="Web-{D36B6B58-7E00-B8DE-F687-EAD0ACA9DAD6}" dt="2024-11-15T06:48:40.329" v="6"/>
            <ac:spMkLst>
              <pc:docMk/>
              <pc:sldMasterMk cId="1799123431" sldId="2147483703"/>
              <pc:sldLayoutMk cId="3822152250" sldId="2147483823"/>
              <ac:spMk id="3" creationId="{6AF4EEB6-69E4-8BFA-4D13-1D02A86F19D7}"/>
            </ac:spMkLst>
          </pc:spChg>
        </pc:sldLayoutChg>
        <pc:sldLayoutChg chg="modSp mod ord">
          <pc:chgData name="Tracey Carson" userId="S::tracey.carson@karbonhomes.co.uk::bf442394-7dcd-44e6-837f-cad4601d2de7" providerId="AD" clId="Web-{D36B6B58-7E00-B8DE-F687-EAD0ACA9DAD6}" dt="2024-11-15T06:48:40.329" v="6"/>
          <pc:sldLayoutMkLst>
            <pc:docMk/>
            <pc:sldMasterMk cId="1799123431" sldId="2147483703"/>
            <pc:sldLayoutMk cId="2125437440" sldId="2147483824"/>
          </pc:sldLayoutMkLst>
          <pc:spChg chg="mod">
            <ac:chgData name="Tracey Carson" userId="S::tracey.carson@karbonhomes.co.uk::bf442394-7dcd-44e6-837f-cad4601d2de7" providerId="AD" clId="Web-{D36B6B58-7E00-B8DE-F687-EAD0ACA9DAD6}" dt="2024-11-15T06:48:40.329" v="6"/>
            <ac:spMkLst>
              <pc:docMk/>
              <pc:sldMasterMk cId="1799123431" sldId="2147483703"/>
              <pc:sldLayoutMk cId="2125437440" sldId="2147483824"/>
              <ac:spMk id="2" creationId="{4B8C082C-F282-C4A1-D6A5-410A762E5633}"/>
            </ac:spMkLst>
          </pc:spChg>
        </pc:sldLayoutChg>
        <pc:sldLayoutChg chg="modSp mod ord">
          <pc:chgData name="Tracey Carson" userId="S::tracey.carson@karbonhomes.co.uk::bf442394-7dcd-44e6-837f-cad4601d2de7" providerId="AD" clId="Web-{D36B6B58-7E00-B8DE-F687-EAD0ACA9DAD6}" dt="2024-11-15T06:48:40.329" v="6"/>
          <pc:sldLayoutMkLst>
            <pc:docMk/>
            <pc:sldMasterMk cId="1799123431" sldId="2147483703"/>
            <pc:sldLayoutMk cId="1793903399" sldId="2147483825"/>
          </pc:sldLayoutMkLst>
          <pc:spChg chg="mod">
            <ac:chgData name="Tracey Carson" userId="S::tracey.carson@karbonhomes.co.uk::bf442394-7dcd-44e6-837f-cad4601d2de7" providerId="AD" clId="Web-{D36B6B58-7E00-B8DE-F687-EAD0ACA9DAD6}" dt="2024-11-15T06:48:40.329" v="6"/>
            <ac:spMkLst>
              <pc:docMk/>
              <pc:sldMasterMk cId="1799123431" sldId="2147483703"/>
              <pc:sldLayoutMk cId="1793903399" sldId="2147483825"/>
              <ac:spMk id="2" creationId="{4B8C082C-F282-C4A1-D6A5-410A762E5633}"/>
            </ac:spMkLst>
          </pc:spChg>
          <pc:spChg chg="mod">
            <ac:chgData name="Tracey Carson" userId="S::tracey.carson@karbonhomes.co.uk::bf442394-7dcd-44e6-837f-cad4601d2de7" providerId="AD" clId="Web-{D36B6B58-7E00-B8DE-F687-EAD0ACA9DAD6}" dt="2024-11-15T06:48:40.329" v="6"/>
            <ac:spMkLst>
              <pc:docMk/>
              <pc:sldMasterMk cId="1799123431" sldId="2147483703"/>
              <pc:sldLayoutMk cId="1793903399" sldId="2147483825"/>
              <ac:spMk id="7" creationId="{54789D21-7E5C-FAAB-81A8-2F8A9CB1A879}"/>
            </ac:spMkLst>
          </pc:spChg>
          <pc:spChg chg="mod">
            <ac:chgData name="Tracey Carson" userId="S::tracey.carson@karbonhomes.co.uk::bf442394-7dcd-44e6-837f-cad4601d2de7" providerId="AD" clId="Web-{D36B6B58-7E00-B8DE-F687-EAD0ACA9DAD6}" dt="2024-11-15T06:48:40.329" v="6"/>
            <ac:spMkLst>
              <pc:docMk/>
              <pc:sldMasterMk cId="1799123431" sldId="2147483703"/>
              <pc:sldLayoutMk cId="1793903399" sldId="2147483825"/>
              <ac:spMk id="8" creationId="{56C2F28A-39F6-1A2E-EA00-B646BC78457D}"/>
            </ac:spMkLst>
          </pc:spChg>
        </pc:sldLayoutChg>
        <pc:sldLayoutChg chg="modSp mod ord">
          <pc:chgData name="Tracey Carson" userId="S::tracey.carson@karbonhomes.co.uk::bf442394-7dcd-44e6-837f-cad4601d2de7" providerId="AD" clId="Web-{D36B6B58-7E00-B8DE-F687-EAD0ACA9DAD6}" dt="2024-11-15T06:48:40.329" v="6"/>
          <pc:sldLayoutMkLst>
            <pc:docMk/>
            <pc:sldMasterMk cId="1799123431" sldId="2147483703"/>
            <pc:sldLayoutMk cId="4233647541" sldId="2147483826"/>
          </pc:sldLayoutMkLst>
          <pc:spChg chg="mod">
            <ac:chgData name="Tracey Carson" userId="S::tracey.carson@karbonhomes.co.uk::bf442394-7dcd-44e6-837f-cad4601d2de7" providerId="AD" clId="Web-{D36B6B58-7E00-B8DE-F687-EAD0ACA9DAD6}" dt="2024-11-15T06:48:40.329" v="6"/>
            <ac:spMkLst>
              <pc:docMk/>
              <pc:sldMasterMk cId="1799123431" sldId="2147483703"/>
              <pc:sldLayoutMk cId="4233647541" sldId="2147483826"/>
              <ac:spMk id="2" creationId="{4B8C082C-F282-C4A1-D6A5-410A762E5633}"/>
            </ac:spMkLst>
          </pc:spChg>
          <pc:spChg chg="mod">
            <ac:chgData name="Tracey Carson" userId="S::tracey.carson@karbonhomes.co.uk::bf442394-7dcd-44e6-837f-cad4601d2de7" providerId="AD" clId="Web-{D36B6B58-7E00-B8DE-F687-EAD0ACA9DAD6}" dt="2024-11-15T06:48:40.329" v="6"/>
            <ac:spMkLst>
              <pc:docMk/>
              <pc:sldMasterMk cId="1799123431" sldId="2147483703"/>
              <pc:sldLayoutMk cId="4233647541" sldId="2147483826"/>
              <ac:spMk id="4" creationId="{5C9AD746-8AAF-32BB-41ED-F8669B22955C}"/>
            </ac:spMkLst>
          </pc:spChg>
          <pc:spChg chg="mod">
            <ac:chgData name="Tracey Carson" userId="S::tracey.carson@karbonhomes.co.uk::bf442394-7dcd-44e6-837f-cad4601d2de7" providerId="AD" clId="Web-{D36B6B58-7E00-B8DE-F687-EAD0ACA9DAD6}" dt="2024-11-15T06:48:40.329" v="6"/>
            <ac:spMkLst>
              <pc:docMk/>
              <pc:sldMasterMk cId="1799123431" sldId="2147483703"/>
              <pc:sldLayoutMk cId="4233647541" sldId="2147483826"/>
              <ac:spMk id="8" creationId="{555CCE80-390D-B5FE-F5BB-05AACE0E1435}"/>
            </ac:spMkLst>
          </pc:spChg>
        </pc:sldLayoutChg>
        <pc:sldLayoutChg chg="modSp mod ord">
          <pc:chgData name="Tracey Carson" userId="S::tracey.carson@karbonhomes.co.uk::bf442394-7dcd-44e6-837f-cad4601d2de7" providerId="AD" clId="Web-{D36B6B58-7E00-B8DE-F687-EAD0ACA9DAD6}" dt="2024-11-15T06:48:40.329" v="6"/>
          <pc:sldLayoutMkLst>
            <pc:docMk/>
            <pc:sldMasterMk cId="1799123431" sldId="2147483703"/>
            <pc:sldLayoutMk cId="4008475862" sldId="2147483827"/>
          </pc:sldLayoutMkLst>
          <pc:spChg chg="mod">
            <ac:chgData name="Tracey Carson" userId="S::tracey.carson@karbonhomes.co.uk::bf442394-7dcd-44e6-837f-cad4601d2de7" providerId="AD" clId="Web-{D36B6B58-7E00-B8DE-F687-EAD0ACA9DAD6}" dt="2024-11-15T06:48:40.329" v="6"/>
            <ac:spMkLst>
              <pc:docMk/>
              <pc:sldMasterMk cId="1799123431" sldId="2147483703"/>
              <pc:sldLayoutMk cId="4008475862" sldId="2147483827"/>
              <ac:spMk id="2" creationId="{4B8C082C-F282-C4A1-D6A5-410A762E5633}"/>
            </ac:spMkLst>
          </pc:spChg>
          <pc:spChg chg="mod">
            <ac:chgData name="Tracey Carson" userId="S::tracey.carson@karbonhomes.co.uk::bf442394-7dcd-44e6-837f-cad4601d2de7" providerId="AD" clId="Web-{D36B6B58-7E00-B8DE-F687-EAD0ACA9DAD6}" dt="2024-11-15T06:48:40.329" v="6"/>
            <ac:spMkLst>
              <pc:docMk/>
              <pc:sldMasterMk cId="1799123431" sldId="2147483703"/>
              <pc:sldLayoutMk cId="4008475862" sldId="2147483827"/>
              <ac:spMk id="4" creationId="{FE65A941-DAE1-859D-30AB-1BC42B6A512F}"/>
            </ac:spMkLst>
          </pc:spChg>
          <pc:spChg chg="mod">
            <ac:chgData name="Tracey Carson" userId="S::tracey.carson@karbonhomes.co.uk::bf442394-7dcd-44e6-837f-cad4601d2de7" providerId="AD" clId="Web-{D36B6B58-7E00-B8DE-F687-EAD0ACA9DAD6}" dt="2024-11-15T06:48:40.329" v="6"/>
            <ac:spMkLst>
              <pc:docMk/>
              <pc:sldMasterMk cId="1799123431" sldId="2147483703"/>
              <pc:sldLayoutMk cId="4008475862" sldId="2147483827"/>
              <ac:spMk id="8" creationId="{9B9EE1F1-AA5C-A6A7-185B-EC6FD9FA74A0}"/>
            </ac:spMkLst>
          </pc:spChg>
        </pc:sldLayoutChg>
        <pc:sldLayoutChg chg="modSp mod ord">
          <pc:chgData name="Tracey Carson" userId="S::tracey.carson@karbonhomes.co.uk::bf442394-7dcd-44e6-837f-cad4601d2de7" providerId="AD" clId="Web-{D36B6B58-7E00-B8DE-F687-EAD0ACA9DAD6}" dt="2024-11-15T06:48:40.329" v="6"/>
          <pc:sldLayoutMkLst>
            <pc:docMk/>
            <pc:sldMasterMk cId="1799123431" sldId="2147483703"/>
            <pc:sldLayoutMk cId="3227119176" sldId="2147483828"/>
          </pc:sldLayoutMkLst>
          <pc:spChg chg="mod">
            <ac:chgData name="Tracey Carson" userId="S::tracey.carson@karbonhomes.co.uk::bf442394-7dcd-44e6-837f-cad4601d2de7" providerId="AD" clId="Web-{D36B6B58-7E00-B8DE-F687-EAD0ACA9DAD6}" dt="2024-11-15T06:48:40.329" v="6"/>
            <ac:spMkLst>
              <pc:docMk/>
              <pc:sldMasterMk cId="1799123431" sldId="2147483703"/>
              <pc:sldLayoutMk cId="3227119176" sldId="2147483828"/>
              <ac:spMk id="2" creationId="{4B8C082C-F282-C4A1-D6A5-410A762E5633}"/>
            </ac:spMkLst>
          </pc:spChg>
          <pc:spChg chg="mod">
            <ac:chgData name="Tracey Carson" userId="S::tracey.carson@karbonhomes.co.uk::bf442394-7dcd-44e6-837f-cad4601d2de7" providerId="AD" clId="Web-{D36B6B58-7E00-B8DE-F687-EAD0ACA9DAD6}" dt="2024-11-15T06:48:40.329" v="6"/>
            <ac:spMkLst>
              <pc:docMk/>
              <pc:sldMasterMk cId="1799123431" sldId="2147483703"/>
              <pc:sldLayoutMk cId="3227119176" sldId="2147483828"/>
              <ac:spMk id="4" creationId="{838F7C98-6BE4-56EA-EBFB-8EFA857AC7AF}"/>
            </ac:spMkLst>
          </pc:spChg>
          <pc:spChg chg="mod">
            <ac:chgData name="Tracey Carson" userId="S::tracey.carson@karbonhomes.co.uk::bf442394-7dcd-44e6-837f-cad4601d2de7" providerId="AD" clId="Web-{D36B6B58-7E00-B8DE-F687-EAD0ACA9DAD6}" dt="2024-11-15T06:48:40.329" v="6"/>
            <ac:spMkLst>
              <pc:docMk/>
              <pc:sldMasterMk cId="1799123431" sldId="2147483703"/>
              <pc:sldLayoutMk cId="3227119176" sldId="2147483828"/>
              <ac:spMk id="8" creationId="{44F84C44-08AB-B390-6F01-09AB03A4D172}"/>
            </ac:spMkLst>
          </pc:spChg>
        </pc:sldLayoutChg>
        <pc:sldLayoutChg chg="modSp mod ord">
          <pc:chgData name="Tracey Carson" userId="S::tracey.carson@karbonhomes.co.uk::bf442394-7dcd-44e6-837f-cad4601d2de7" providerId="AD" clId="Web-{D36B6B58-7E00-B8DE-F687-EAD0ACA9DAD6}" dt="2024-11-15T06:48:40.329" v="6"/>
          <pc:sldLayoutMkLst>
            <pc:docMk/>
            <pc:sldMasterMk cId="1799123431" sldId="2147483703"/>
            <pc:sldLayoutMk cId="1665405145" sldId="2147483829"/>
          </pc:sldLayoutMkLst>
          <pc:spChg chg="mod">
            <ac:chgData name="Tracey Carson" userId="S::tracey.carson@karbonhomes.co.uk::bf442394-7dcd-44e6-837f-cad4601d2de7" providerId="AD" clId="Web-{D36B6B58-7E00-B8DE-F687-EAD0ACA9DAD6}" dt="2024-11-15T06:48:40.329" v="6"/>
            <ac:spMkLst>
              <pc:docMk/>
              <pc:sldMasterMk cId="1799123431" sldId="2147483703"/>
              <pc:sldLayoutMk cId="1665405145" sldId="2147483829"/>
              <ac:spMk id="2" creationId="{4B8C082C-F282-C4A1-D6A5-410A762E5633}"/>
            </ac:spMkLst>
          </pc:spChg>
          <pc:spChg chg="mod">
            <ac:chgData name="Tracey Carson" userId="S::tracey.carson@karbonhomes.co.uk::bf442394-7dcd-44e6-837f-cad4601d2de7" providerId="AD" clId="Web-{D36B6B58-7E00-B8DE-F687-EAD0ACA9DAD6}" dt="2024-11-15T06:48:40.329" v="6"/>
            <ac:spMkLst>
              <pc:docMk/>
              <pc:sldMasterMk cId="1799123431" sldId="2147483703"/>
              <pc:sldLayoutMk cId="1665405145" sldId="2147483829"/>
              <ac:spMk id="4" creationId="{ACA1FD6D-10E9-9270-E962-794BE44D412D}"/>
            </ac:spMkLst>
          </pc:spChg>
          <pc:spChg chg="mod">
            <ac:chgData name="Tracey Carson" userId="S::tracey.carson@karbonhomes.co.uk::bf442394-7dcd-44e6-837f-cad4601d2de7" providerId="AD" clId="Web-{D36B6B58-7E00-B8DE-F687-EAD0ACA9DAD6}" dt="2024-11-15T06:48:40.329" v="6"/>
            <ac:spMkLst>
              <pc:docMk/>
              <pc:sldMasterMk cId="1799123431" sldId="2147483703"/>
              <pc:sldLayoutMk cId="1665405145" sldId="2147483829"/>
              <ac:spMk id="8" creationId="{A063C6A0-7CF0-952C-6860-50426937F0AA}"/>
            </ac:spMkLst>
          </pc:spChg>
        </pc:sldLayoutChg>
        <pc:sldLayoutChg chg="modSp mod ord">
          <pc:chgData name="Tracey Carson" userId="S::tracey.carson@karbonhomes.co.uk::bf442394-7dcd-44e6-837f-cad4601d2de7" providerId="AD" clId="Web-{D36B6B58-7E00-B8DE-F687-EAD0ACA9DAD6}" dt="2024-11-15T06:48:40.329" v="6"/>
          <pc:sldLayoutMkLst>
            <pc:docMk/>
            <pc:sldMasterMk cId="1799123431" sldId="2147483703"/>
            <pc:sldLayoutMk cId="3713099654" sldId="2147483830"/>
          </pc:sldLayoutMkLst>
          <pc:spChg chg="mod">
            <ac:chgData name="Tracey Carson" userId="S::tracey.carson@karbonhomes.co.uk::bf442394-7dcd-44e6-837f-cad4601d2de7" providerId="AD" clId="Web-{D36B6B58-7E00-B8DE-F687-EAD0ACA9DAD6}" dt="2024-11-15T06:48:40.329" v="6"/>
            <ac:spMkLst>
              <pc:docMk/>
              <pc:sldMasterMk cId="1799123431" sldId="2147483703"/>
              <pc:sldLayoutMk cId="3713099654" sldId="2147483830"/>
              <ac:spMk id="2" creationId="{4B8C082C-F282-C4A1-D6A5-410A762E5633}"/>
            </ac:spMkLst>
          </pc:spChg>
          <pc:spChg chg="mod">
            <ac:chgData name="Tracey Carson" userId="S::tracey.carson@karbonhomes.co.uk::bf442394-7dcd-44e6-837f-cad4601d2de7" providerId="AD" clId="Web-{D36B6B58-7E00-B8DE-F687-EAD0ACA9DAD6}" dt="2024-11-15T06:48:40.329" v="6"/>
            <ac:spMkLst>
              <pc:docMk/>
              <pc:sldMasterMk cId="1799123431" sldId="2147483703"/>
              <pc:sldLayoutMk cId="3713099654" sldId="2147483830"/>
              <ac:spMk id="4" creationId="{04A84985-09A3-4A9A-E3E9-AFC85FE1CE3F}"/>
            </ac:spMkLst>
          </pc:spChg>
          <pc:spChg chg="mod">
            <ac:chgData name="Tracey Carson" userId="S::tracey.carson@karbonhomes.co.uk::bf442394-7dcd-44e6-837f-cad4601d2de7" providerId="AD" clId="Web-{D36B6B58-7E00-B8DE-F687-EAD0ACA9DAD6}" dt="2024-11-15T06:48:40.329" v="6"/>
            <ac:spMkLst>
              <pc:docMk/>
              <pc:sldMasterMk cId="1799123431" sldId="2147483703"/>
              <pc:sldLayoutMk cId="3713099654" sldId="2147483830"/>
              <ac:spMk id="8" creationId="{6743074D-20B6-E8A8-73F4-53D5B054F028}"/>
            </ac:spMkLst>
          </pc:spChg>
        </pc:sldLayoutChg>
        <pc:sldLayoutChg chg="modSp mod ord">
          <pc:chgData name="Tracey Carson" userId="S::tracey.carson@karbonhomes.co.uk::bf442394-7dcd-44e6-837f-cad4601d2de7" providerId="AD" clId="Web-{D36B6B58-7E00-B8DE-F687-EAD0ACA9DAD6}" dt="2024-11-15T06:48:40.329" v="6"/>
          <pc:sldLayoutMkLst>
            <pc:docMk/>
            <pc:sldMasterMk cId="1799123431" sldId="2147483703"/>
            <pc:sldLayoutMk cId="2862614138" sldId="2147483831"/>
          </pc:sldLayoutMkLst>
          <pc:spChg chg="mod">
            <ac:chgData name="Tracey Carson" userId="S::tracey.carson@karbonhomes.co.uk::bf442394-7dcd-44e6-837f-cad4601d2de7" providerId="AD" clId="Web-{D36B6B58-7E00-B8DE-F687-EAD0ACA9DAD6}" dt="2024-11-15T06:48:40.329" v="6"/>
            <ac:spMkLst>
              <pc:docMk/>
              <pc:sldMasterMk cId="1799123431" sldId="2147483703"/>
              <pc:sldLayoutMk cId="2862614138" sldId="2147483831"/>
              <ac:spMk id="2" creationId="{4B8C082C-F282-C4A1-D6A5-410A762E5633}"/>
            </ac:spMkLst>
          </pc:spChg>
          <pc:spChg chg="mod">
            <ac:chgData name="Tracey Carson" userId="S::tracey.carson@karbonhomes.co.uk::bf442394-7dcd-44e6-837f-cad4601d2de7" providerId="AD" clId="Web-{D36B6B58-7E00-B8DE-F687-EAD0ACA9DAD6}" dt="2024-11-15T06:48:40.329" v="6"/>
            <ac:spMkLst>
              <pc:docMk/>
              <pc:sldMasterMk cId="1799123431" sldId="2147483703"/>
              <pc:sldLayoutMk cId="2862614138" sldId="2147483831"/>
              <ac:spMk id="4" creationId="{1A552508-023F-D53B-44CB-912225720AEF}"/>
            </ac:spMkLst>
          </pc:spChg>
          <pc:spChg chg="mod">
            <ac:chgData name="Tracey Carson" userId="S::tracey.carson@karbonhomes.co.uk::bf442394-7dcd-44e6-837f-cad4601d2de7" providerId="AD" clId="Web-{D36B6B58-7E00-B8DE-F687-EAD0ACA9DAD6}" dt="2024-11-15T06:48:40.329" v="6"/>
            <ac:spMkLst>
              <pc:docMk/>
              <pc:sldMasterMk cId="1799123431" sldId="2147483703"/>
              <pc:sldLayoutMk cId="2862614138" sldId="2147483831"/>
              <ac:spMk id="8" creationId="{B9C2AB00-DEA4-95E7-1C1A-771BA15A25DE}"/>
            </ac:spMkLst>
          </pc:spChg>
        </pc:sldLayoutChg>
        <pc:sldLayoutChg chg="mod ord">
          <pc:chgData name="Tracey Carson" userId="S::tracey.carson@karbonhomes.co.uk::bf442394-7dcd-44e6-837f-cad4601d2de7" providerId="AD" clId="Web-{D36B6B58-7E00-B8DE-F687-EAD0ACA9DAD6}" dt="2024-11-15T06:48:40.329" v="6"/>
          <pc:sldLayoutMkLst>
            <pc:docMk/>
            <pc:sldMasterMk cId="1799123431" sldId="2147483703"/>
            <pc:sldLayoutMk cId="3769252762" sldId="2147483832"/>
          </pc:sldLayoutMkLst>
        </pc:sldLayoutChg>
        <pc:sldLayoutChg chg="modSp mod ord">
          <pc:chgData name="Tracey Carson" userId="S::tracey.carson@karbonhomes.co.uk::bf442394-7dcd-44e6-837f-cad4601d2de7" providerId="AD" clId="Web-{D36B6B58-7E00-B8DE-F687-EAD0ACA9DAD6}" dt="2024-11-15T06:48:40.329" v="6"/>
          <pc:sldLayoutMkLst>
            <pc:docMk/>
            <pc:sldMasterMk cId="1799123431" sldId="2147483703"/>
            <pc:sldLayoutMk cId="2116115527" sldId="2147483833"/>
          </pc:sldLayoutMkLst>
          <pc:spChg chg="mod">
            <ac:chgData name="Tracey Carson" userId="S::tracey.carson@karbonhomes.co.uk::bf442394-7dcd-44e6-837f-cad4601d2de7" providerId="AD" clId="Web-{D36B6B58-7E00-B8DE-F687-EAD0ACA9DAD6}" dt="2024-11-15T06:48:40.329" v="6"/>
            <ac:spMkLst>
              <pc:docMk/>
              <pc:sldMasterMk cId="1799123431" sldId="2147483703"/>
              <pc:sldLayoutMk cId="2116115527" sldId="2147483833"/>
              <ac:spMk id="4" creationId="{C1B3F0D4-EA08-A9E7-4EF2-A055966B6DDF}"/>
            </ac:spMkLst>
          </pc:spChg>
          <pc:spChg chg="mod">
            <ac:chgData name="Tracey Carson" userId="S::tracey.carson@karbonhomes.co.uk::bf442394-7dcd-44e6-837f-cad4601d2de7" providerId="AD" clId="Web-{D36B6B58-7E00-B8DE-F687-EAD0ACA9DAD6}" dt="2024-11-15T06:48:40.329" v="6"/>
            <ac:spMkLst>
              <pc:docMk/>
              <pc:sldMasterMk cId="1799123431" sldId="2147483703"/>
              <pc:sldLayoutMk cId="2116115527" sldId="2147483833"/>
              <ac:spMk id="15" creationId="{53808703-0BCE-7183-6470-AA2644D50A04}"/>
            </ac:spMkLst>
          </pc:spChg>
        </pc:sldLayoutChg>
        <pc:sldLayoutChg chg="modSp mod ord">
          <pc:chgData name="Tracey Carson" userId="S::tracey.carson@karbonhomes.co.uk::bf442394-7dcd-44e6-837f-cad4601d2de7" providerId="AD" clId="Web-{D36B6B58-7E00-B8DE-F687-EAD0ACA9DAD6}" dt="2024-11-15T06:48:40.329" v="6"/>
          <pc:sldLayoutMkLst>
            <pc:docMk/>
            <pc:sldMasterMk cId="1799123431" sldId="2147483703"/>
            <pc:sldLayoutMk cId="601378604" sldId="2147483834"/>
          </pc:sldLayoutMkLst>
          <pc:spChg chg="mod">
            <ac:chgData name="Tracey Carson" userId="S::tracey.carson@karbonhomes.co.uk::bf442394-7dcd-44e6-837f-cad4601d2de7" providerId="AD" clId="Web-{D36B6B58-7E00-B8DE-F687-EAD0ACA9DAD6}" dt="2024-11-15T06:48:40.329" v="6"/>
            <ac:spMkLst>
              <pc:docMk/>
              <pc:sldMasterMk cId="1799123431" sldId="2147483703"/>
              <pc:sldLayoutMk cId="601378604" sldId="2147483834"/>
              <ac:spMk id="4" creationId="{24F6B201-E196-2A74-FCD3-0F931BFBD12F}"/>
            </ac:spMkLst>
          </pc:spChg>
          <pc:spChg chg="mod">
            <ac:chgData name="Tracey Carson" userId="S::tracey.carson@karbonhomes.co.uk::bf442394-7dcd-44e6-837f-cad4601d2de7" providerId="AD" clId="Web-{D36B6B58-7E00-B8DE-F687-EAD0ACA9DAD6}" dt="2024-11-15T06:48:40.329" v="6"/>
            <ac:spMkLst>
              <pc:docMk/>
              <pc:sldMasterMk cId="1799123431" sldId="2147483703"/>
              <pc:sldLayoutMk cId="601378604" sldId="2147483834"/>
              <ac:spMk id="5" creationId="{74065A87-81BE-42D9-7510-C52FC04D0400}"/>
            </ac:spMkLst>
          </pc:spChg>
        </pc:sldLayoutChg>
        <pc:sldLayoutChg chg="modSp mod ord">
          <pc:chgData name="Tracey Carson" userId="S::tracey.carson@karbonhomes.co.uk::bf442394-7dcd-44e6-837f-cad4601d2de7" providerId="AD" clId="Web-{D36B6B58-7E00-B8DE-F687-EAD0ACA9DAD6}" dt="2024-11-15T06:48:40.329" v="7"/>
          <pc:sldLayoutMkLst>
            <pc:docMk/>
            <pc:sldMasterMk cId="1799123431" sldId="2147483703"/>
            <pc:sldLayoutMk cId="641379956" sldId="2147483836"/>
          </pc:sldLayoutMkLst>
          <pc:spChg chg="mod">
            <ac:chgData name="Tracey Carson" userId="S::tracey.carson@karbonhomes.co.uk::bf442394-7dcd-44e6-837f-cad4601d2de7" providerId="AD" clId="Web-{D36B6B58-7E00-B8DE-F687-EAD0ACA9DAD6}" dt="2024-11-15T06:48:40.329" v="7"/>
            <ac:spMkLst>
              <pc:docMk/>
              <pc:sldMasterMk cId="1799123431" sldId="2147483703"/>
              <pc:sldLayoutMk cId="641379956" sldId="2147483836"/>
              <ac:spMk id="2" creationId="{AA8DDEF5-B616-9FEB-82B3-97C675309909}"/>
            </ac:spMkLst>
          </pc:spChg>
          <pc:spChg chg="mod">
            <ac:chgData name="Tracey Carson" userId="S::tracey.carson@karbonhomes.co.uk::bf442394-7dcd-44e6-837f-cad4601d2de7" providerId="AD" clId="Web-{D36B6B58-7E00-B8DE-F687-EAD0ACA9DAD6}" dt="2024-11-15T06:48:40.329" v="7"/>
            <ac:spMkLst>
              <pc:docMk/>
              <pc:sldMasterMk cId="1799123431" sldId="2147483703"/>
              <pc:sldLayoutMk cId="641379956" sldId="2147483836"/>
              <ac:spMk id="3" creationId="{2AB18866-AA70-0855-5ECC-6EE9F4C9A47F}"/>
            </ac:spMkLst>
          </pc:spChg>
        </pc:sldLayoutChg>
        <pc:sldLayoutChg chg="modSp mod ord">
          <pc:chgData name="Tracey Carson" userId="S::tracey.carson@karbonhomes.co.uk::bf442394-7dcd-44e6-837f-cad4601d2de7" providerId="AD" clId="Web-{D36B6B58-7E00-B8DE-F687-EAD0ACA9DAD6}" dt="2024-11-15T06:48:40.329" v="7"/>
          <pc:sldLayoutMkLst>
            <pc:docMk/>
            <pc:sldMasterMk cId="1799123431" sldId="2147483703"/>
            <pc:sldLayoutMk cId="1688317425" sldId="2147483837"/>
          </pc:sldLayoutMkLst>
          <pc:spChg chg="mod">
            <ac:chgData name="Tracey Carson" userId="S::tracey.carson@karbonhomes.co.uk::bf442394-7dcd-44e6-837f-cad4601d2de7" providerId="AD" clId="Web-{D36B6B58-7E00-B8DE-F687-EAD0ACA9DAD6}" dt="2024-11-15T06:48:40.329" v="7"/>
            <ac:spMkLst>
              <pc:docMk/>
              <pc:sldMasterMk cId="1799123431" sldId="2147483703"/>
              <pc:sldLayoutMk cId="1688317425" sldId="2147483837"/>
              <ac:spMk id="2" creationId="{AA8DDEF5-B616-9FEB-82B3-97C675309909}"/>
            </ac:spMkLst>
          </pc:spChg>
          <pc:spChg chg="mod">
            <ac:chgData name="Tracey Carson" userId="S::tracey.carson@karbonhomes.co.uk::bf442394-7dcd-44e6-837f-cad4601d2de7" providerId="AD" clId="Web-{D36B6B58-7E00-B8DE-F687-EAD0ACA9DAD6}" dt="2024-11-15T06:48:40.329" v="7"/>
            <ac:spMkLst>
              <pc:docMk/>
              <pc:sldMasterMk cId="1799123431" sldId="2147483703"/>
              <pc:sldLayoutMk cId="1688317425" sldId="2147483837"/>
              <ac:spMk id="3" creationId="{2AB18866-AA70-0855-5ECC-6EE9F4C9A47F}"/>
            </ac:spMkLst>
          </pc:spChg>
        </pc:sldLayoutChg>
        <pc:sldLayoutChg chg="modSp mod ord">
          <pc:chgData name="Tracey Carson" userId="S::tracey.carson@karbonhomes.co.uk::bf442394-7dcd-44e6-837f-cad4601d2de7" providerId="AD" clId="Web-{D36B6B58-7E00-B8DE-F687-EAD0ACA9DAD6}" dt="2024-11-15T06:48:40.329" v="7"/>
          <pc:sldLayoutMkLst>
            <pc:docMk/>
            <pc:sldMasterMk cId="1799123431" sldId="2147483703"/>
            <pc:sldLayoutMk cId="3312377643" sldId="2147483838"/>
          </pc:sldLayoutMkLst>
          <pc:spChg chg="mod">
            <ac:chgData name="Tracey Carson" userId="S::tracey.carson@karbonhomes.co.uk::bf442394-7dcd-44e6-837f-cad4601d2de7" providerId="AD" clId="Web-{D36B6B58-7E00-B8DE-F687-EAD0ACA9DAD6}" dt="2024-11-15T06:48:40.329" v="7"/>
            <ac:spMkLst>
              <pc:docMk/>
              <pc:sldMasterMk cId="1799123431" sldId="2147483703"/>
              <pc:sldLayoutMk cId="3312377643" sldId="2147483838"/>
              <ac:spMk id="2" creationId="{AA8DDEF5-B616-9FEB-82B3-97C675309909}"/>
            </ac:spMkLst>
          </pc:spChg>
          <pc:spChg chg="mod">
            <ac:chgData name="Tracey Carson" userId="S::tracey.carson@karbonhomes.co.uk::bf442394-7dcd-44e6-837f-cad4601d2de7" providerId="AD" clId="Web-{D36B6B58-7E00-B8DE-F687-EAD0ACA9DAD6}" dt="2024-11-15T06:48:40.329" v="7"/>
            <ac:spMkLst>
              <pc:docMk/>
              <pc:sldMasterMk cId="1799123431" sldId="2147483703"/>
              <pc:sldLayoutMk cId="3312377643" sldId="2147483838"/>
              <ac:spMk id="3" creationId="{2AB18866-AA70-0855-5ECC-6EE9F4C9A47F}"/>
            </ac:spMkLst>
          </pc:spChg>
        </pc:sldLayoutChg>
        <pc:sldLayoutChg chg="modSp mod ord">
          <pc:chgData name="Tracey Carson" userId="S::tracey.carson@karbonhomes.co.uk::bf442394-7dcd-44e6-837f-cad4601d2de7" providerId="AD" clId="Web-{D36B6B58-7E00-B8DE-F687-EAD0ACA9DAD6}" dt="2024-11-15T06:48:40.329" v="7"/>
          <pc:sldLayoutMkLst>
            <pc:docMk/>
            <pc:sldMasterMk cId="1799123431" sldId="2147483703"/>
            <pc:sldLayoutMk cId="600724792" sldId="2147483839"/>
          </pc:sldLayoutMkLst>
          <pc:spChg chg="mod">
            <ac:chgData name="Tracey Carson" userId="S::tracey.carson@karbonhomes.co.uk::bf442394-7dcd-44e6-837f-cad4601d2de7" providerId="AD" clId="Web-{D36B6B58-7E00-B8DE-F687-EAD0ACA9DAD6}" dt="2024-11-15T06:48:40.329" v="7"/>
            <ac:spMkLst>
              <pc:docMk/>
              <pc:sldMasterMk cId="1799123431" sldId="2147483703"/>
              <pc:sldLayoutMk cId="600724792" sldId="2147483839"/>
              <ac:spMk id="11" creationId="{A511FAE7-0C32-E2C8-4BF4-3B58F8CD5A0C}"/>
            </ac:spMkLst>
          </pc:spChg>
          <pc:spChg chg="mod">
            <ac:chgData name="Tracey Carson" userId="S::tracey.carson@karbonhomes.co.uk::bf442394-7dcd-44e6-837f-cad4601d2de7" providerId="AD" clId="Web-{D36B6B58-7E00-B8DE-F687-EAD0ACA9DAD6}" dt="2024-11-15T06:48:40.329" v="7"/>
            <ac:spMkLst>
              <pc:docMk/>
              <pc:sldMasterMk cId="1799123431" sldId="2147483703"/>
              <pc:sldLayoutMk cId="600724792" sldId="2147483839"/>
              <ac:spMk id="12" creationId="{209B60F1-283C-E575-5F1F-CF3180ED0B94}"/>
            </ac:spMkLst>
          </pc:spChg>
        </pc:sldLayoutChg>
        <pc:sldLayoutChg chg="modSp mod ord">
          <pc:chgData name="Tracey Carson" userId="S::tracey.carson@karbonhomes.co.uk::bf442394-7dcd-44e6-837f-cad4601d2de7" providerId="AD" clId="Web-{D36B6B58-7E00-B8DE-F687-EAD0ACA9DAD6}" dt="2024-11-15T06:48:40.329" v="7"/>
          <pc:sldLayoutMkLst>
            <pc:docMk/>
            <pc:sldMasterMk cId="1799123431" sldId="2147483703"/>
            <pc:sldLayoutMk cId="7537309" sldId="2147483840"/>
          </pc:sldLayoutMkLst>
          <pc:spChg chg="mod">
            <ac:chgData name="Tracey Carson" userId="S::tracey.carson@karbonhomes.co.uk::bf442394-7dcd-44e6-837f-cad4601d2de7" providerId="AD" clId="Web-{D36B6B58-7E00-B8DE-F687-EAD0ACA9DAD6}" dt="2024-11-15T06:48:40.329" v="7"/>
            <ac:spMkLst>
              <pc:docMk/>
              <pc:sldMasterMk cId="1799123431" sldId="2147483703"/>
              <pc:sldLayoutMk cId="7537309" sldId="2147483840"/>
              <ac:spMk id="11" creationId="{21473C21-6408-A1F8-29F5-D60998D7E865}"/>
            </ac:spMkLst>
          </pc:spChg>
          <pc:spChg chg="mod">
            <ac:chgData name="Tracey Carson" userId="S::tracey.carson@karbonhomes.co.uk::bf442394-7dcd-44e6-837f-cad4601d2de7" providerId="AD" clId="Web-{D36B6B58-7E00-B8DE-F687-EAD0ACA9DAD6}" dt="2024-11-15T06:48:40.329" v="7"/>
            <ac:spMkLst>
              <pc:docMk/>
              <pc:sldMasterMk cId="1799123431" sldId="2147483703"/>
              <pc:sldLayoutMk cId="7537309" sldId="2147483840"/>
              <ac:spMk id="12" creationId="{369189C9-1FF9-0449-1FBF-1555315BAC1A}"/>
            </ac:spMkLst>
          </pc:spChg>
        </pc:sldLayoutChg>
        <pc:sldLayoutChg chg="modSp mod ord">
          <pc:chgData name="Tracey Carson" userId="S::tracey.carson@karbonhomes.co.uk::bf442394-7dcd-44e6-837f-cad4601d2de7" providerId="AD" clId="Web-{D36B6B58-7E00-B8DE-F687-EAD0ACA9DAD6}" dt="2024-11-15T06:48:40.329" v="7"/>
          <pc:sldLayoutMkLst>
            <pc:docMk/>
            <pc:sldMasterMk cId="1799123431" sldId="2147483703"/>
            <pc:sldLayoutMk cId="1465174522" sldId="2147483841"/>
          </pc:sldLayoutMkLst>
          <pc:spChg chg="mod">
            <ac:chgData name="Tracey Carson" userId="S::tracey.carson@karbonhomes.co.uk::bf442394-7dcd-44e6-837f-cad4601d2de7" providerId="AD" clId="Web-{D36B6B58-7E00-B8DE-F687-EAD0ACA9DAD6}" dt="2024-11-15T06:48:40.329" v="7"/>
            <ac:spMkLst>
              <pc:docMk/>
              <pc:sldMasterMk cId="1799123431" sldId="2147483703"/>
              <pc:sldLayoutMk cId="1465174522" sldId="2147483841"/>
              <ac:spMk id="11" creationId="{265BCD7E-F8F7-F022-E9F3-FBCFE46F6B60}"/>
            </ac:spMkLst>
          </pc:spChg>
          <pc:spChg chg="mod">
            <ac:chgData name="Tracey Carson" userId="S::tracey.carson@karbonhomes.co.uk::bf442394-7dcd-44e6-837f-cad4601d2de7" providerId="AD" clId="Web-{D36B6B58-7E00-B8DE-F687-EAD0ACA9DAD6}" dt="2024-11-15T06:48:40.329" v="7"/>
            <ac:spMkLst>
              <pc:docMk/>
              <pc:sldMasterMk cId="1799123431" sldId="2147483703"/>
              <pc:sldLayoutMk cId="1465174522" sldId="2147483841"/>
              <ac:spMk id="12" creationId="{4533AE71-02B0-7FC5-BD6A-385CCCDCB616}"/>
            </ac:spMkLst>
          </pc:spChg>
        </pc:sldLayoutChg>
        <pc:sldLayoutChg chg="modSp mod ord">
          <pc:chgData name="Tracey Carson" userId="S::tracey.carson@karbonhomes.co.uk::bf442394-7dcd-44e6-837f-cad4601d2de7" providerId="AD" clId="Web-{D36B6B58-7E00-B8DE-F687-EAD0ACA9DAD6}" dt="2024-11-15T06:48:40.329" v="7"/>
          <pc:sldLayoutMkLst>
            <pc:docMk/>
            <pc:sldMasterMk cId="1799123431" sldId="2147483703"/>
            <pc:sldLayoutMk cId="1758266375" sldId="2147483842"/>
          </pc:sldLayoutMkLst>
          <pc:spChg chg="mod">
            <ac:chgData name="Tracey Carson" userId="S::tracey.carson@karbonhomes.co.uk::bf442394-7dcd-44e6-837f-cad4601d2de7" providerId="AD" clId="Web-{D36B6B58-7E00-B8DE-F687-EAD0ACA9DAD6}" dt="2024-11-15T06:48:40.329" v="7"/>
            <ac:spMkLst>
              <pc:docMk/>
              <pc:sldMasterMk cId="1799123431" sldId="2147483703"/>
              <pc:sldLayoutMk cId="1758266375" sldId="2147483842"/>
              <ac:spMk id="11" creationId="{A5DDA83F-4E4B-444C-A4B8-DCA149233537}"/>
            </ac:spMkLst>
          </pc:spChg>
          <pc:spChg chg="mod">
            <ac:chgData name="Tracey Carson" userId="S::tracey.carson@karbonhomes.co.uk::bf442394-7dcd-44e6-837f-cad4601d2de7" providerId="AD" clId="Web-{D36B6B58-7E00-B8DE-F687-EAD0ACA9DAD6}" dt="2024-11-15T06:48:40.329" v="7"/>
            <ac:spMkLst>
              <pc:docMk/>
              <pc:sldMasterMk cId="1799123431" sldId="2147483703"/>
              <pc:sldLayoutMk cId="1758266375" sldId="2147483842"/>
              <ac:spMk id="12" creationId="{4BEE8320-AEBC-A6C8-454B-1CA4A6F2CE31}"/>
            </ac:spMkLst>
          </pc:spChg>
        </pc:sldLayoutChg>
        <pc:sldLayoutChg chg="modSp mod ord">
          <pc:chgData name="Tracey Carson" userId="S::tracey.carson@karbonhomes.co.uk::bf442394-7dcd-44e6-837f-cad4601d2de7" providerId="AD" clId="Web-{D36B6B58-7E00-B8DE-F687-EAD0ACA9DAD6}" dt="2024-11-15T06:48:40.329" v="7"/>
          <pc:sldLayoutMkLst>
            <pc:docMk/>
            <pc:sldMasterMk cId="1799123431" sldId="2147483703"/>
            <pc:sldLayoutMk cId="2642768192" sldId="2147483843"/>
          </pc:sldLayoutMkLst>
          <pc:spChg chg="mod">
            <ac:chgData name="Tracey Carson" userId="S::tracey.carson@karbonhomes.co.uk::bf442394-7dcd-44e6-837f-cad4601d2de7" providerId="AD" clId="Web-{D36B6B58-7E00-B8DE-F687-EAD0ACA9DAD6}" dt="2024-11-15T06:48:40.329" v="7"/>
            <ac:spMkLst>
              <pc:docMk/>
              <pc:sldMasterMk cId="1799123431" sldId="2147483703"/>
              <pc:sldLayoutMk cId="2642768192" sldId="2147483843"/>
              <ac:spMk id="11" creationId="{90F232AD-AD3C-FBFC-AA37-54A9F7D8579B}"/>
            </ac:spMkLst>
          </pc:spChg>
          <pc:spChg chg="mod">
            <ac:chgData name="Tracey Carson" userId="S::tracey.carson@karbonhomes.co.uk::bf442394-7dcd-44e6-837f-cad4601d2de7" providerId="AD" clId="Web-{D36B6B58-7E00-B8DE-F687-EAD0ACA9DAD6}" dt="2024-11-15T06:48:40.329" v="7"/>
            <ac:spMkLst>
              <pc:docMk/>
              <pc:sldMasterMk cId="1799123431" sldId="2147483703"/>
              <pc:sldLayoutMk cId="2642768192" sldId="2147483843"/>
              <ac:spMk id="12" creationId="{9CCD4EF3-4A8D-AB7E-3930-E236C4CC6824}"/>
            </ac:spMkLst>
          </pc:spChg>
        </pc:sldLayoutChg>
        <pc:sldLayoutChg chg="modSp mod ord">
          <pc:chgData name="Tracey Carson" userId="S::tracey.carson@karbonhomes.co.uk::bf442394-7dcd-44e6-837f-cad4601d2de7" providerId="AD" clId="Web-{D36B6B58-7E00-B8DE-F687-EAD0ACA9DAD6}" dt="2024-11-15T06:48:40.329" v="7"/>
          <pc:sldLayoutMkLst>
            <pc:docMk/>
            <pc:sldMasterMk cId="1799123431" sldId="2147483703"/>
            <pc:sldLayoutMk cId="2292759704" sldId="2147483844"/>
          </pc:sldLayoutMkLst>
          <pc:spChg chg="mod">
            <ac:chgData name="Tracey Carson" userId="S::tracey.carson@karbonhomes.co.uk::bf442394-7dcd-44e6-837f-cad4601d2de7" providerId="AD" clId="Web-{D36B6B58-7E00-B8DE-F687-EAD0ACA9DAD6}" dt="2024-11-15T06:48:40.329" v="7"/>
            <ac:spMkLst>
              <pc:docMk/>
              <pc:sldMasterMk cId="1799123431" sldId="2147483703"/>
              <pc:sldLayoutMk cId="2292759704" sldId="2147483844"/>
              <ac:spMk id="6" creationId="{F9403977-82EE-7213-60AE-AD5E31493DD2}"/>
            </ac:spMkLst>
          </pc:spChg>
          <pc:spChg chg="mod">
            <ac:chgData name="Tracey Carson" userId="S::tracey.carson@karbonhomes.co.uk::bf442394-7dcd-44e6-837f-cad4601d2de7" providerId="AD" clId="Web-{D36B6B58-7E00-B8DE-F687-EAD0ACA9DAD6}" dt="2024-11-15T06:48:40.329" v="7"/>
            <ac:spMkLst>
              <pc:docMk/>
              <pc:sldMasterMk cId="1799123431" sldId="2147483703"/>
              <pc:sldLayoutMk cId="2292759704" sldId="2147483844"/>
              <ac:spMk id="7" creationId="{8D908299-8458-85E8-8FB0-ADF62E0A3AFC}"/>
            </ac:spMkLst>
          </pc:spChg>
        </pc:sldLayoutChg>
        <pc:sldLayoutChg chg="modSp mod ord">
          <pc:chgData name="Tracey Carson" userId="S::tracey.carson@karbonhomes.co.uk::bf442394-7dcd-44e6-837f-cad4601d2de7" providerId="AD" clId="Web-{D36B6B58-7E00-B8DE-F687-EAD0ACA9DAD6}" dt="2024-11-15T06:48:40.329" v="7"/>
          <pc:sldLayoutMkLst>
            <pc:docMk/>
            <pc:sldMasterMk cId="1799123431" sldId="2147483703"/>
            <pc:sldLayoutMk cId="3822152250" sldId="2147483845"/>
          </pc:sldLayoutMkLst>
          <pc:spChg chg="mod">
            <ac:chgData name="Tracey Carson" userId="S::tracey.carson@karbonhomes.co.uk::bf442394-7dcd-44e6-837f-cad4601d2de7" providerId="AD" clId="Web-{D36B6B58-7E00-B8DE-F687-EAD0ACA9DAD6}" dt="2024-11-15T06:48:40.329" v="7"/>
            <ac:spMkLst>
              <pc:docMk/>
              <pc:sldMasterMk cId="1799123431" sldId="2147483703"/>
              <pc:sldLayoutMk cId="3822152250" sldId="2147483845"/>
              <ac:spMk id="2" creationId="{58FCF506-9496-1C8A-9406-D2ADA562CCA3}"/>
            </ac:spMkLst>
          </pc:spChg>
          <pc:spChg chg="mod">
            <ac:chgData name="Tracey Carson" userId="S::tracey.carson@karbonhomes.co.uk::bf442394-7dcd-44e6-837f-cad4601d2de7" providerId="AD" clId="Web-{D36B6B58-7E00-B8DE-F687-EAD0ACA9DAD6}" dt="2024-11-15T06:48:40.329" v="7"/>
            <ac:spMkLst>
              <pc:docMk/>
              <pc:sldMasterMk cId="1799123431" sldId="2147483703"/>
              <pc:sldLayoutMk cId="3822152250" sldId="2147483845"/>
              <ac:spMk id="3" creationId="{6AF4EEB6-69E4-8BFA-4D13-1D02A86F19D7}"/>
            </ac:spMkLst>
          </pc:spChg>
        </pc:sldLayoutChg>
        <pc:sldLayoutChg chg="modSp mod ord">
          <pc:chgData name="Tracey Carson" userId="S::tracey.carson@karbonhomes.co.uk::bf442394-7dcd-44e6-837f-cad4601d2de7" providerId="AD" clId="Web-{D36B6B58-7E00-B8DE-F687-EAD0ACA9DAD6}" dt="2024-11-15T06:48:40.329" v="7"/>
          <pc:sldLayoutMkLst>
            <pc:docMk/>
            <pc:sldMasterMk cId="1799123431" sldId="2147483703"/>
            <pc:sldLayoutMk cId="2125437440" sldId="2147483846"/>
          </pc:sldLayoutMkLst>
          <pc:spChg chg="mod">
            <ac:chgData name="Tracey Carson" userId="S::tracey.carson@karbonhomes.co.uk::bf442394-7dcd-44e6-837f-cad4601d2de7" providerId="AD" clId="Web-{D36B6B58-7E00-B8DE-F687-EAD0ACA9DAD6}" dt="2024-11-15T06:48:40.329" v="7"/>
            <ac:spMkLst>
              <pc:docMk/>
              <pc:sldMasterMk cId="1799123431" sldId="2147483703"/>
              <pc:sldLayoutMk cId="2125437440" sldId="2147483846"/>
              <ac:spMk id="2" creationId="{4B8C082C-F282-C4A1-D6A5-410A762E5633}"/>
            </ac:spMkLst>
          </pc:spChg>
        </pc:sldLayoutChg>
        <pc:sldLayoutChg chg="modSp mod ord">
          <pc:chgData name="Tracey Carson" userId="S::tracey.carson@karbonhomes.co.uk::bf442394-7dcd-44e6-837f-cad4601d2de7" providerId="AD" clId="Web-{D36B6B58-7E00-B8DE-F687-EAD0ACA9DAD6}" dt="2024-11-15T06:48:40.329" v="7"/>
          <pc:sldLayoutMkLst>
            <pc:docMk/>
            <pc:sldMasterMk cId="1799123431" sldId="2147483703"/>
            <pc:sldLayoutMk cId="1793903399" sldId="2147483847"/>
          </pc:sldLayoutMkLst>
          <pc:spChg chg="mod">
            <ac:chgData name="Tracey Carson" userId="S::tracey.carson@karbonhomes.co.uk::bf442394-7dcd-44e6-837f-cad4601d2de7" providerId="AD" clId="Web-{D36B6B58-7E00-B8DE-F687-EAD0ACA9DAD6}" dt="2024-11-15T06:48:40.329" v="7"/>
            <ac:spMkLst>
              <pc:docMk/>
              <pc:sldMasterMk cId="1799123431" sldId="2147483703"/>
              <pc:sldLayoutMk cId="1793903399" sldId="2147483847"/>
              <ac:spMk id="2" creationId="{4B8C082C-F282-C4A1-D6A5-410A762E5633}"/>
            </ac:spMkLst>
          </pc:spChg>
          <pc:spChg chg="mod">
            <ac:chgData name="Tracey Carson" userId="S::tracey.carson@karbonhomes.co.uk::bf442394-7dcd-44e6-837f-cad4601d2de7" providerId="AD" clId="Web-{D36B6B58-7E00-B8DE-F687-EAD0ACA9DAD6}" dt="2024-11-15T06:48:40.329" v="7"/>
            <ac:spMkLst>
              <pc:docMk/>
              <pc:sldMasterMk cId="1799123431" sldId="2147483703"/>
              <pc:sldLayoutMk cId="1793903399" sldId="2147483847"/>
              <ac:spMk id="7" creationId="{54789D21-7E5C-FAAB-81A8-2F8A9CB1A879}"/>
            </ac:spMkLst>
          </pc:spChg>
          <pc:spChg chg="mod">
            <ac:chgData name="Tracey Carson" userId="S::tracey.carson@karbonhomes.co.uk::bf442394-7dcd-44e6-837f-cad4601d2de7" providerId="AD" clId="Web-{D36B6B58-7E00-B8DE-F687-EAD0ACA9DAD6}" dt="2024-11-15T06:48:40.329" v="7"/>
            <ac:spMkLst>
              <pc:docMk/>
              <pc:sldMasterMk cId="1799123431" sldId="2147483703"/>
              <pc:sldLayoutMk cId="1793903399" sldId="2147483847"/>
              <ac:spMk id="8" creationId="{56C2F28A-39F6-1A2E-EA00-B646BC78457D}"/>
            </ac:spMkLst>
          </pc:spChg>
        </pc:sldLayoutChg>
        <pc:sldLayoutChg chg="modSp mod ord">
          <pc:chgData name="Tracey Carson" userId="S::tracey.carson@karbonhomes.co.uk::bf442394-7dcd-44e6-837f-cad4601d2de7" providerId="AD" clId="Web-{D36B6B58-7E00-B8DE-F687-EAD0ACA9DAD6}" dt="2024-11-15T06:48:40.329" v="7"/>
          <pc:sldLayoutMkLst>
            <pc:docMk/>
            <pc:sldMasterMk cId="1799123431" sldId="2147483703"/>
            <pc:sldLayoutMk cId="4233647541" sldId="2147483848"/>
          </pc:sldLayoutMkLst>
          <pc:spChg chg="mod">
            <ac:chgData name="Tracey Carson" userId="S::tracey.carson@karbonhomes.co.uk::bf442394-7dcd-44e6-837f-cad4601d2de7" providerId="AD" clId="Web-{D36B6B58-7E00-B8DE-F687-EAD0ACA9DAD6}" dt="2024-11-15T06:48:40.329" v="7"/>
            <ac:spMkLst>
              <pc:docMk/>
              <pc:sldMasterMk cId="1799123431" sldId="2147483703"/>
              <pc:sldLayoutMk cId="4233647541" sldId="2147483848"/>
              <ac:spMk id="2" creationId="{4B8C082C-F282-C4A1-D6A5-410A762E5633}"/>
            </ac:spMkLst>
          </pc:spChg>
          <pc:spChg chg="mod">
            <ac:chgData name="Tracey Carson" userId="S::tracey.carson@karbonhomes.co.uk::bf442394-7dcd-44e6-837f-cad4601d2de7" providerId="AD" clId="Web-{D36B6B58-7E00-B8DE-F687-EAD0ACA9DAD6}" dt="2024-11-15T06:48:40.329" v="7"/>
            <ac:spMkLst>
              <pc:docMk/>
              <pc:sldMasterMk cId="1799123431" sldId="2147483703"/>
              <pc:sldLayoutMk cId="4233647541" sldId="2147483848"/>
              <ac:spMk id="4" creationId="{5C9AD746-8AAF-32BB-41ED-F8669B22955C}"/>
            </ac:spMkLst>
          </pc:spChg>
          <pc:spChg chg="mod">
            <ac:chgData name="Tracey Carson" userId="S::tracey.carson@karbonhomes.co.uk::bf442394-7dcd-44e6-837f-cad4601d2de7" providerId="AD" clId="Web-{D36B6B58-7E00-B8DE-F687-EAD0ACA9DAD6}" dt="2024-11-15T06:48:40.329" v="7"/>
            <ac:spMkLst>
              <pc:docMk/>
              <pc:sldMasterMk cId="1799123431" sldId="2147483703"/>
              <pc:sldLayoutMk cId="4233647541" sldId="2147483848"/>
              <ac:spMk id="8" creationId="{555CCE80-390D-B5FE-F5BB-05AACE0E1435}"/>
            </ac:spMkLst>
          </pc:spChg>
        </pc:sldLayoutChg>
        <pc:sldLayoutChg chg="modSp mod ord">
          <pc:chgData name="Tracey Carson" userId="S::tracey.carson@karbonhomes.co.uk::bf442394-7dcd-44e6-837f-cad4601d2de7" providerId="AD" clId="Web-{D36B6B58-7E00-B8DE-F687-EAD0ACA9DAD6}" dt="2024-11-15T06:48:40.329" v="7"/>
          <pc:sldLayoutMkLst>
            <pc:docMk/>
            <pc:sldMasterMk cId="1799123431" sldId="2147483703"/>
            <pc:sldLayoutMk cId="4008475862" sldId="2147483849"/>
          </pc:sldLayoutMkLst>
          <pc:spChg chg="mod">
            <ac:chgData name="Tracey Carson" userId="S::tracey.carson@karbonhomes.co.uk::bf442394-7dcd-44e6-837f-cad4601d2de7" providerId="AD" clId="Web-{D36B6B58-7E00-B8DE-F687-EAD0ACA9DAD6}" dt="2024-11-15T06:48:40.329" v="7"/>
            <ac:spMkLst>
              <pc:docMk/>
              <pc:sldMasterMk cId="1799123431" sldId="2147483703"/>
              <pc:sldLayoutMk cId="4008475862" sldId="2147483849"/>
              <ac:spMk id="2" creationId="{4B8C082C-F282-C4A1-D6A5-410A762E5633}"/>
            </ac:spMkLst>
          </pc:spChg>
          <pc:spChg chg="mod">
            <ac:chgData name="Tracey Carson" userId="S::tracey.carson@karbonhomes.co.uk::bf442394-7dcd-44e6-837f-cad4601d2de7" providerId="AD" clId="Web-{D36B6B58-7E00-B8DE-F687-EAD0ACA9DAD6}" dt="2024-11-15T06:48:40.329" v="7"/>
            <ac:spMkLst>
              <pc:docMk/>
              <pc:sldMasterMk cId="1799123431" sldId="2147483703"/>
              <pc:sldLayoutMk cId="4008475862" sldId="2147483849"/>
              <ac:spMk id="4" creationId="{FE65A941-DAE1-859D-30AB-1BC42B6A512F}"/>
            </ac:spMkLst>
          </pc:spChg>
          <pc:spChg chg="mod">
            <ac:chgData name="Tracey Carson" userId="S::tracey.carson@karbonhomes.co.uk::bf442394-7dcd-44e6-837f-cad4601d2de7" providerId="AD" clId="Web-{D36B6B58-7E00-B8DE-F687-EAD0ACA9DAD6}" dt="2024-11-15T06:48:40.329" v="7"/>
            <ac:spMkLst>
              <pc:docMk/>
              <pc:sldMasterMk cId="1799123431" sldId="2147483703"/>
              <pc:sldLayoutMk cId="4008475862" sldId="2147483849"/>
              <ac:spMk id="8" creationId="{9B9EE1F1-AA5C-A6A7-185B-EC6FD9FA74A0}"/>
            </ac:spMkLst>
          </pc:spChg>
        </pc:sldLayoutChg>
        <pc:sldLayoutChg chg="modSp mod ord">
          <pc:chgData name="Tracey Carson" userId="S::tracey.carson@karbonhomes.co.uk::bf442394-7dcd-44e6-837f-cad4601d2de7" providerId="AD" clId="Web-{D36B6B58-7E00-B8DE-F687-EAD0ACA9DAD6}" dt="2024-11-15T06:48:40.329" v="7"/>
          <pc:sldLayoutMkLst>
            <pc:docMk/>
            <pc:sldMasterMk cId="1799123431" sldId="2147483703"/>
            <pc:sldLayoutMk cId="3227119176" sldId="2147483850"/>
          </pc:sldLayoutMkLst>
          <pc:spChg chg="mod">
            <ac:chgData name="Tracey Carson" userId="S::tracey.carson@karbonhomes.co.uk::bf442394-7dcd-44e6-837f-cad4601d2de7" providerId="AD" clId="Web-{D36B6B58-7E00-B8DE-F687-EAD0ACA9DAD6}" dt="2024-11-15T06:48:40.329" v="7"/>
            <ac:spMkLst>
              <pc:docMk/>
              <pc:sldMasterMk cId="1799123431" sldId="2147483703"/>
              <pc:sldLayoutMk cId="3227119176" sldId="2147483850"/>
              <ac:spMk id="2" creationId="{4B8C082C-F282-C4A1-D6A5-410A762E5633}"/>
            </ac:spMkLst>
          </pc:spChg>
          <pc:spChg chg="mod">
            <ac:chgData name="Tracey Carson" userId="S::tracey.carson@karbonhomes.co.uk::bf442394-7dcd-44e6-837f-cad4601d2de7" providerId="AD" clId="Web-{D36B6B58-7E00-B8DE-F687-EAD0ACA9DAD6}" dt="2024-11-15T06:48:40.329" v="7"/>
            <ac:spMkLst>
              <pc:docMk/>
              <pc:sldMasterMk cId="1799123431" sldId="2147483703"/>
              <pc:sldLayoutMk cId="3227119176" sldId="2147483850"/>
              <ac:spMk id="4" creationId="{838F7C98-6BE4-56EA-EBFB-8EFA857AC7AF}"/>
            </ac:spMkLst>
          </pc:spChg>
          <pc:spChg chg="mod">
            <ac:chgData name="Tracey Carson" userId="S::tracey.carson@karbonhomes.co.uk::bf442394-7dcd-44e6-837f-cad4601d2de7" providerId="AD" clId="Web-{D36B6B58-7E00-B8DE-F687-EAD0ACA9DAD6}" dt="2024-11-15T06:48:40.329" v="7"/>
            <ac:spMkLst>
              <pc:docMk/>
              <pc:sldMasterMk cId="1799123431" sldId="2147483703"/>
              <pc:sldLayoutMk cId="3227119176" sldId="2147483850"/>
              <ac:spMk id="8" creationId="{44F84C44-08AB-B390-6F01-09AB03A4D172}"/>
            </ac:spMkLst>
          </pc:spChg>
        </pc:sldLayoutChg>
        <pc:sldLayoutChg chg="modSp mod ord">
          <pc:chgData name="Tracey Carson" userId="S::tracey.carson@karbonhomes.co.uk::bf442394-7dcd-44e6-837f-cad4601d2de7" providerId="AD" clId="Web-{D36B6B58-7E00-B8DE-F687-EAD0ACA9DAD6}" dt="2024-11-15T06:48:40.329" v="7"/>
          <pc:sldLayoutMkLst>
            <pc:docMk/>
            <pc:sldMasterMk cId="1799123431" sldId="2147483703"/>
            <pc:sldLayoutMk cId="1665405145" sldId="2147483851"/>
          </pc:sldLayoutMkLst>
          <pc:spChg chg="mod">
            <ac:chgData name="Tracey Carson" userId="S::tracey.carson@karbonhomes.co.uk::bf442394-7dcd-44e6-837f-cad4601d2de7" providerId="AD" clId="Web-{D36B6B58-7E00-B8DE-F687-EAD0ACA9DAD6}" dt="2024-11-15T06:48:40.329" v="7"/>
            <ac:spMkLst>
              <pc:docMk/>
              <pc:sldMasterMk cId="1799123431" sldId="2147483703"/>
              <pc:sldLayoutMk cId="1665405145" sldId="2147483851"/>
              <ac:spMk id="2" creationId="{4B8C082C-F282-C4A1-D6A5-410A762E5633}"/>
            </ac:spMkLst>
          </pc:spChg>
          <pc:spChg chg="mod">
            <ac:chgData name="Tracey Carson" userId="S::tracey.carson@karbonhomes.co.uk::bf442394-7dcd-44e6-837f-cad4601d2de7" providerId="AD" clId="Web-{D36B6B58-7E00-B8DE-F687-EAD0ACA9DAD6}" dt="2024-11-15T06:48:40.329" v="7"/>
            <ac:spMkLst>
              <pc:docMk/>
              <pc:sldMasterMk cId="1799123431" sldId="2147483703"/>
              <pc:sldLayoutMk cId="1665405145" sldId="2147483851"/>
              <ac:spMk id="4" creationId="{ACA1FD6D-10E9-9270-E962-794BE44D412D}"/>
            </ac:spMkLst>
          </pc:spChg>
          <pc:spChg chg="mod">
            <ac:chgData name="Tracey Carson" userId="S::tracey.carson@karbonhomes.co.uk::bf442394-7dcd-44e6-837f-cad4601d2de7" providerId="AD" clId="Web-{D36B6B58-7E00-B8DE-F687-EAD0ACA9DAD6}" dt="2024-11-15T06:48:40.329" v="7"/>
            <ac:spMkLst>
              <pc:docMk/>
              <pc:sldMasterMk cId="1799123431" sldId="2147483703"/>
              <pc:sldLayoutMk cId="1665405145" sldId="2147483851"/>
              <ac:spMk id="8" creationId="{A063C6A0-7CF0-952C-6860-50426937F0AA}"/>
            </ac:spMkLst>
          </pc:spChg>
        </pc:sldLayoutChg>
        <pc:sldLayoutChg chg="modSp mod ord">
          <pc:chgData name="Tracey Carson" userId="S::tracey.carson@karbonhomes.co.uk::bf442394-7dcd-44e6-837f-cad4601d2de7" providerId="AD" clId="Web-{D36B6B58-7E00-B8DE-F687-EAD0ACA9DAD6}" dt="2024-11-15T06:48:40.329" v="7"/>
          <pc:sldLayoutMkLst>
            <pc:docMk/>
            <pc:sldMasterMk cId="1799123431" sldId="2147483703"/>
            <pc:sldLayoutMk cId="3713099654" sldId="2147483852"/>
          </pc:sldLayoutMkLst>
          <pc:spChg chg="mod">
            <ac:chgData name="Tracey Carson" userId="S::tracey.carson@karbonhomes.co.uk::bf442394-7dcd-44e6-837f-cad4601d2de7" providerId="AD" clId="Web-{D36B6B58-7E00-B8DE-F687-EAD0ACA9DAD6}" dt="2024-11-15T06:48:40.329" v="7"/>
            <ac:spMkLst>
              <pc:docMk/>
              <pc:sldMasterMk cId="1799123431" sldId="2147483703"/>
              <pc:sldLayoutMk cId="3713099654" sldId="2147483852"/>
              <ac:spMk id="2" creationId="{4B8C082C-F282-C4A1-D6A5-410A762E5633}"/>
            </ac:spMkLst>
          </pc:spChg>
          <pc:spChg chg="mod">
            <ac:chgData name="Tracey Carson" userId="S::tracey.carson@karbonhomes.co.uk::bf442394-7dcd-44e6-837f-cad4601d2de7" providerId="AD" clId="Web-{D36B6B58-7E00-B8DE-F687-EAD0ACA9DAD6}" dt="2024-11-15T06:48:40.329" v="7"/>
            <ac:spMkLst>
              <pc:docMk/>
              <pc:sldMasterMk cId="1799123431" sldId="2147483703"/>
              <pc:sldLayoutMk cId="3713099654" sldId="2147483852"/>
              <ac:spMk id="4" creationId="{04A84985-09A3-4A9A-E3E9-AFC85FE1CE3F}"/>
            </ac:spMkLst>
          </pc:spChg>
          <pc:spChg chg="mod">
            <ac:chgData name="Tracey Carson" userId="S::tracey.carson@karbonhomes.co.uk::bf442394-7dcd-44e6-837f-cad4601d2de7" providerId="AD" clId="Web-{D36B6B58-7E00-B8DE-F687-EAD0ACA9DAD6}" dt="2024-11-15T06:48:40.329" v="7"/>
            <ac:spMkLst>
              <pc:docMk/>
              <pc:sldMasterMk cId="1799123431" sldId="2147483703"/>
              <pc:sldLayoutMk cId="3713099654" sldId="2147483852"/>
              <ac:spMk id="8" creationId="{6743074D-20B6-E8A8-73F4-53D5B054F028}"/>
            </ac:spMkLst>
          </pc:spChg>
        </pc:sldLayoutChg>
        <pc:sldLayoutChg chg="modSp mod ord">
          <pc:chgData name="Tracey Carson" userId="S::tracey.carson@karbonhomes.co.uk::bf442394-7dcd-44e6-837f-cad4601d2de7" providerId="AD" clId="Web-{D36B6B58-7E00-B8DE-F687-EAD0ACA9DAD6}" dt="2024-11-15T06:48:40.329" v="7"/>
          <pc:sldLayoutMkLst>
            <pc:docMk/>
            <pc:sldMasterMk cId="1799123431" sldId="2147483703"/>
            <pc:sldLayoutMk cId="2862614138" sldId="2147483853"/>
          </pc:sldLayoutMkLst>
          <pc:spChg chg="mod">
            <ac:chgData name="Tracey Carson" userId="S::tracey.carson@karbonhomes.co.uk::bf442394-7dcd-44e6-837f-cad4601d2de7" providerId="AD" clId="Web-{D36B6B58-7E00-B8DE-F687-EAD0ACA9DAD6}" dt="2024-11-15T06:48:40.329" v="7"/>
            <ac:spMkLst>
              <pc:docMk/>
              <pc:sldMasterMk cId="1799123431" sldId="2147483703"/>
              <pc:sldLayoutMk cId="2862614138" sldId="2147483853"/>
              <ac:spMk id="2" creationId="{4B8C082C-F282-C4A1-D6A5-410A762E5633}"/>
            </ac:spMkLst>
          </pc:spChg>
          <pc:spChg chg="mod">
            <ac:chgData name="Tracey Carson" userId="S::tracey.carson@karbonhomes.co.uk::bf442394-7dcd-44e6-837f-cad4601d2de7" providerId="AD" clId="Web-{D36B6B58-7E00-B8DE-F687-EAD0ACA9DAD6}" dt="2024-11-15T06:48:40.329" v="7"/>
            <ac:spMkLst>
              <pc:docMk/>
              <pc:sldMasterMk cId="1799123431" sldId="2147483703"/>
              <pc:sldLayoutMk cId="2862614138" sldId="2147483853"/>
              <ac:spMk id="4" creationId="{1A552508-023F-D53B-44CB-912225720AEF}"/>
            </ac:spMkLst>
          </pc:spChg>
          <pc:spChg chg="mod">
            <ac:chgData name="Tracey Carson" userId="S::tracey.carson@karbonhomes.co.uk::bf442394-7dcd-44e6-837f-cad4601d2de7" providerId="AD" clId="Web-{D36B6B58-7E00-B8DE-F687-EAD0ACA9DAD6}" dt="2024-11-15T06:48:40.329" v="7"/>
            <ac:spMkLst>
              <pc:docMk/>
              <pc:sldMasterMk cId="1799123431" sldId="2147483703"/>
              <pc:sldLayoutMk cId="2862614138" sldId="2147483853"/>
              <ac:spMk id="8" creationId="{B9C2AB00-DEA4-95E7-1C1A-771BA15A25DE}"/>
            </ac:spMkLst>
          </pc:spChg>
        </pc:sldLayoutChg>
        <pc:sldLayoutChg chg="mod ord">
          <pc:chgData name="Tracey Carson" userId="S::tracey.carson@karbonhomes.co.uk::bf442394-7dcd-44e6-837f-cad4601d2de7" providerId="AD" clId="Web-{D36B6B58-7E00-B8DE-F687-EAD0ACA9DAD6}" dt="2024-11-15T06:48:40.329" v="7"/>
          <pc:sldLayoutMkLst>
            <pc:docMk/>
            <pc:sldMasterMk cId="1799123431" sldId="2147483703"/>
            <pc:sldLayoutMk cId="3769252762" sldId="2147483854"/>
          </pc:sldLayoutMkLst>
        </pc:sldLayoutChg>
        <pc:sldLayoutChg chg="modSp mod ord">
          <pc:chgData name="Tracey Carson" userId="S::tracey.carson@karbonhomes.co.uk::bf442394-7dcd-44e6-837f-cad4601d2de7" providerId="AD" clId="Web-{D36B6B58-7E00-B8DE-F687-EAD0ACA9DAD6}" dt="2024-11-15T06:48:40.329" v="7"/>
          <pc:sldLayoutMkLst>
            <pc:docMk/>
            <pc:sldMasterMk cId="1799123431" sldId="2147483703"/>
            <pc:sldLayoutMk cId="2116115527" sldId="2147483855"/>
          </pc:sldLayoutMkLst>
          <pc:spChg chg="mod">
            <ac:chgData name="Tracey Carson" userId="S::tracey.carson@karbonhomes.co.uk::bf442394-7dcd-44e6-837f-cad4601d2de7" providerId="AD" clId="Web-{D36B6B58-7E00-B8DE-F687-EAD0ACA9DAD6}" dt="2024-11-15T06:48:40.329" v="7"/>
            <ac:spMkLst>
              <pc:docMk/>
              <pc:sldMasterMk cId="1799123431" sldId="2147483703"/>
              <pc:sldLayoutMk cId="2116115527" sldId="2147483855"/>
              <ac:spMk id="4" creationId="{C1B3F0D4-EA08-A9E7-4EF2-A055966B6DDF}"/>
            </ac:spMkLst>
          </pc:spChg>
          <pc:spChg chg="mod">
            <ac:chgData name="Tracey Carson" userId="S::tracey.carson@karbonhomes.co.uk::bf442394-7dcd-44e6-837f-cad4601d2de7" providerId="AD" clId="Web-{D36B6B58-7E00-B8DE-F687-EAD0ACA9DAD6}" dt="2024-11-15T06:48:40.329" v="7"/>
            <ac:spMkLst>
              <pc:docMk/>
              <pc:sldMasterMk cId="1799123431" sldId="2147483703"/>
              <pc:sldLayoutMk cId="2116115527" sldId="2147483855"/>
              <ac:spMk id="15" creationId="{53808703-0BCE-7183-6470-AA2644D50A04}"/>
            </ac:spMkLst>
          </pc:spChg>
        </pc:sldLayoutChg>
        <pc:sldLayoutChg chg="modSp mod ord">
          <pc:chgData name="Tracey Carson" userId="S::tracey.carson@karbonhomes.co.uk::bf442394-7dcd-44e6-837f-cad4601d2de7" providerId="AD" clId="Web-{D36B6B58-7E00-B8DE-F687-EAD0ACA9DAD6}" dt="2024-11-15T06:48:40.329" v="7"/>
          <pc:sldLayoutMkLst>
            <pc:docMk/>
            <pc:sldMasterMk cId="1799123431" sldId="2147483703"/>
            <pc:sldLayoutMk cId="601378604" sldId="2147483856"/>
          </pc:sldLayoutMkLst>
          <pc:spChg chg="mod">
            <ac:chgData name="Tracey Carson" userId="S::tracey.carson@karbonhomes.co.uk::bf442394-7dcd-44e6-837f-cad4601d2de7" providerId="AD" clId="Web-{D36B6B58-7E00-B8DE-F687-EAD0ACA9DAD6}" dt="2024-11-15T06:48:40.329" v="7"/>
            <ac:spMkLst>
              <pc:docMk/>
              <pc:sldMasterMk cId="1799123431" sldId="2147483703"/>
              <pc:sldLayoutMk cId="601378604" sldId="2147483856"/>
              <ac:spMk id="4" creationId="{24F6B201-E196-2A74-FCD3-0F931BFBD12F}"/>
            </ac:spMkLst>
          </pc:spChg>
          <pc:spChg chg="mod">
            <ac:chgData name="Tracey Carson" userId="S::tracey.carson@karbonhomes.co.uk::bf442394-7dcd-44e6-837f-cad4601d2de7" providerId="AD" clId="Web-{D36B6B58-7E00-B8DE-F687-EAD0ACA9DAD6}" dt="2024-11-15T06:48:40.329" v="7"/>
            <ac:spMkLst>
              <pc:docMk/>
              <pc:sldMasterMk cId="1799123431" sldId="2147483703"/>
              <pc:sldLayoutMk cId="601378604" sldId="2147483856"/>
              <ac:spMk id="5" creationId="{74065A87-81BE-42D9-7510-C52FC04D0400}"/>
            </ac:spMkLst>
          </pc:spChg>
        </pc:sldLayoutChg>
        <pc:sldLayoutChg chg="modSp mod ord">
          <pc:chgData name="Tracey Carson" userId="S::tracey.carson@karbonhomes.co.uk::bf442394-7dcd-44e6-837f-cad4601d2de7" providerId="AD" clId="Web-{D36B6B58-7E00-B8DE-F687-EAD0ACA9DAD6}" dt="2024-11-15T06:48:40.344" v="8"/>
          <pc:sldLayoutMkLst>
            <pc:docMk/>
            <pc:sldMasterMk cId="1799123431" sldId="2147483703"/>
            <pc:sldLayoutMk cId="641379956" sldId="2147483858"/>
          </pc:sldLayoutMkLst>
          <pc:spChg chg="mod">
            <ac:chgData name="Tracey Carson" userId="S::tracey.carson@karbonhomes.co.uk::bf442394-7dcd-44e6-837f-cad4601d2de7" providerId="AD" clId="Web-{D36B6B58-7E00-B8DE-F687-EAD0ACA9DAD6}" dt="2024-11-15T06:48:40.344" v="8"/>
            <ac:spMkLst>
              <pc:docMk/>
              <pc:sldMasterMk cId="1799123431" sldId="2147483703"/>
              <pc:sldLayoutMk cId="641379956" sldId="2147483858"/>
              <ac:spMk id="2" creationId="{AA8DDEF5-B616-9FEB-82B3-97C675309909}"/>
            </ac:spMkLst>
          </pc:spChg>
          <pc:spChg chg="mod">
            <ac:chgData name="Tracey Carson" userId="S::tracey.carson@karbonhomes.co.uk::bf442394-7dcd-44e6-837f-cad4601d2de7" providerId="AD" clId="Web-{D36B6B58-7E00-B8DE-F687-EAD0ACA9DAD6}" dt="2024-11-15T06:48:40.344" v="8"/>
            <ac:spMkLst>
              <pc:docMk/>
              <pc:sldMasterMk cId="1799123431" sldId="2147483703"/>
              <pc:sldLayoutMk cId="641379956" sldId="2147483858"/>
              <ac:spMk id="3" creationId="{2AB18866-AA70-0855-5ECC-6EE9F4C9A47F}"/>
            </ac:spMkLst>
          </pc:spChg>
        </pc:sldLayoutChg>
        <pc:sldLayoutChg chg="modSp mod ord">
          <pc:chgData name="Tracey Carson" userId="S::tracey.carson@karbonhomes.co.uk::bf442394-7dcd-44e6-837f-cad4601d2de7" providerId="AD" clId="Web-{D36B6B58-7E00-B8DE-F687-EAD0ACA9DAD6}" dt="2024-11-15T06:48:40.344" v="8"/>
          <pc:sldLayoutMkLst>
            <pc:docMk/>
            <pc:sldMasterMk cId="1799123431" sldId="2147483703"/>
            <pc:sldLayoutMk cId="1688317425" sldId="2147483859"/>
          </pc:sldLayoutMkLst>
          <pc:spChg chg="mod">
            <ac:chgData name="Tracey Carson" userId="S::tracey.carson@karbonhomes.co.uk::bf442394-7dcd-44e6-837f-cad4601d2de7" providerId="AD" clId="Web-{D36B6B58-7E00-B8DE-F687-EAD0ACA9DAD6}" dt="2024-11-15T06:48:40.344" v="8"/>
            <ac:spMkLst>
              <pc:docMk/>
              <pc:sldMasterMk cId="1799123431" sldId="2147483703"/>
              <pc:sldLayoutMk cId="1688317425" sldId="2147483859"/>
              <ac:spMk id="2" creationId="{AA8DDEF5-B616-9FEB-82B3-97C675309909}"/>
            </ac:spMkLst>
          </pc:spChg>
          <pc:spChg chg="mod">
            <ac:chgData name="Tracey Carson" userId="S::tracey.carson@karbonhomes.co.uk::bf442394-7dcd-44e6-837f-cad4601d2de7" providerId="AD" clId="Web-{D36B6B58-7E00-B8DE-F687-EAD0ACA9DAD6}" dt="2024-11-15T06:48:40.344" v="8"/>
            <ac:spMkLst>
              <pc:docMk/>
              <pc:sldMasterMk cId="1799123431" sldId="2147483703"/>
              <pc:sldLayoutMk cId="1688317425" sldId="2147483859"/>
              <ac:spMk id="3" creationId="{2AB18866-AA70-0855-5ECC-6EE9F4C9A47F}"/>
            </ac:spMkLst>
          </pc:spChg>
        </pc:sldLayoutChg>
        <pc:sldLayoutChg chg="modSp mod ord">
          <pc:chgData name="Tracey Carson" userId="S::tracey.carson@karbonhomes.co.uk::bf442394-7dcd-44e6-837f-cad4601d2de7" providerId="AD" clId="Web-{D36B6B58-7E00-B8DE-F687-EAD0ACA9DAD6}" dt="2024-11-15T06:48:40.344" v="8"/>
          <pc:sldLayoutMkLst>
            <pc:docMk/>
            <pc:sldMasterMk cId="1799123431" sldId="2147483703"/>
            <pc:sldLayoutMk cId="3312377643" sldId="2147483860"/>
          </pc:sldLayoutMkLst>
          <pc:spChg chg="mod">
            <ac:chgData name="Tracey Carson" userId="S::tracey.carson@karbonhomes.co.uk::bf442394-7dcd-44e6-837f-cad4601d2de7" providerId="AD" clId="Web-{D36B6B58-7E00-B8DE-F687-EAD0ACA9DAD6}" dt="2024-11-15T06:48:40.344" v="8"/>
            <ac:spMkLst>
              <pc:docMk/>
              <pc:sldMasterMk cId="1799123431" sldId="2147483703"/>
              <pc:sldLayoutMk cId="3312377643" sldId="2147483860"/>
              <ac:spMk id="2" creationId="{AA8DDEF5-B616-9FEB-82B3-97C675309909}"/>
            </ac:spMkLst>
          </pc:spChg>
          <pc:spChg chg="mod">
            <ac:chgData name="Tracey Carson" userId="S::tracey.carson@karbonhomes.co.uk::bf442394-7dcd-44e6-837f-cad4601d2de7" providerId="AD" clId="Web-{D36B6B58-7E00-B8DE-F687-EAD0ACA9DAD6}" dt="2024-11-15T06:48:40.344" v="8"/>
            <ac:spMkLst>
              <pc:docMk/>
              <pc:sldMasterMk cId="1799123431" sldId="2147483703"/>
              <pc:sldLayoutMk cId="3312377643" sldId="2147483860"/>
              <ac:spMk id="3" creationId="{2AB18866-AA70-0855-5ECC-6EE9F4C9A47F}"/>
            </ac:spMkLst>
          </pc:spChg>
        </pc:sldLayoutChg>
        <pc:sldLayoutChg chg="modSp mod ord">
          <pc:chgData name="Tracey Carson" userId="S::tracey.carson@karbonhomes.co.uk::bf442394-7dcd-44e6-837f-cad4601d2de7" providerId="AD" clId="Web-{D36B6B58-7E00-B8DE-F687-EAD0ACA9DAD6}" dt="2024-11-15T06:48:40.344" v="8"/>
          <pc:sldLayoutMkLst>
            <pc:docMk/>
            <pc:sldMasterMk cId="1799123431" sldId="2147483703"/>
            <pc:sldLayoutMk cId="600724792" sldId="2147483861"/>
          </pc:sldLayoutMkLst>
          <pc:spChg chg="mod">
            <ac:chgData name="Tracey Carson" userId="S::tracey.carson@karbonhomes.co.uk::bf442394-7dcd-44e6-837f-cad4601d2de7" providerId="AD" clId="Web-{D36B6B58-7E00-B8DE-F687-EAD0ACA9DAD6}" dt="2024-11-15T06:48:40.344" v="8"/>
            <ac:spMkLst>
              <pc:docMk/>
              <pc:sldMasterMk cId="1799123431" sldId="2147483703"/>
              <pc:sldLayoutMk cId="600724792" sldId="2147483861"/>
              <ac:spMk id="11" creationId="{A511FAE7-0C32-E2C8-4BF4-3B58F8CD5A0C}"/>
            </ac:spMkLst>
          </pc:spChg>
          <pc:spChg chg="mod">
            <ac:chgData name="Tracey Carson" userId="S::tracey.carson@karbonhomes.co.uk::bf442394-7dcd-44e6-837f-cad4601d2de7" providerId="AD" clId="Web-{D36B6B58-7E00-B8DE-F687-EAD0ACA9DAD6}" dt="2024-11-15T06:48:40.344" v="8"/>
            <ac:spMkLst>
              <pc:docMk/>
              <pc:sldMasterMk cId="1799123431" sldId="2147483703"/>
              <pc:sldLayoutMk cId="600724792" sldId="2147483861"/>
              <ac:spMk id="12" creationId="{209B60F1-283C-E575-5F1F-CF3180ED0B94}"/>
            </ac:spMkLst>
          </pc:spChg>
        </pc:sldLayoutChg>
        <pc:sldLayoutChg chg="modSp mod ord">
          <pc:chgData name="Tracey Carson" userId="S::tracey.carson@karbonhomes.co.uk::bf442394-7dcd-44e6-837f-cad4601d2de7" providerId="AD" clId="Web-{D36B6B58-7E00-B8DE-F687-EAD0ACA9DAD6}" dt="2024-11-15T06:48:40.344" v="8"/>
          <pc:sldLayoutMkLst>
            <pc:docMk/>
            <pc:sldMasterMk cId="1799123431" sldId="2147483703"/>
            <pc:sldLayoutMk cId="7537309" sldId="2147483862"/>
          </pc:sldLayoutMkLst>
          <pc:spChg chg="mod">
            <ac:chgData name="Tracey Carson" userId="S::tracey.carson@karbonhomes.co.uk::bf442394-7dcd-44e6-837f-cad4601d2de7" providerId="AD" clId="Web-{D36B6B58-7E00-B8DE-F687-EAD0ACA9DAD6}" dt="2024-11-15T06:48:40.344" v="8"/>
            <ac:spMkLst>
              <pc:docMk/>
              <pc:sldMasterMk cId="1799123431" sldId="2147483703"/>
              <pc:sldLayoutMk cId="7537309" sldId="2147483862"/>
              <ac:spMk id="11" creationId="{21473C21-6408-A1F8-29F5-D60998D7E865}"/>
            </ac:spMkLst>
          </pc:spChg>
          <pc:spChg chg="mod">
            <ac:chgData name="Tracey Carson" userId="S::tracey.carson@karbonhomes.co.uk::bf442394-7dcd-44e6-837f-cad4601d2de7" providerId="AD" clId="Web-{D36B6B58-7E00-B8DE-F687-EAD0ACA9DAD6}" dt="2024-11-15T06:48:40.344" v="8"/>
            <ac:spMkLst>
              <pc:docMk/>
              <pc:sldMasterMk cId="1799123431" sldId="2147483703"/>
              <pc:sldLayoutMk cId="7537309" sldId="2147483862"/>
              <ac:spMk id="12" creationId="{369189C9-1FF9-0449-1FBF-1555315BAC1A}"/>
            </ac:spMkLst>
          </pc:spChg>
        </pc:sldLayoutChg>
        <pc:sldLayoutChg chg="modSp mod ord">
          <pc:chgData name="Tracey Carson" userId="S::tracey.carson@karbonhomes.co.uk::bf442394-7dcd-44e6-837f-cad4601d2de7" providerId="AD" clId="Web-{D36B6B58-7E00-B8DE-F687-EAD0ACA9DAD6}" dt="2024-11-15T06:48:40.344" v="8"/>
          <pc:sldLayoutMkLst>
            <pc:docMk/>
            <pc:sldMasterMk cId="1799123431" sldId="2147483703"/>
            <pc:sldLayoutMk cId="1465174522" sldId="2147483863"/>
          </pc:sldLayoutMkLst>
          <pc:spChg chg="mod">
            <ac:chgData name="Tracey Carson" userId="S::tracey.carson@karbonhomes.co.uk::bf442394-7dcd-44e6-837f-cad4601d2de7" providerId="AD" clId="Web-{D36B6B58-7E00-B8DE-F687-EAD0ACA9DAD6}" dt="2024-11-15T06:48:40.344" v="8"/>
            <ac:spMkLst>
              <pc:docMk/>
              <pc:sldMasterMk cId="1799123431" sldId="2147483703"/>
              <pc:sldLayoutMk cId="1465174522" sldId="2147483863"/>
              <ac:spMk id="11" creationId="{265BCD7E-F8F7-F022-E9F3-FBCFE46F6B60}"/>
            </ac:spMkLst>
          </pc:spChg>
          <pc:spChg chg="mod">
            <ac:chgData name="Tracey Carson" userId="S::tracey.carson@karbonhomes.co.uk::bf442394-7dcd-44e6-837f-cad4601d2de7" providerId="AD" clId="Web-{D36B6B58-7E00-B8DE-F687-EAD0ACA9DAD6}" dt="2024-11-15T06:48:40.344" v="8"/>
            <ac:spMkLst>
              <pc:docMk/>
              <pc:sldMasterMk cId="1799123431" sldId="2147483703"/>
              <pc:sldLayoutMk cId="1465174522" sldId="2147483863"/>
              <ac:spMk id="12" creationId="{4533AE71-02B0-7FC5-BD6A-385CCCDCB616}"/>
            </ac:spMkLst>
          </pc:spChg>
        </pc:sldLayoutChg>
        <pc:sldLayoutChg chg="modSp mod ord">
          <pc:chgData name="Tracey Carson" userId="S::tracey.carson@karbonhomes.co.uk::bf442394-7dcd-44e6-837f-cad4601d2de7" providerId="AD" clId="Web-{D36B6B58-7E00-B8DE-F687-EAD0ACA9DAD6}" dt="2024-11-15T06:48:40.344" v="8"/>
          <pc:sldLayoutMkLst>
            <pc:docMk/>
            <pc:sldMasterMk cId="1799123431" sldId="2147483703"/>
            <pc:sldLayoutMk cId="1758266375" sldId="2147483864"/>
          </pc:sldLayoutMkLst>
          <pc:spChg chg="mod">
            <ac:chgData name="Tracey Carson" userId="S::tracey.carson@karbonhomes.co.uk::bf442394-7dcd-44e6-837f-cad4601d2de7" providerId="AD" clId="Web-{D36B6B58-7E00-B8DE-F687-EAD0ACA9DAD6}" dt="2024-11-15T06:48:40.344" v="8"/>
            <ac:spMkLst>
              <pc:docMk/>
              <pc:sldMasterMk cId="1799123431" sldId="2147483703"/>
              <pc:sldLayoutMk cId="1758266375" sldId="2147483864"/>
              <ac:spMk id="11" creationId="{A5DDA83F-4E4B-444C-A4B8-DCA149233537}"/>
            </ac:spMkLst>
          </pc:spChg>
          <pc:spChg chg="mod">
            <ac:chgData name="Tracey Carson" userId="S::tracey.carson@karbonhomes.co.uk::bf442394-7dcd-44e6-837f-cad4601d2de7" providerId="AD" clId="Web-{D36B6B58-7E00-B8DE-F687-EAD0ACA9DAD6}" dt="2024-11-15T06:48:40.344" v="8"/>
            <ac:spMkLst>
              <pc:docMk/>
              <pc:sldMasterMk cId="1799123431" sldId="2147483703"/>
              <pc:sldLayoutMk cId="1758266375" sldId="2147483864"/>
              <ac:spMk id="12" creationId="{4BEE8320-AEBC-A6C8-454B-1CA4A6F2CE31}"/>
            </ac:spMkLst>
          </pc:spChg>
        </pc:sldLayoutChg>
        <pc:sldLayoutChg chg="modSp mod ord">
          <pc:chgData name="Tracey Carson" userId="S::tracey.carson@karbonhomes.co.uk::bf442394-7dcd-44e6-837f-cad4601d2de7" providerId="AD" clId="Web-{D36B6B58-7E00-B8DE-F687-EAD0ACA9DAD6}" dt="2024-11-15T06:48:40.344" v="8"/>
          <pc:sldLayoutMkLst>
            <pc:docMk/>
            <pc:sldMasterMk cId="1799123431" sldId="2147483703"/>
            <pc:sldLayoutMk cId="2642768192" sldId="2147483865"/>
          </pc:sldLayoutMkLst>
          <pc:spChg chg="mod">
            <ac:chgData name="Tracey Carson" userId="S::tracey.carson@karbonhomes.co.uk::bf442394-7dcd-44e6-837f-cad4601d2de7" providerId="AD" clId="Web-{D36B6B58-7E00-B8DE-F687-EAD0ACA9DAD6}" dt="2024-11-15T06:48:40.344" v="8"/>
            <ac:spMkLst>
              <pc:docMk/>
              <pc:sldMasterMk cId="1799123431" sldId="2147483703"/>
              <pc:sldLayoutMk cId="2642768192" sldId="2147483865"/>
              <ac:spMk id="11" creationId="{90F232AD-AD3C-FBFC-AA37-54A9F7D8579B}"/>
            </ac:spMkLst>
          </pc:spChg>
          <pc:spChg chg="mod">
            <ac:chgData name="Tracey Carson" userId="S::tracey.carson@karbonhomes.co.uk::bf442394-7dcd-44e6-837f-cad4601d2de7" providerId="AD" clId="Web-{D36B6B58-7E00-B8DE-F687-EAD0ACA9DAD6}" dt="2024-11-15T06:48:40.344" v="8"/>
            <ac:spMkLst>
              <pc:docMk/>
              <pc:sldMasterMk cId="1799123431" sldId="2147483703"/>
              <pc:sldLayoutMk cId="2642768192" sldId="2147483865"/>
              <ac:spMk id="12" creationId="{9CCD4EF3-4A8D-AB7E-3930-E236C4CC6824}"/>
            </ac:spMkLst>
          </pc:spChg>
        </pc:sldLayoutChg>
        <pc:sldLayoutChg chg="modSp mod ord">
          <pc:chgData name="Tracey Carson" userId="S::tracey.carson@karbonhomes.co.uk::bf442394-7dcd-44e6-837f-cad4601d2de7" providerId="AD" clId="Web-{D36B6B58-7E00-B8DE-F687-EAD0ACA9DAD6}" dt="2024-11-15T06:48:40.344" v="8"/>
          <pc:sldLayoutMkLst>
            <pc:docMk/>
            <pc:sldMasterMk cId="1799123431" sldId="2147483703"/>
            <pc:sldLayoutMk cId="2292759704" sldId="2147483866"/>
          </pc:sldLayoutMkLst>
          <pc:spChg chg="mod">
            <ac:chgData name="Tracey Carson" userId="S::tracey.carson@karbonhomes.co.uk::bf442394-7dcd-44e6-837f-cad4601d2de7" providerId="AD" clId="Web-{D36B6B58-7E00-B8DE-F687-EAD0ACA9DAD6}" dt="2024-11-15T06:48:40.344" v="8"/>
            <ac:spMkLst>
              <pc:docMk/>
              <pc:sldMasterMk cId="1799123431" sldId="2147483703"/>
              <pc:sldLayoutMk cId="2292759704" sldId="2147483866"/>
              <ac:spMk id="6" creationId="{F9403977-82EE-7213-60AE-AD5E31493DD2}"/>
            </ac:spMkLst>
          </pc:spChg>
          <pc:spChg chg="mod">
            <ac:chgData name="Tracey Carson" userId="S::tracey.carson@karbonhomes.co.uk::bf442394-7dcd-44e6-837f-cad4601d2de7" providerId="AD" clId="Web-{D36B6B58-7E00-B8DE-F687-EAD0ACA9DAD6}" dt="2024-11-15T06:48:40.344" v="8"/>
            <ac:spMkLst>
              <pc:docMk/>
              <pc:sldMasterMk cId="1799123431" sldId="2147483703"/>
              <pc:sldLayoutMk cId="2292759704" sldId="2147483866"/>
              <ac:spMk id="7" creationId="{8D908299-8458-85E8-8FB0-ADF62E0A3AFC}"/>
            </ac:spMkLst>
          </pc:spChg>
        </pc:sldLayoutChg>
        <pc:sldLayoutChg chg="modSp mod ord">
          <pc:chgData name="Tracey Carson" userId="S::tracey.carson@karbonhomes.co.uk::bf442394-7dcd-44e6-837f-cad4601d2de7" providerId="AD" clId="Web-{D36B6B58-7E00-B8DE-F687-EAD0ACA9DAD6}" dt="2024-11-15T06:48:40.344" v="8"/>
          <pc:sldLayoutMkLst>
            <pc:docMk/>
            <pc:sldMasterMk cId="1799123431" sldId="2147483703"/>
            <pc:sldLayoutMk cId="3822152250" sldId="2147483867"/>
          </pc:sldLayoutMkLst>
          <pc:spChg chg="mod">
            <ac:chgData name="Tracey Carson" userId="S::tracey.carson@karbonhomes.co.uk::bf442394-7dcd-44e6-837f-cad4601d2de7" providerId="AD" clId="Web-{D36B6B58-7E00-B8DE-F687-EAD0ACA9DAD6}" dt="2024-11-15T06:48:40.344" v="8"/>
            <ac:spMkLst>
              <pc:docMk/>
              <pc:sldMasterMk cId="1799123431" sldId="2147483703"/>
              <pc:sldLayoutMk cId="3822152250" sldId="2147483867"/>
              <ac:spMk id="2" creationId="{58FCF506-9496-1C8A-9406-D2ADA562CCA3}"/>
            </ac:spMkLst>
          </pc:spChg>
          <pc:spChg chg="mod">
            <ac:chgData name="Tracey Carson" userId="S::tracey.carson@karbonhomes.co.uk::bf442394-7dcd-44e6-837f-cad4601d2de7" providerId="AD" clId="Web-{D36B6B58-7E00-B8DE-F687-EAD0ACA9DAD6}" dt="2024-11-15T06:48:40.344" v="8"/>
            <ac:spMkLst>
              <pc:docMk/>
              <pc:sldMasterMk cId="1799123431" sldId="2147483703"/>
              <pc:sldLayoutMk cId="3822152250" sldId="2147483867"/>
              <ac:spMk id="3" creationId="{6AF4EEB6-69E4-8BFA-4D13-1D02A86F19D7}"/>
            </ac:spMkLst>
          </pc:spChg>
        </pc:sldLayoutChg>
        <pc:sldLayoutChg chg="modSp mod ord">
          <pc:chgData name="Tracey Carson" userId="S::tracey.carson@karbonhomes.co.uk::bf442394-7dcd-44e6-837f-cad4601d2de7" providerId="AD" clId="Web-{D36B6B58-7E00-B8DE-F687-EAD0ACA9DAD6}" dt="2024-11-15T06:48:40.344" v="8"/>
          <pc:sldLayoutMkLst>
            <pc:docMk/>
            <pc:sldMasterMk cId="1799123431" sldId="2147483703"/>
            <pc:sldLayoutMk cId="2125437440" sldId="2147483868"/>
          </pc:sldLayoutMkLst>
          <pc:spChg chg="mod">
            <ac:chgData name="Tracey Carson" userId="S::tracey.carson@karbonhomes.co.uk::bf442394-7dcd-44e6-837f-cad4601d2de7" providerId="AD" clId="Web-{D36B6B58-7E00-B8DE-F687-EAD0ACA9DAD6}" dt="2024-11-15T06:48:40.344" v="8"/>
            <ac:spMkLst>
              <pc:docMk/>
              <pc:sldMasterMk cId="1799123431" sldId="2147483703"/>
              <pc:sldLayoutMk cId="2125437440" sldId="2147483868"/>
              <ac:spMk id="2" creationId="{4B8C082C-F282-C4A1-D6A5-410A762E5633}"/>
            </ac:spMkLst>
          </pc:spChg>
        </pc:sldLayoutChg>
        <pc:sldLayoutChg chg="modSp mod ord">
          <pc:chgData name="Tracey Carson" userId="S::tracey.carson@karbonhomes.co.uk::bf442394-7dcd-44e6-837f-cad4601d2de7" providerId="AD" clId="Web-{D36B6B58-7E00-B8DE-F687-EAD0ACA9DAD6}" dt="2024-11-15T06:48:40.344" v="8"/>
          <pc:sldLayoutMkLst>
            <pc:docMk/>
            <pc:sldMasterMk cId="1799123431" sldId="2147483703"/>
            <pc:sldLayoutMk cId="1793903399" sldId="2147483869"/>
          </pc:sldLayoutMkLst>
          <pc:spChg chg="mod">
            <ac:chgData name="Tracey Carson" userId="S::tracey.carson@karbonhomes.co.uk::bf442394-7dcd-44e6-837f-cad4601d2de7" providerId="AD" clId="Web-{D36B6B58-7E00-B8DE-F687-EAD0ACA9DAD6}" dt="2024-11-15T06:48:40.344" v="8"/>
            <ac:spMkLst>
              <pc:docMk/>
              <pc:sldMasterMk cId="1799123431" sldId="2147483703"/>
              <pc:sldLayoutMk cId="1793903399" sldId="2147483869"/>
              <ac:spMk id="2" creationId="{4B8C082C-F282-C4A1-D6A5-410A762E5633}"/>
            </ac:spMkLst>
          </pc:spChg>
          <pc:spChg chg="mod">
            <ac:chgData name="Tracey Carson" userId="S::tracey.carson@karbonhomes.co.uk::bf442394-7dcd-44e6-837f-cad4601d2de7" providerId="AD" clId="Web-{D36B6B58-7E00-B8DE-F687-EAD0ACA9DAD6}" dt="2024-11-15T06:48:40.344" v="8"/>
            <ac:spMkLst>
              <pc:docMk/>
              <pc:sldMasterMk cId="1799123431" sldId="2147483703"/>
              <pc:sldLayoutMk cId="1793903399" sldId="2147483869"/>
              <ac:spMk id="7" creationId="{54789D21-7E5C-FAAB-81A8-2F8A9CB1A879}"/>
            </ac:spMkLst>
          </pc:spChg>
          <pc:spChg chg="mod">
            <ac:chgData name="Tracey Carson" userId="S::tracey.carson@karbonhomes.co.uk::bf442394-7dcd-44e6-837f-cad4601d2de7" providerId="AD" clId="Web-{D36B6B58-7E00-B8DE-F687-EAD0ACA9DAD6}" dt="2024-11-15T06:48:40.344" v="8"/>
            <ac:spMkLst>
              <pc:docMk/>
              <pc:sldMasterMk cId="1799123431" sldId="2147483703"/>
              <pc:sldLayoutMk cId="1793903399" sldId="2147483869"/>
              <ac:spMk id="8" creationId="{56C2F28A-39F6-1A2E-EA00-B646BC78457D}"/>
            </ac:spMkLst>
          </pc:spChg>
        </pc:sldLayoutChg>
        <pc:sldLayoutChg chg="modSp mod ord">
          <pc:chgData name="Tracey Carson" userId="S::tracey.carson@karbonhomes.co.uk::bf442394-7dcd-44e6-837f-cad4601d2de7" providerId="AD" clId="Web-{D36B6B58-7E00-B8DE-F687-EAD0ACA9DAD6}" dt="2024-11-15T06:48:40.344" v="8"/>
          <pc:sldLayoutMkLst>
            <pc:docMk/>
            <pc:sldMasterMk cId="1799123431" sldId="2147483703"/>
            <pc:sldLayoutMk cId="4233647541" sldId="2147483870"/>
          </pc:sldLayoutMkLst>
          <pc:spChg chg="mod">
            <ac:chgData name="Tracey Carson" userId="S::tracey.carson@karbonhomes.co.uk::bf442394-7dcd-44e6-837f-cad4601d2de7" providerId="AD" clId="Web-{D36B6B58-7E00-B8DE-F687-EAD0ACA9DAD6}" dt="2024-11-15T06:48:40.344" v="8"/>
            <ac:spMkLst>
              <pc:docMk/>
              <pc:sldMasterMk cId="1799123431" sldId="2147483703"/>
              <pc:sldLayoutMk cId="4233647541" sldId="2147483870"/>
              <ac:spMk id="2" creationId="{4B8C082C-F282-C4A1-D6A5-410A762E5633}"/>
            </ac:spMkLst>
          </pc:spChg>
          <pc:spChg chg="mod">
            <ac:chgData name="Tracey Carson" userId="S::tracey.carson@karbonhomes.co.uk::bf442394-7dcd-44e6-837f-cad4601d2de7" providerId="AD" clId="Web-{D36B6B58-7E00-B8DE-F687-EAD0ACA9DAD6}" dt="2024-11-15T06:48:40.344" v="8"/>
            <ac:spMkLst>
              <pc:docMk/>
              <pc:sldMasterMk cId="1799123431" sldId="2147483703"/>
              <pc:sldLayoutMk cId="4233647541" sldId="2147483870"/>
              <ac:spMk id="4" creationId="{5C9AD746-8AAF-32BB-41ED-F8669B22955C}"/>
            </ac:spMkLst>
          </pc:spChg>
          <pc:spChg chg="mod">
            <ac:chgData name="Tracey Carson" userId="S::tracey.carson@karbonhomes.co.uk::bf442394-7dcd-44e6-837f-cad4601d2de7" providerId="AD" clId="Web-{D36B6B58-7E00-B8DE-F687-EAD0ACA9DAD6}" dt="2024-11-15T06:48:40.344" v="8"/>
            <ac:spMkLst>
              <pc:docMk/>
              <pc:sldMasterMk cId="1799123431" sldId="2147483703"/>
              <pc:sldLayoutMk cId="4233647541" sldId="2147483870"/>
              <ac:spMk id="8" creationId="{555CCE80-390D-B5FE-F5BB-05AACE0E1435}"/>
            </ac:spMkLst>
          </pc:spChg>
        </pc:sldLayoutChg>
        <pc:sldLayoutChg chg="modSp mod ord">
          <pc:chgData name="Tracey Carson" userId="S::tracey.carson@karbonhomes.co.uk::bf442394-7dcd-44e6-837f-cad4601d2de7" providerId="AD" clId="Web-{D36B6B58-7E00-B8DE-F687-EAD0ACA9DAD6}" dt="2024-11-15T06:48:40.344" v="8"/>
          <pc:sldLayoutMkLst>
            <pc:docMk/>
            <pc:sldMasterMk cId="1799123431" sldId="2147483703"/>
            <pc:sldLayoutMk cId="4008475862" sldId="2147483871"/>
          </pc:sldLayoutMkLst>
          <pc:spChg chg="mod">
            <ac:chgData name="Tracey Carson" userId="S::tracey.carson@karbonhomes.co.uk::bf442394-7dcd-44e6-837f-cad4601d2de7" providerId="AD" clId="Web-{D36B6B58-7E00-B8DE-F687-EAD0ACA9DAD6}" dt="2024-11-15T06:48:40.344" v="8"/>
            <ac:spMkLst>
              <pc:docMk/>
              <pc:sldMasterMk cId="1799123431" sldId="2147483703"/>
              <pc:sldLayoutMk cId="4008475862" sldId="2147483871"/>
              <ac:spMk id="2" creationId="{4B8C082C-F282-C4A1-D6A5-410A762E5633}"/>
            </ac:spMkLst>
          </pc:spChg>
          <pc:spChg chg="mod">
            <ac:chgData name="Tracey Carson" userId="S::tracey.carson@karbonhomes.co.uk::bf442394-7dcd-44e6-837f-cad4601d2de7" providerId="AD" clId="Web-{D36B6B58-7E00-B8DE-F687-EAD0ACA9DAD6}" dt="2024-11-15T06:48:40.344" v="8"/>
            <ac:spMkLst>
              <pc:docMk/>
              <pc:sldMasterMk cId="1799123431" sldId="2147483703"/>
              <pc:sldLayoutMk cId="4008475862" sldId="2147483871"/>
              <ac:spMk id="4" creationId="{FE65A941-DAE1-859D-30AB-1BC42B6A512F}"/>
            </ac:spMkLst>
          </pc:spChg>
          <pc:spChg chg="mod">
            <ac:chgData name="Tracey Carson" userId="S::tracey.carson@karbonhomes.co.uk::bf442394-7dcd-44e6-837f-cad4601d2de7" providerId="AD" clId="Web-{D36B6B58-7E00-B8DE-F687-EAD0ACA9DAD6}" dt="2024-11-15T06:48:40.344" v="8"/>
            <ac:spMkLst>
              <pc:docMk/>
              <pc:sldMasterMk cId="1799123431" sldId="2147483703"/>
              <pc:sldLayoutMk cId="4008475862" sldId="2147483871"/>
              <ac:spMk id="8" creationId="{9B9EE1F1-AA5C-A6A7-185B-EC6FD9FA74A0}"/>
            </ac:spMkLst>
          </pc:spChg>
        </pc:sldLayoutChg>
        <pc:sldLayoutChg chg="modSp mod ord">
          <pc:chgData name="Tracey Carson" userId="S::tracey.carson@karbonhomes.co.uk::bf442394-7dcd-44e6-837f-cad4601d2de7" providerId="AD" clId="Web-{D36B6B58-7E00-B8DE-F687-EAD0ACA9DAD6}" dt="2024-11-15T06:48:40.344" v="8"/>
          <pc:sldLayoutMkLst>
            <pc:docMk/>
            <pc:sldMasterMk cId="1799123431" sldId="2147483703"/>
            <pc:sldLayoutMk cId="3227119176" sldId="2147483872"/>
          </pc:sldLayoutMkLst>
          <pc:spChg chg="mod">
            <ac:chgData name="Tracey Carson" userId="S::tracey.carson@karbonhomes.co.uk::bf442394-7dcd-44e6-837f-cad4601d2de7" providerId="AD" clId="Web-{D36B6B58-7E00-B8DE-F687-EAD0ACA9DAD6}" dt="2024-11-15T06:48:40.344" v="8"/>
            <ac:spMkLst>
              <pc:docMk/>
              <pc:sldMasterMk cId="1799123431" sldId="2147483703"/>
              <pc:sldLayoutMk cId="3227119176" sldId="2147483872"/>
              <ac:spMk id="2" creationId="{4B8C082C-F282-C4A1-D6A5-410A762E5633}"/>
            </ac:spMkLst>
          </pc:spChg>
          <pc:spChg chg="mod">
            <ac:chgData name="Tracey Carson" userId="S::tracey.carson@karbonhomes.co.uk::bf442394-7dcd-44e6-837f-cad4601d2de7" providerId="AD" clId="Web-{D36B6B58-7E00-B8DE-F687-EAD0ACA9DAD6}" dt="2024-11-15T06:48:40.344" v="8"/>
            <ac:spMkLst>
              <pc:docMk/>
              <pc:sldMasterMk cId="1799123431" sldId="2147483703"/>
              <pc:sldLayoutMk cId="3227119176" sldId="2147483872"/>
              <ac:spMk id="4" creationId="{838F7C98-6BE4-56EA-EBFB-8EFA857AC7AF}"/>
            </ac:spMkLst>
          </pc:spChg>
          <pc:spChg chg="mod">
            <ac:chgData name="Tracey Carson" userId="S::tracey.carson@karbonhomes.co.uk::bf442394-7dcd-44e6-837f-cad4601d2de7" providerId="AD" clId="Web-{D36B6B58-7E00-B8DE-F687-EAD0ACA9DAD6}" dt="2024-11-15T06:48:40.344" v="8"/>
            <ac:spMkLst>
              <pc:docMk/>
              <pc:sldMasterMk cId="1799123431" sldId="2147483703"/>
              <pc:sldLayoutMk cId="3227119176" sldId="2147483872"/>
              <ac:spMk id="8" creationId="{44F84C44-08AB-B390-6F01-09AB03A4D172}"/>
            </ac:spMkLst>
          </pc:spChg>
        </pc:sldLayoutChg>
        <pc:sldLayoutChg chg="modSp mod ord">
          <pc:chgData name="Tracey Carson" userId="S::tracey.carson@karbonhomes.co.uk::bf442394-7dcd-44e6-837f-cad4601d2de7" providerId="AD" clId="Web-{D36B6B58-7E00-B8DE-F687-EAD0ACA9DAD6}" dt="2024-11-15T06:48:40.344" v="8"/>
          <pc:sldLayoutMkLst>
            <pc:docMk/>
            <pc:sldMasterMk cId="1799123431" sldId="2147483703"/>
            <pc:sldLayoutMk cId="1665405145" sldId="2147483873"/>
          </pc:sldLayoutMkLst>
          <pc:spChg chg="mod">
            <ac:chgData name="Tracey Carson" userId="S::tracey.carson@karbonhomes.co.uk::bf442394-7dcd-44e6-837f-cad4601d2de7" providerId="AD" clId="Web-{D36B6B58-7E00-B8DE-F687-EAD0ACA9DAD6}" dt="2024-11-15T06:48:40.344" v="8"/>
            <ac:spMkLst>
              <pc:docMk/>
              <pc:sldMasterMk cId="1799123431" sldId="2147483703"/>
              <pc:sldLayoutMk cId="1665405145" sldId="2147483873"/>
              <ac:spMk id="2" creationId="{4B8C082C-F282-C4A1-D6A5-410A762E5633}"/>
            </ac:spMkLst>
          </pc:spChg>
          <pc:spChg chg="mod">
            <ac:chgData name="Tracey Carson" userId="S::tracey.carson@karbonhomes.co.uk::bf442394-7dcd-44e6-837f-cad4601d2de7" providerId="AD" clId="Web-{D36B6B58-7E00-B8DE-F687-EAD0ACA9DAD6}" dt="2024-11-15T06:48:40.344" v="8"/>
            <ac:spMkLst>
              <pc:docMk/>
              <pc:sldMasterMk cId="1799123431" sldId="2147483703"/>
              <pc:sldLayoutMk cId="1665405145" sldId="2147483873"/>
              <ac:spMk id="4" creationId="{ACA1FD6D-10E9-9270-E962-794BE44D412D}"/>
            </ac:spMkLst>
          </pc:spChg>
          <pc:spChg chg="mod">
            <ac:chgData name="Tracey Carson" userId="S::tracey.carson@karbonhomes.co.uk::bf442394-7dcd-44e6-837f-cad4601d2de7" providerId="AD" clId="Web-{D36B6B58-7E00-B8DE-F687-EAD0ACA9DAD6}" dt="2024-11-15T06:48:40.344" v="8"/>
            <ac:spMkLst>
              <pc:docMk/>
              <pc:sldMasterMk cId="1799123431" sldId="2147483703"/>
              <pc:sldLayoutMk cId="1665405145" sldId="2147483873"/>
              <ac:spMk id="8" creationId="{A063C6A0-7CF0-952C-6860-50426937F0AA}"/>
            </ac:spMkLst>
          </pc:spChg>
        </pc:sldLayoutChg>
        <pc:sldLayoutChg chg="modSp mod ord">
          <pc:chgData name="Tracey Carson" userId="S::tracey.carson@karbonhomes.co.uk::bf442394-7dcd-44e6-837f-cad4601d2de7" providerId="AD" clId="Web-{D36B6B58-7E00-B8DE-F687-EAD0ACA9DAD6}" dt="2024-11-15T06:48:40.344" v="8"/>
          <pc:sldLayoutMkLst>
            <pc:docMk/>
            <pc:sldMasterMk cId="1799123431" sldId="2147483703"/>
            <pc:sldLayoutMk cId="3713099654" sldId="2147483874"/>
          </pc:sldLayoutMkLst>
          <pc:spChg chg="mod">
            <ac:chgData name="Tracey Carson" userId="S::tracey.carson@karbonhomes.co.uk::bf442394-7dcd-44e6-837f-cad4601d2de7" providerId="AD" clId="Web-{D36B6B58-7E00-B8DE-F687-EAD0ACA9DAD6}" dt="2024-11-15T06:48:40.344" v="8"/>
            <ac:spMkLst>
              <pc:docMk/>
              <pc:sldMasterMk cId="1799123431" sldId="2147483703"/>
              <pc:sldLayoutMk cId="3713099654" sldId="2147483874"/>
              <ac:spMk id="2" creationId="{4B8C082C-F282-C4A1-D6A5-410A762E5633}"/>
            </ac:spMkLst>
          </pc:spChg>
          <pc:spChg chg="mod">
            <ac:chgData name="Tracey Carson" userId="S::tracey.carson@karbonhomes.co.uk::bf442394-7dcd-44e6-837f-cad4601d2de7" providerId="AD" clId="Web-{D36B6B58-7E00-B8DE-F687-EAD0ACA9DAD6}" dt="2024-11-15T06:48:40.344" v="8"/>
            <ac:spMkLst>
              <pc:docMk/>
              <pc:sldMasterMk cId="1799123431" sldId="2147483703"/>
              <pc:sldLayoutMk cId="3713099654" sldId="2147483874"/>
              <ac:spMk id="4" creationId="{04A84985-09A3-4A9A-E3E9-AFC85FE1CE3F}"/>
            </ac:spMkLst>
          </pc:spChg>
          <pc:spChg chg="mod">
            <ac:chgData name="Tracey Carson" userId="S::tracey.carson@karbonhomes.co.uk::bf442394-7dcd-44e6-837f-cad4601d2de7" providerId="AD" clId="Web-{D36B6B58-7E00-B8DE-F687-EAD0ACA9DAD6}" dt="2024-11-15T06:48:40.344" v="8"/>
            <ac:spMkLst>
              <pc:docMk/>
              <pc:sldMasterMk cId="1799123431" sldId="2147483703"/>
              <pc:sldLayoutMk cId="3713099654" sldId="2147483874"/>
              <ac:spMk id="8" creationId="{6743074D-20B6-E8A8-73F4-53D5B054F028}"/>
            </ac:spMkLst>
          </pc:spChg>
        </pc:sldLayoutChg>
        <pc:sldLayoutChg chg="modSp mod ord">
          <pc:chgData name="Tracey Carson" userId="S::tracey.carson@karbonhomes.co.uk::bf442394-7dcd-44e6-837f-cad4601d2de7" providerId="AD" clId="Web-{D36B6B58-7E00-B8DE-F687-EAD0ACA9DAD6}" dt="2024-11-15T06:48:40.344" v="8"/>
          <pc:sldLayoutMkLst>
            <pc:docMk/>
            <pc:sldMasterMk cId="1799123431" sldId="2147483703"/>
            <pc:sldLayoutMk cId="2862614138" sldId="2147483875"/>
          </pc:sldLayoutMkLst>
          <pc:spChg chg="mod">
            <ac:chgData name="Tracey Carson" userId="S::tracey.carson@karbonhomes.co.uk::bf442394-7dcd-44e6-837f-cad4601d2de7" providerId="AD" clId="Web-{D36B6B58-7E00-B8DE-F687-EAD0ACA9DAD6}" dt="2024-11-15T06:48:40.344" v="8"/>
            <ac:spMkLst>
              <pc:docMk/>
              <pc:sldMasterMk cId="1799123431" sldId="2147483703"/>
              <pc:sldLayoutMk cId="2862614138" sldId="2147483875"/>
              <ac:spMk id="2" creationId="{4B8C082C-F282-C4A1-D6A5-410A762E5633}"/>
            </ac:spMkLst>
          </pc:spChg>
          <pc:spChg chg="mod">
            <ac:chgData name="Tracey Carson" userId="S::tracey.carson@karbonhomes.co.uk::bf442394-7dcd-44e6-837f-cad4601d2de7" providerId="AD" clId="Web-{D36B6B58-7E00-B8DE-F687-EAD0ACA9DAD6}" dt="2024-11-15T06:48:40.344" v="8"/>
            <ac:spMkLst>
              <pc:docMk/>
              <pc:sldMasterMk cId="1799123431" sldId="2147483703"/>
              <pc:sldLayoutMk cId="2862614138" sldId="2147483875"/>
              <ac:spMk id="4" creationId="{1A552508-023F-D53B-44CB-912225720AEF}"/>
            </ac:spMkLst>
          </pc:spChg>
          <pc:spChg chg="mod">
            <ac:chgData name="Tracey Carson" userId="S::tracey.carson@karbonhomes.co.uk::bf442394-7dcd-44e6-837f-cad4601d2de7" providerId="AD" clId="Web-{D36B6B58-7E00-B8DE-F687-EAD0ACA9DAD6}" dt="2024-11-15T06:48:40.344" v="8"/>
            <ac:spMkLst>
              <pc:docMk/>
              <pc:sldMasterMk cId="1799123431" sldId="2147483703"/>
              <pc:sldLayoutMk cId="2862614138" sldId="2147483875"/>
              <ac:spMk id="8" creationId="{B9C2AB00-DEA4-95E7-1C1A-771BA15A25DE}"/>
            </ac:spMkLst>
          </pc:spChg>
        </pc:sldLayoutChg>
        <pc:sldLayoutChg chg="mod ord">
          <pc:chgData name="Tracey Carson" userId="S::tracey.carson@karbonhomes.co.uk::bf442394-7dcd-44e6-837f-cad4601d2de7" providerId="AD" clId="Web-{D36B6B58-7E00-B8DE-F687-EAD0ACA9DAD6}" dt="2024-11-15T06:48:40.344" v="8"/>
          <pc:sldLayoutMkLst>
            <pc:docMk/>
            <pc:sldMasterMk cId="1799123431" sldId="2147483703"/>
            <pc:sldLayoutMk cId="3769252762" sldId="2147483876"/>
          </pc:sldLayoutMkLst>
        </pc:sldLayoutChg>
        <pc:sldLayoutChg chg="modSp mod ord">
          <pc:chgData name="Tracey Carson" userId="S::tracey.carson@karbonhomes.co.uk::bf442394-7dcd-44e6-837f-cad4601d2de7" providerId="AD" clId="Web-{D36B6B58-7E00-B8DE-F687-EAD0ACA9DAD6}" dt="2024-11-15T06:48:40.344" v="8"/>
          <pc:sldLayoutMkLst>
            <pc:docMk/>
            <pc:sldMasterMk cId="1799123431" sldId="2147483703"/>
            <pc:sldLayoutMk cId="2116115527" sldId="2147483877"/>
          </pc:sldLayoutMkLst>
          <pc:spChg chg="mod">
            <ac:chgData name="Tracey Carson" userId="S::tracey.carson@karbonhomes.co.uk::bf442394-7dcd-44e6-837f-cad4601d2de7" providerId="AD" clId="Web-{D36B6B58-7E00-B8DE-F687-EAD0ACA9DAD6}" dt="2024-11-15T06:48:40.344" v="8"/>
            <ac:spMkLst>
              <pc:docMk/>
              <pc:sldMasterMk cId="1799123431" sldId="2147483703"/>
              <pc:sldLayoutMk cId="2116115527" sldId="2147483877"/>
              <ac:spMk id="4" creationId="{C1B3F0D4-EA08-A9E7-4EF2-A055966B6DDF}"/>
            </ac:spMkLst>
          </pc:spChg>
          <pc:spChg chg="mod">
            <ac:chgData name="Tracey Carson" userId="S::tracey.carson@karbonhomes.co.uk::bf442394-7dcd-44e6-837f-cad4601d2de7" providerId="AD" clId="Web-{D36B6B58-7E00-B8DE-F687-EAD0ACA9DAD6}" dt="2024-11-15T06:48:40.344" v="8"/>
            <ac:spMkLst>
              <pc:docMk/>
              <pc:sldMasterMk cId="1799123431" sldId="2147483703"/>
              <pc:sldLayoutMk cId="2116115527" sldId="2147483877"/>
              <ac:spMk id="15" creationId="{53808703-0BCE-7183-6470-AA2644D50A04}"/>
            </ac:spMkLst>
          </pc:spChg>
        </pc:sldLayoutChg>
        <pc:sldLayoutChg chg="modSp mod ord">
          <pc:chgData name="Tracey Carson" userId="S::tracey.carson@karbonhomes.co.uk::bf442394-7dcd-44e6-837f-cad4601d2de7" providerId="AD" clId="Web-{D36B6B58-7E00-B8DE-F687-EAD0ACA9DAD6}" dt="2024-11-15T06:48:40.344" v="8"/>
          <pc:sldLayoutMkLst>
            <pc:docMk/>
            <pc:sldMasterMk cId="1799123431" sldId="2147483703"/>
            <pc:sldLayoutMk cId="601378604" sldId="2147483878"/>
          </pc:sldLayoutMkLst>
          <pc:spChg chg="mod">
            <ac:chgData name="Tracey Carson" userId="S::tracey.carson@karbonhomes.co.uk::bf442394-7dcd-44e6-837f-cad4601d2de7" providerId="AD" clId="Web-{D36B6B58-7E00-B8DE-F687-EAD0ACA9DAD6}" dt="2024-11-15T06:48:40.344" v="8"/>
            <ac:spMkLst>
              <pc:docMk/>
              <pc:sldMasterMk cId="1799123431" sldId="2147483703"/>
              <pc:sldLayoutMk cId="601378604" sldId="2147483878"/>
              <ac:spMk id="4" creationId="{24F6B201-E196-2A74-FCD3-0F931BFBD12F}"/>
            </ac:spMkLst>
          </pc:spChg>
          <pc:spChg chg="mod">
            <ac:chgData name="Tracey Carson" userId="S::tracey.carson@karbonhomes.co.uk::bf442394-7dcd-44e6-837f-cad4601d2de7" providerId="AD" clId="Web-{D36B6B58-7E00-B8DE-F687-EAD0ACA9DAD6}" dt="2024-11-15T06:48:40.344" v="8"/>
            <ac:spMkLst>
              <pc:docMk/>
              <pc:sldMasterMk cId="1799123431" sldId="2147483703"/>
              <pc:sldLayoutMk cId="601378604" sldId="2147483878"/>
              <ac:spMk id="5" creationId="{74065A87-81BE-42D9-7510-C52FC04D0400}"/>
            </ac:spMkLst>
          </pc:spChg>
        </pc:sldLayoutChg>
        <pc:sldLayoutChg chg="modSp mod ord">
          <pc:chgData name="Tracey Carson" userId="S::tracey.carson@karbonhomes.co.uk::bf442394-7dcd-44e6-837f-cad4601d2de7" providerId="AD" clId="Web-{D36B6B58-7E00-B8DE-F687-EAD0ACA9DAD6}" dt="2024-11-15T06:48:40.344" v="9"/>
          <pc:sldLayoutMkLst>
            <pc:docMk/>
            <pc:sldMasterMk cId="1799123431" sldId="2147483703"/>
            <pc:sldLayoutMk cId="641379956" sldId="2147483880"/>
          </pc:sldLayoutMkLst>
          <pc:spChg chg="mod">
            <ac:chgData name="Tracey Carson" userId="S::tracey.carson@karbonhomes.co.uk::bf442394-7dcd-44e6-837f-cad4601d2de7" providerId="AD" clId="Web-{D36B6B58-7E00-B8DE-F687-EAD0ACA9DAD6}" dt="2024-11-15T06:48:40.344" v="9"/>
            <ac:spMkLst>
              <pc:docMk/>
              <pc:sldMasterMk cId="1799123431" sldId="2147483703"/>
              <pc:sldLayoutMk cId="641379956" sldId="2147483880"/>
              <ac:spMk id="2" creationId="{AA8DDEF5-B616-9FEB-82B3-97C675309909}"/>
            </ac:spMkLst>
          </pc:spChg>
          <pc:spChg chg="mod">
            <ac:chgData name="Tracey Carson" userId="S::tracey.carson@karbonhomes.co.uk::bf442394-7dcd-44e6-837f-cad4601d2de7" providerId="AD" clId="Web-{D36B6B58-7E00-B8DE-F687-EAD0ACA9DAD6}" dt="2024-11-15T06:48:40.344" v="9"/>
            <ac:spMkLst>
              <pc:docMk/>
              <pc:sldMasterMk cId="1799123431" sldId="2147483703"/>
              <pc:sldLayoutMk cId="641379956" sldId="2147483880"/>
              <ac:spMk id="3" creationId="{2AB18866-AA70-0855-5ECC-6EE9F4C9A47F}"/>
            </ac:spMkLst>
          </pc:spChg>
        </pc:sldLayoutChg>
        <pc:sldLayoutChg chg="modSp mod ord">
          <pc:chgData name="Tracey Carson" userId="S::tracey.carson@karbonhomes.co.uk::bf442394-7dcd-44e6-837f-cad4601d2de7" providerId="AD" clId="Web-{D36B6B58-7E00-B8DE-F687-EAD0ACA9DAD6}" dt="2024-11-15T06:48:40.344" v="9"/>
          <pc:sldLayoutMkLst>
            <pc:docMk/>
            <pc:sldMasterMk cId="1799123431" sldId="2147483703"/>
            <pc:sldLayoutMk cId="1688317425" sldId="2147483881"/>
          </pc:sldLayoutMkLst>
          <pc:spChg chg="mod">
            <ac:chgData name="Tracey Carson" userId="S::tracey.carson@karbonhomes.co.uk::bf442394-7dcd-44e6-837f-cad4601d2de7" providerId="AD" clId="Web-{D36B6B58-7E00-B8DE-F687-EAD0ACA9DAD6}" dt="2024-11-15T06:48:40.344" v="9"/>
            <ac:spMkLst>
              <pc:docMk/>
              <pc:sldMasterMk cId="1799123431" sldId="2147483703"/>
              <pc:sldLayoutMk cId="1688317425" sldId="2147483881"/>
              <ac:spMk id="2" creationId="{AA8DDEF5-B616-9FEB-82B3-97C675309909}"/>
            </ac:spMkLst>
          </pc:spChg>
          <pc:spChg chg="mod">
            <ac:chgData name="Tracey Carson" userId="S::tracey.carson@karbonhomes.co.uk::bf442394-7dcd-44e6-837f-cad4601d2de7" providerId="AD" clId="Web-{D36B6B58-7E00-B8DE-F687-EAD0ACA9DAD6}" dt="2024-11-15T06:48:40.344" v="9"/>
            <ac:spMkLst>
              <pc:docMk/>
              <pc:sldMasterMk cId="1799123431" sldId="2147483703"/>
              <pc:sldLayoutMk cId="1688317425" sldId="2147483881"/>
              <ac:spMk id="3" creationId="{2AB18866-AA70-0855-5ECC-6EE9F4C9A47F}"/>
            </ac:spMkLst>
          </pc:spChg>
        </pc:sldLayoutChg>
        <pc:sldLayoutChg chg="modSp mod ord">
          <pc:chgData name="Tracey Carson" userId="S::tracey.carson@karbonhomes.co.uk::bf442394-7dcd-44e6-837f-cad4601d2de7" providerId="AD" clId="Web-{D36B6B58-7E00-B8DE-F687-EAD0ACA9DAD6}" dt="2024-11-15T06:48:40.344" v="9"/>
          <pc:sldLayoutMkLst>
            <pc:docMk/>
            <pc:sldMasterMk cId="1799123431" sldId="2147483703"/>
            <pc:sldLayoutMk cId="3312377643" sldId="2147483882"/>
          </pc:sldLayoutMkLst>
          <pc:spChg chg="mod">
            <ac:chgData name="Tracey Carson" userId="S::tracey.carson@karbonhomes.co.uk::bf442394-7dcd-44e6-837f-cad4601d2de7" providerId="AD" clId="Web-{D36B6B58-7E00-B8DE-F687-EAD0ACA9DAD6}" dt="2024-11-15T06:48:40.344" v="9"/>
            <ac:spMkLst>
              <pc:docMk/>
              <pc:sldMasterMk cId="1799123431" sldId="2147483703"/>
              <pc:sldLayoutMk cId="3312377643" sldId="2147483882"/>
              <ac:spMk id="2" creationId="{AA8DDEF5-B616-9FEB-82B3-97C675309909}"/>
            </ac:spMkLst>
          </pc:spChg>
          <pc:spChg chg="mod">
            <ac:chgData name="Tracey Carson" userId="S::tracey.carson@karbonhomes.co.uk::bf442394-7dcd-44e6-837f-cad4601d2de7" providerId="AD" clId="Web-{D36B6B58-7E00-B8DE-F687-EAD0ACA9DAD6}" dt="2024-11-15T06:48:40.344" v="9"/>
            <ac:spMkLst>
              <pc:docMk/>
              <pc:sldMasterMk cId="1799123431" sldId="2147483703"/>
              <pc:sldLayoutMk cId="3312377643" sldId="2147483882"/>
              <ac:spMk id="3" creationId="{2AB18866-AA70-0855-5ECC-6EE9F4C9A47F}"/>
            </ac:spMkLst>
          </pc:spChg>
        </pc:sldLayoutChg>
        <pc:sldLayoutChg chg="modSp mod ord">
          <pc:chgData name="Tracey Carson" userId="S::tracey.carson@karbonhomes.co.uk::bf442394-7dcd-44e6-837f-cad4601d2de7" providerId="AD" clId="Web-{D36B6B58-7E00-B8DE-F687-EAD0ACA9DAD6}" dt="2024-11-15T06:48:40.344" v="9"/>
          <pc:sldLayoutMkLst>
            <pc:docMk/>
            <pc:sldMasterMk cId="1799123431" sldId="2147483703"/>
            <pc:sldLayoutMk cId="600724792" sldId="2147483883"/>
          </pc:sldLayoutMkLst>
          <pc:spChg chg="mod">
            <ac:chgData name="Tracey Carson" userId="S::tracey.carson@karbonhomes.co.uk::bf442394-7dcd-44e6-837f-cad4601d2de7" providerId="AD" clId="Web-{D36B6B58-7E00-B8DE-F687-EAD0ACA9DAD6}" dt="2024-11-15T06:48:40.344" v="9"/>
            <ac:spMkLst>
              <pc:docMk/>
              <pc:sldMasterMk cId="1799123431" sldId="2147483703"/>
              <pc:sldLayoutMk cId="600724792" sldId="2147483883"/>
              <ac:spMk id="11" creationId="{A511FAE7-0C32-E2C8-4BF4-3B58F8CD5A0C}"/>
            </ac:spMkLst>
          </pc:spChg>
          <pc:spChg chg="mod">
            <ac:chgData name="Tracey Carson" userId="S::tracey.carson@karbonhomes.co.uk::bf442394-7dcd-44e6-837f-cad4601d2de7" providerId="AD" clId="Web-{D36B6B58-7E00-B8DE-F687-EAD0ACA9DAD6}" dt="2024-11-15T06:48:40.344" v="9"/>
            <ac:spMkLst>
              <pc:docMk/>
              <pc:sldMasterMk cId="1799123431" sldId="2147483703"/>
              <pc:sldLayoutMk cId="600724792" sldId="2147483883"/>
              <ac:spMk id="12" creationId="{209B60F1-283C-E575-5F1F-CF3180ED0B94}"/>
            </ac:spMkLst>
          </pc:spChg>
        </pc:sldLayoutChg>
        <pc:sldLayoutChg chg="modSp mod ord">
          <pc:chgData name="Tracey Carson" userId="S::tracey.carson@karbonhomes.co.uk::bf442394-7dcd-44e6-837f-cad4601d2de7" providerId="AD" clId="Web-{D36B6B58-7E00-B8DE-F687-EAD0ACA9DAD6}" dt="2024-11-15T06:48:40.344" v="9"/>
          <pc:sldLayoutMkLst>
            <pc:docMk/>
            <pc:sldMasterMk cId="1799123431" sldId="2147483703"/>
            <pc:sldLayoutMk cId="7537309" sldId="2147483884"/>
          </pc:sldLayoutMkLst>
          <pc:spChg chg="mod">
            <ac:chgData name="Tracey Carson" userId="S::tracey.carson@karbonhomes.co.uk::bf442394-7dcd-44e6-837f-cad4601d2de7" providerId="AD" clId="Web-{D36B6B58-7E00-B8DE-F687-EAD0ACA9DAD6}" dt="2024-11-15T06:48:40.344" v="9"/>
            <ac:spMkLst>
              <pc:docMk/>
              <pc:sldMasterMk cId="1799123431" sldId="2147483703"/>
              <pc:sldLayoutMk cId="7537309" sldId="2147483884"/>
              <ac:spMk id="11" creationId="{21473C21-6408-A1F8-29F5-D60998D7E865}"/>
            </ac:spMkLst>
          </pc:spChg>
          <pc:spChg chg="mod">
            <ac:chgData name="Tracey Carson" userId="S::tracey.carson@karbonhomes.co.uk::bf442394-7dcd-44e6-837f-cad4601d2de7" providerId="AD" clId="Web-{D36B6B58-7E00-B8DE-F687-EAD0ACA9DAD6}" dt="2024-11-15T06:48:40.344" v="9"/>
            <ac:spMkLst>
              <pc:docMk/>
              <pc:sldMasterMk cId="1799123431" sldId="2147483703"/>
              <pc:sldLayoutMk cId="7537309" sldId="2147483884"/>
              <ac:spMk id="12" creationId="{369189C9-1FF9-0449-1FBF-1555315BAC1A}"/>
            </ac:spMkLst>
          </pc:spChg>
        </pc:sldLayoutChg>
        <pc:sldLayoutChg chg="modSp mod ord">
          <pc:chgData name="Tracey Carson" userId="S::tracey.carson@karbonhomes.co.uk::bf442394-7dcd-44e6-837f-cad4601d2de7" providerId="AD" clId="Web-{D36B6B58-7E00-B8DE-F687-EAD0ACA9DAD6}" dt="2024-11-15T06:48:40.344" v="9"/>
          <pc:sldLayoutMkLst>
            <pc:docMk/>
            <pc:sldMasterMk cId="1799123431" sldId="2147483703"/>
            <pc:sldLayoutMk cId="1465174522" sldId="2147483885"/>
          </pc:sldLayoutMkLst>
          <pc:spChg chg="mod">
            <ac:chgData name="Tracey Carson" userId="S::tracey.carson@karbonhomes.co.uk::bf442394-7dcd-44e6-837f-cad4601d2de7" providerId="AD" clId="Web-{D36B6B58-7E00-B8DE-F687-EAD0ACA9DAD6}" dt="2024-11-15T06:48:40.344" v="9"/>
            <ac:spMkLst>
              <pc:docMk/>
              <pc:sldMasterMk cId="1799123431" sldId="2147483703"/>
              <pc:sldLayoutMk cId="1465174522" sldId="2147483885"/>
              <ac:spMk id="11" creationId="{265BCD7E-F8F7-F022-E9F3-FBCFE46F6B60}"/>
            </ac:spMkLst>
          </pc:spChg>
          <pc:spChg chg="mod">
            <ac:chgData name="Tracey Carson" userId="S::tracey.carson@karbonhomes.co.uk::bf442394-7dcd-44e6-837f-cad4601d2de7" providerId="AD" clId="Web-{D36B6B58-7E00-B8DE-F687-EAD0ACA9DAD6}" dt="2024-11-15T06:48:40.344" v="9"/>
            <ac:spMkLst>
              <pc:docMk/>
              <pc:sldMasterMk cId="1799123431" sldId="2147483703"/>
              <pc:sldLayoutMk cId="1465174522" sldId="2147483885"/>
              <ac:spMk id="12" creationId="{4533AE71-02B0-7FC5-BD6A-385CCCDCB616}"/>
            </ac:spMkLst>
          </pc:spChg>
        </pc:sldLayoutChg>
        <pc:sldLayoutChg chg="modSp mod ord">
          <pc:chgData name="Tracey Carson" userId="S::tracey.carson@karbonhomes.co.uk::bf442394-7dcd-44e6-837f-cad4601d2de7" providerId="AD" clId="Web-{D36B6B58-7E00-B8DE-F687-EAD0ACA9DAD6}" dt="2024-11-15T06:48:40.344" v="9"/>
          <pc:sldLayoutMkLst>
            <pc:docMk/>
            <pc:sldMasterMk cId="1799123431" sldId="2147483703"/>
            <pc:sldLayoutMk cId="1758266375" sldId="2147483886"/>
          </pc:sldLayoutMkLst>
          <pc:spChg chg="mod">
            <ac:chgData name="Tracey Carson" userId="S::tracey.carson@karbonhomes.co.uk::bf442394-7dcd-44e6-837f-cad4601d2de7" providerId="AD" clId="Web-{D36B6B58-7E00-B8DE-F687-EAD0ACA9DAD6}" dt="2024-11-15T06:48:40.344" v="9"/>
            <ac:spMkLst>
              <pc:docMk/>
              <pc:sldMasterMk cId="1799123431" sldId="2147483703"/>
              <pc:sldLayoutMk cId="1758266375" sldId="2147483886"/>
              <ac:spMk id="11" creationId="{A5DDA83F-4E4B-444C-A4B8-DCA149233537}"/>
            </ac:spMkLst>
          </pc:spChg>
          <pc:spChg chg="mod">
            <ac:chgData name="Tracey Carson" userId="S::tracey.carson@karbonhomes.co.uk::bf442394-7dcd-44e6-837f-cad4601d2de7" providerId="AD" clId="Web-{D36B6B58-7E00-B8DE-F687-EAD0ACA9DAD6}" dt="2024-11-15T06:48:40.344" v="9"/>
            <ac:spMkLst>
              <pc:docMk/>
              <pc:sldMasterMk cId="1799123431" sldId="2147483703"/>
              <pc:sldLayoutMk cId="1758266375" sldId="2147483886"/>
              <ac:spMk id="12" creationId="{4BEE8320-AEBC-A6C8-454B-1CA4A6F2CE31}"/>
            </ac:spMkLst>
          </pc:spChg>
        </pc:sldLayoutChg>
        <pc:sldLayoutChg chg="modSp mod ord">
          <pc:chgData name="Tracey Carson" userId="S::tracey.carson@karbonhomes.co.uk::bf442394-7dcd-44e6-837f-cad4601d2de7" providerId="AD" clId="Web-{D36B6B58-7E00-B8DE-F687-EAD0ACA9DAD6}" dt="2024-11-15T06:48:40.344" v="9"/>
          <pc:sldLayoutMkLst>
            <pc:docMk/>
            <pc:sldMasterMk cId="1799123431" sldId="2147483703"/>
            <pc:sldLayoutMk cId="2642768192" sldId="2147483887"/>
          </pc:sldLayoutMkLst>
          <pc:spChg chg="mod">
            <ac:chgData name="Tracey Carson" userId="S::tracey.carson@karbonhomes.co.uk::bf442394-7dcd-44e6-837f-cad4601d2de7" providerId="AD" clId="Web-{D36B6B58-7E00-B8DE-F687-EAD0ACA9DAD6}" dt="2024-11-15T06:48:40.344" v="9"/>
            <ac:spMkLst>
              <pc:docMk/>
              <pc:sldMasterMk cId="1799123431" sldId="2147483703"/>
              <pc:sldLayoutMk cId="2642768192" sldId="2147483887"/>
              <ac:spMk id="11" creationId="{90F232AD-AD3C-FBFC-AA37-54A9F7D8579B}"/>
            </ac:spMkLst>
          </pc:spChg>
          <pc:spChg chg="mod">
            <ac:chgData name="Tracey Carson" userId="S::tracey.carson@karbonhomes.co.uk::bf442394-7dcd-44e6-837f-cad4601d2de7" providerId="AD" clId="Web-{D36B6B58-7E00-B8DE-F687-EAD0ACA9DAD6}" dt="2024-11-15T06:48:40.344" v="9"/>
            <ac:spMkLst>
              <pc:docMk/>
              <pc:sldMasterMk cId="1799123431" sldId="2147483703"/>
              <pc:sldLayoutMk cId="2642768192" sldId="2147483887"/>
              <ac:spMk id="12" creationId="{9CCD4EF3-4A8D-AB7E-3930-E236C4CC6824}"/>
            </ac:spMkLst>
          </pc:spChg>
        </pc:sldLayoutChg>
        <pc:sldLayoutChg chg="modSp mod ord">
          <pc:chgData name="Tracey Carson" userId="S::tracey.carson@karbonhomes.co.uk::bf442394-7dcd-44e6-837f-cad4601d2de7" providerId="AD" clId="Web-{D36B6B58-7E00-B8DE-F687-EAD0ACA9DAD6}" dt="2024-11-15T06:48:40.344" v="9"/>
          <pc:sldLayoutMkLst>
            <pc:docMk/>
            <pc:sldMasterMk cId="1799123431" sldId="2147483703"/>
            <pc:sldLayoutMk cId="2292759704" sldId="2147483888"/>
          </pc:sldLayoutMkLst>
          <pc:spChg chg="mod">
            <ac:chgData name="Tracey Carson" userId="S::tracey.carson@karbonhomes.co.uk::bf442394-7dcd-44e6-837f-cad4601d2de7" providerId="AD" clId="Web-{D36B6B58-7E00-B8DE-F687-EAD0ACA9DAD6}" dt="2024-11-15T06:48:40.344" v="9"/>
            <ac:spMkLst>
              <pc:docMk/>
              <pc:sldMasterMk cId="1799123431" sldId="2147483703"/>
              <pc:sldLayoutMk cId="2292759704" sldId="2147483888"/>
              <ac:spMk id="6" creationId="{F9403977-82EE-7213-60AE-AD5E31493DD2}"/>
            </ac:spMkLst>
          </pc:spChg>
          <pc:spChg chg="mod">
            <ac:chgData name="Tracey Carson" userId="S::tracey.carson@karbonhomes.co.uk::bf442394-7dcd-44e6-837f-cad4601d2de7" providerId="AD" clId="Web-{D36B6B58-7E00-B8DE-F687-EAD0ACA9DAD6}" dt="2024-11-15T06:48:40.344" v="9"/>
            <ac:spMkLst>
              <pc:docMk/>
              <pc:sldMasterMk cId="1799123431" sldId="2147483703"/>
              <pc:sldLayoutMk cId="2292759704" sldId="2147483888"/>
              <ac:spMk id="7" creationId="{8D908299-8458-85E8-8FB0-ADF62E0A3AFC}"/>
            </ac:spMkLst>
          </pc:spChg>
        </pc:sldLayoutChg>
        <pc:sldLayoutChg chg="modSp mod ord">
          <pc:chgData name="Tracey Carson" userId="S::tracey.carson@karbonhomes.co.uk::bf442394-7dcd-44e6-837f-cad4601d2de7" providerId="AD" clId="Web-{D36B6B58-7E00-B8DE-F687-EAD0ACA9DAD6}" dt="2024-11-15T06:48:40.344" v="9"/>
          <pc:sldLayoutMkLst>
            <pc:docMk/>
            <pc:sldMasterMk cId="1799123431" sldId="2147483703"/>
            <pc:sldLayoutMk cId="3822152250" sldId="2147483889"/>
          </pc:sldLayoutMkLst>
          <pc:spChg chg="mod">
            <ac:chgData name="Tracey Carson" userId="S::tracey.carson@karbonhomes.co.uk::bf442394-7dcd-44e6-837f-cad4601d2de7" providerId="AD" clId="Web-{D36B6B58-7E00-B8DE-F687-EAD0ACA9DAD6}" dt="2024-11-15T06:48:40.344" v="9"/>
            <ac:spMkLst>
              <pc:docMk/>
              <pc:sldMasterMk cId="1799123431" sldId="2147483703"/>
              <pc:sldLayoutMk cId="3822152250" sldId="2147483889"/>
              <ac:spMk id="2" creationId="{58FCF506-9496-1C8A-9406-D2ADA562CCA3}"/>
            </ac:spMkLst>
          </pc:spChg>
          <pc:spChg chg="mod">
            <ac:chgData name="Tracey Carson" userId="S::tracey.carson@karbonhomes.co.uk::bf442394-7dcd-44e6-837f-cad4601d2de7" providerId="AD" clId="Web-{D36B6B58-7E00-B8DE-F687-EAD0ACA9DAD6}" dt="2024-11-15T06:48:40.344" v="9"/>
            <ac:spMkLst>
              <pc:docMk/>
              <pc:sldMasterMk cId="1799123431" sldId="2147483703"/>
              <pc:sldLayoutMk cId="3822152250" sldId="2147483889"/>
              <ac:spMk id="3" creationId="{6AF4EEB6-69E4-8BFA-4D13-1D02A86F19D7}"/>
            </ac:spMkLst>
          </pc:spChg>
        </pc:sldLayoutChg>
        <pc:sldLayoutChg chg="modSp mod ord">
          <pc:chgData name="Tracey Carson" userId="S::tracey.carson@karbonhomes.co.uk::bf442394-7dcd-44e6-837f-cad4601d2de7" providerId="AD" clId="Web-{D36B6B58-7E00-B8DE-F687-EAD0ACA9DAD6}" dt="2024-11-15T06:48:40.344" v="9"/>
          <pc:sldLayoutMkLst>
            <pc:docMk/>
            <pc:sldMasterMk cId="1799123431" sldId="2147483703"/>
            <pc:sldLayoutMk cId="2125437440" sldId="2147483890"/>
          </pc:sldLayoutMkLst>
          <pc:spChg chg="mod">
            <ac:chgData name="Tracey Carson" userId="S::tracey.carson@karbonhomes.co.uk::bf442394-7dcd-44e6-837f-cad4601d2de7" providerId="AD" clId="Web-{D36B6B58-7E00-B8DE-F687-EAD0ACA9DAD6}" dt="2024-11-15T06:48:40.344" v="9"/>
            <ac:spMkLst>
              <pc:docMk/>
              <pc:sldMasterMk cId="1799123431" sldId="2147483703"/>
              <pc:sldLayoutMk cId="2125437440" sldId="2147483890"/>
              <ac:spMk id="2" creationId="{4B8C082C-F282-C4A1-D6A5-410A762E5633}"/>
            </ac:spMkLst>
          </pc:spChg>
        </pc:sldLayoutChg>
        <pc:sldLayoutChg chg="modSp mod ord">
          <pc:chgData name="Tracey Carson" userId="S::tracey.carson@karbonhomes.co.uk::bf442394-7dcd-44e6-837f-cad4601d2de7" providerId="AD" clId="Web-{D36B6B58-7E00-B8DE-F687-EAD0ACA9DAD6}" dt="2024-11-15T06:48:40.344" v="9"/>
          <pc:sldLayoutMkLst>
            <pc:docMk/>
            <pc:sldMasterMk cId="1799123431" sldId="2147483703"/>
            <pc:sldLayoutMk cId="1793903399" sldId="2147483891"/>
          </pc:sldLayoutMkLst>
          <pc:spChg chg="mod">
            <ac:chgData name="Tracey Carson" userId="S::tracey.carson@karbonhomes.co.uk::bf442394-7dcd-44e6-837f-cad4601d2de7" providerId="AD" clId="Web-{D36B6B58-7E00-B8DE-F687-EAD0ACA9DAD6}" dt="2024-11-15T06:48:40.344" v="9"/>
            <ac:spMkLst>
              <pc:docMk/>
              <pc:sldMasterMk cId="1799123431" sldId="2147483703"/>
              <pc:sldLayoutMk cId="1793903399" sldId="2147483891"/>
              <ac:spMk id="2" creationId="{4B8C082C-F282-C4A1-D6A5-410A762E5633}"/>
            </ac:spMkLst>
          </pc:spChg>
          <pc:spChg chg="mod">
            <ac:chgData name="Tracey Carson" userId="S::tracey.carson@karbonhomes.co.uk::bf442394-7dcd-44e6-837f-cad4601d2de7" providerId="AD" clId="Web-{D36B6B58-7E00-B8DE-F687-EAD0ACA9DAD6}" dt="2024-11-15T06:48:40.344" v="9"/>
            <ac:spMkLst>
              <pc:docMk/>
              <pc:sldMasterMk cId="1799123431" sldId="2147483703"/>
              <pc:sldLayoutMk cId="1793903399" sldId="2147483891"/>
              <ac:spMk id="7" creationId="{54789D21-7E5C-FAAB-81A8-2F8A9CB1A879}"/>
            </ac:spMkLst>
          </pc:spChg>
          <pc:spChg chg="mod">
            <ac:chgData name="Tracey Carson" userId="S::tracey.carson@karbonhomes.co.uk::bf442394-7dcd-44e6-837f-cad4601d2de7" providerId="AD" clId="Web-{D36B6B58-7E00-B8DE-F687-EAD0ACA9DAD6}" dt="2024-11-15T06:48:40.344" v="9"/>
            <ac:spMkLst>
              <pc:docMk/>
              <pc:sldMasterMk cId="1799123431" sldId="2147483703"/>
              <pc:sldLayoutMk cId="1793903399" sldId="2147483891"/>
              <ac:spMk id="8" creationId="{56C2F28A-39F6-1A2E-EA00-B646BC78457D}"/>
            </ac:spMkLst>
          </pc:spChg>
        </pc:sldLayoutChg>
        <pc:sldLayoutChg chg="modSp mod ord">
          <pc:chgData name="Tracey Carson" userId="S::tracey.carson@karbonhomes.co.uk::bf442394-7dcd-44e6-837f-cad4601d2de7" providerId="AD" clId="Web-{D36B6B58-7E00-B8DE-F687-EAD0ACA9DAD6}" dt="2024-11-15T06:48:40.344" v="9"/>
          <pc:sldLayoutMkLst>
            <pc:docMk/>
            <pc:sldMasterMk cId="1799123431" sldId="2147483703"/>
            <pc:sldLayoutMk cId="4233647541" sldId="2147483892"/>
          </pc:sldLayoutMkLst>
          <pc:spChg chg="mod">
            <ac:chgData name="Tracey Carson" userId="S::tracey.carson@karbonhomes.co.uk::bf442394-7dcd-44e6-837f-cad4601d2de7" providerId="AD" clId="Web-{D36B6B58-7E00-B8DE-F687-EAD0ACA9DAD6}" dt="2024-11-15T06:48:40.344" v="9"/>
            <ac:spMkLst>
              <pc:docMk/>
              <pc:sldMasterMk cId="1799123431" sldId="2147483703"/>
              <pc:sldLayoutMk cId="4233647541" sldId="2147483892"/>
              <ac:spMk id="2" creationId="{4B8C082C-F282-C4A1-D6A5-410A762E5633}"/>
            </ac:spMkLst>
          </pc:spChg>
          <pc:spChg chg="mod">
            <ac:chgData name="Tracey Carson" userId="S::tracey.carson@karbonhomes.co.uk::bf442394-7dcd-44e6-837f-cad4601d2de7" providerId="AD" clId="Web-{D36B6B58-7E00-B8DE-F687-EAD0ACA9DAD6}" dt="2024-11-15T06:48:40.344" v="9"/>
            <ac:spMkLst>
              <pc:docMk/>
              <pc:sldMasterMk cId="1799123431" sldId="2147483703"/>
              <pc:sldLayoutMk cId="4233647541" sldId="2147483892"/>
              <ac:spMk id="4" creationId="{5C9AD746-8AAF-32BB-41ED-F8669B22955C}"/>
            </ac:spMkLst>
          </pc:spChg>
          <pc:spChg chg="mod">
            <ac:chgData name="Tracey Carson" userId="S::tracey.carson@karbonhomes.co.uk::bf442394-7dcd-44e6-837f-cad4601d2de7" providerId="AD" clId="Web-{D36B6B58-7E00-B8DE-F687-EAD0ACA9DAD6}" dt="2024-11-15T06:48:40.344" v="9"/>
            <ac:spMkLst>
              <pc:docMk/>
              <pc:sldMasterMk cId="1799123431" sldId="2147483703"/>
              <pc:sldLayoutMk cId="4233647541" sldId="2147483892"/>
              <ac:spMk id="8" creationId="{555CCE80-390D-B5FE-F5BB-05AACE0E1435}"/>
            </ac:spMkLst>
          </pc:spChg>
        </pc:sldLayoutChg>
        <pc:sldLayoutChg chg="modSp mod ord">
          <pc:chgData name="Tracey Carson" userId="S::tracey.carson@karbonhomes.co.uk::bf442394-7dcd-44e6-837f-cad4601d2de7" providerId="AD" clId="Web-{D36B6B58-7E00-B8DE-F687-EAD0ACA9DAD6}" dt="2024-11-15T06:48:40.344" v="9"/>
          <pc:sldLayoutMkLst>
            <pc:docMk/>
            <pc:sldMasterMk cId="1799123431" sldId="2147483703"/>
            <pc:sldLayoutMk cId="4008475862" sldId="2147483893"/>
          </pc:sldLayoutMkLst>
          <pc:spChg chg="mod">
            <ac:chgData name="Tracey Carson" userId="S::tracey.carson@karbonhomes.co.uk::bf442394-7dcd-44e6-837f-cad4601d2de7" providerId="AD" clId="Web-{D36B6B58-7E00-B8DE-F687-EAD0ACA9DAD6}" dt="2024-11-15T06:48:40.344" v="9"/>
            <ac:spMkLst>
              <pc:docMk/>
              <pc:sldMasterMk cId="1799123431" sldId="2147483703"/>
              <pc:sldLayoutMk cId="4008475862" sldId="2147483893"/>
              <ac:spMk id="2" creationId="{4B8C082C-F282-C4A1-D6A5-410A762E5633}"/>
            </ac:spMkLst>
          </pc:spChg>
          <pc:spChg chg="mod">
            <ac:chgData name="Tracey Carson" userId="S::tracey.carson@karbonhomes.co.uk::bf442394-7dcd-44e6-837f-cad4601d2de7" providerId="AD" clId="Web-{D36B6B58-7E00-B8DE-F687-EAD0ACA9DAD6}" dt="2024-11-15T06:48:40.344" v="9"/>
            <ac:spMkLst>
              <pc:docMk/>
              <pc:sldMasterMk cId="1799123431" sldId="2147483703"/>
              <pc:sldLayoutMk cId="4008475862" sldId="2147483893"/>
              <ac:spMk id="4" creationId="{FE65A941-DAE1-859D-30AB-1BC42B6A512F}"/>
            </ac:spMkLst>
          </pc:spChg>
          <pc:spChg chg="mod">
            <ac:chgData name="Tracey Carson" userId="S::tracey.carson@karbonhomes.co.uk::bf442394-7dcd-44e6-837f-cad4601d2de7" providerId="AD" clId="Web-{D36B6B58-7E00-B8DE-F687-EAD0ACA9DAD6}" dt="2024-11-15T06:48:40.344" v="9"/>
            <ac:spMkLst>
              <pc:docMk/>
              <pc:sldMasterMk cId="1799123431" sldId="2147483703"/>
              <pc:sldLayoutMk cId="4008475862" sldId="2147483893"/>
              <ac:spMk id="8" creationId="{9B9EE1F1-AA5C-A6A7-185B-EC6FD9FA74A0}"/>
            </ac:spMkLst>
          </pc:spChg>
        </pc:sldLayoutChg>
        <pc:sldLayoutChg chg="modSp mod ord">
          <pc:chgData name="Tracey Carson" userId="S::tracey.carson@karbonhomes.co.uk::bf442394-7dcd-44e6-837f-cad4601d2de7" providerId="AD" clId="Web-{D36B6B58-7E00-B8DE-F687-EAD0ACA9DAD6}" dt="2024-11-15T06:48:40.344" v="9"/>
          <pc:sldLayoutMkLst>
            <pc:docMk/>
            <pc:sldMasterMk cId="1799123431" sldId="2147483703"/>
            <pc:sldLayoutMk cId="3227119176" sldId="2147483894"/>
          </pc:sldLayoutMkLst>
          <pc:spChg chg="mod">
            <ac:chgData name="Tracey Carson" userId="S::tracey.carson@karbonhomes.co.uk::bf442394-7dcd-44e6-837f-cad4601d2de7" providerId="AD" clId="Web-{D36B6B58-7E00-B8DE-F687-EAD0ACA9DAD6}" dt="2024-11-15T06:48:40.344" v="9"/>
            <ac:spMkLst>
              <pc:docMk/>
              <pc:sldMasterMk cId="1799123431" sldId="2147483703"/>
              <pc:sldLayoutMk cId="3227119176" sldId="2147483894"/>
              <ac:spMk id="2" creationId="{4B8C082C-F282-C4A1-D6A5-410A762E5633}"/>
            </ac:spMkLst>
          </pc:spChg>
          <pc:spChg chg="mod">
            <ac:chgData name="Tracey Carson" userId="S::tracey.carson@karbonhomes.co.uk::bf442394-7dcd-44e6-837f-cad4601d2de7" providerId="AD" clId="Web-{D36B6B58-7E00-B8DE-F687-EAD0ACA9DAD6}" dt="2024-11-15T06:48:40.344" v="9"/>
            <ac:spMkLst>
              <pc:docMk/>
              <pc:sldMasterMk cId="1799123431" sldId="2147483703"/>
              <pc:sldLayoutMk cId="3227119176" sldId="2147483894"/>
              <ac:spMk id="4" creationId="{838F7C98-6BE4-56EA-EBFB-8EFA857AC7AF}"/>
            </ac:spMkLst>
          </pc:spChg>
          <pc:spChg chg="mod">
            <ac:chgData name="Tracey Carson" userId="S::tracey.carson@karbonhomes.co.uk::bf442394-7dcd-44e6-837f-cad4601d2de7" providerId="AD" clId="Web-{D36B6B58-7E00-B8DE-F687-EAD0ACA9DAD6}" dt="2024-11-15T06:48:40.344" v="9"/>
            <ac:spMkLst>
              <pc:docMk/>
              <pc:sldMasterMk cId="1799123431" sldId="2147483703"/>
              <pc:sldLayoutMk cId="3227119176" sldId="2147483894"/>
              <ac:spMk id="8" creationId="{44F84C44-08AB-B390-6F01-09AB03A4D172}"/>
            </ac:spMkLst>
          </pc:spChg>
        </pc:sldLayoutChg>
        <pc:sldLayoutChg chg="modSp mod ord">
          <pc:chgData name="Tracey Carson" userId="S::tracey.carson@karbonhomes.co.uk::bf442394-7dcd-44e6-837f-cad4601d2de7" providerId="AD" clId="Web-{D36B6B58-7E00-B8DE-F687-EAD0ACA9DAD6}" dt="2024-11-15T06:48:40.344" v="9"/>
          <pc:sldLayoutMkLst>
            <pc:docMk/>
            <pc:sldMasterMk cId="1799123431" sldId="2147483703"/>
            <pc:sldLayoutMk cId="1665405145" sldId="2147483895"/>
          </pc:sldLayoutMkLst>
          <pc:spChg chg="mod">
            <ac:chgData name="Tracey Carson" userId="S::tracey.carson@karbonhomes.co.uk::bf442394-7dcd-44e6-837f-cad4601d2de7" providerId="AD" clId="Web-{D36B6B58-7E00-B8DE-F687-EAD0ACA9DAD6}" dt="2024-11-15T06:48:40.344" v="9"/>
            <ac:spMkLst>
              <pc:docMk/>
              <pc:sldMasterMk cId="1799123431" sldId="2147483703"/>
              <pc:sldLayoutMk cId="1665405145" sldId="2147483895"/>
              <ac:spMk id="2" creationId="{4B8C082C-F282-C4A1-D6A5-410A762E5633}"/>
            </ac:spMkLst>
          </pc:spChg>
          <pc:spChg chg="mod">
            <ac:chgData name="Tracey Carson" userId="S::tracey.carson@karbonhomes.co.uk::bf442394-7dcd-44e6-837f-cad4601d2de7" providerId="AD" clId="Web-{D36B6B58-7E00-B8DE-F687-EAD0ACA9DAD6}" dt="2024-11-15T06:48:40.344" v="9"/>
            <ac:spMkLst>
              <pc:docMk/>
              <pc:sldMasterMk cId="1799123431" sldId="2147483703"/>
              <pc:sldLayoutMk cId="1665405145" sldId="2147483895"/>
              <ac:spMk id="4" creationId="{ACA1FD6D-10E9-9270-E962-794BE44D412D}"/>
            </ac:spMkLst>
          </pc:spChg>
          <pc:spChg chg="mod">
            <ac:chgData name="Tracey Carson" userId="S::tracey.carson@karbonhomes.co.uk::bf442394-7dcd-44e6-837f-cad4601d2de7" providerId="AD" clId="Web-{D36B6B58-7E00-B8DE-F687-EAD0ACA9DAD6}" dt="2024-11-15T06:48:40.344" v="9"/>
            <ac:spMkLst>
              <pc:docMk/>
              <pc:sldMasterMk cId="1799123431" sldId="2147483703"/>
              <pc:sldLayoutMk cId="1665405145" sldId="2147483895"/>
              <ac:spMk id="8" creationId="{A063C6A0-7CF0-952C-6860-50426937F0AA}"/>
            </ac:spMkLst>
          </pc:spChg>
        </pc:sldLayoutChg>
        <pc:sldLayoutChg chg="modSp mod ord">
          <pc:chgData name="Tracey Carson" userId="S::tracey.carson@karbonhomes.co.uk::bf442394-7dcd-44e6-837f-cad4601d2de7" providerId="AD" clId="Web-{D36B6B58-7E00-B8DE-F687-EAD0ACA9DAD6}" dt="2024-11-15T06:48:40.344" v="9"/>
          <pc:sldLayoutMkLst>
            <pc:docMk/>
            <pc:sldMasterMk cId="1799123431" sldId="2147483703"/>
            <pc:sldLayoutMk cId="3713099654" sldId="2147483896"/>
          </pc:sldLayoutMkLst>
          <pc:spChg chg="mod">
            <ac:chgData name="Tracey Carson" userId="S::tracey.carson@karbonhomes.co.uk::bf442394-7dcd-44e6-837f-cad4601d2de7" providerId="AD" clId="Web-{D36B6B58-7E00-B8DE-F687-EAD0ACA9DAD6}" dt="2024-11-15T06:48:40.344" v="9"/>
            <ac:spMkLst>
              <pc:docMk/>
              <pc:sldMasterMk cId="1799123431" sldId="2147483703"/>
              <pc:sldLayoutMk cId="3713099654" sldId="2147483896"/>
              <ac:spMk id="2" creationId="{4B8C082C-F282-C4A1-D6A5-410A762E5633}"/>
            </ac:spMkLst>
          </pc:spChg>
          <pc:spChg chg="mod">
            <ac:chgData name="Tracey Carson" userId="S::tracey.carson@karbonhomes.co.uk::bf442394-7dcd-44e6-837f-cad4601d2de7" providerId="AD" clId="Web-{D36B6B58-7E00-B8DE-F687-EAD0ACA9DAD6}" dt="2024-11-15T06:48:40.344" v="9"/>
            <ac:spMkLst>
              <pc:docMk/>
              <pc:sldMasterMk cId="1799123431" sldId="2147483703"/>
              <pc:sldLayoutMk cId="3713099654" sldId="2147483896"/>
              <ac:spMk id="4" creationId="{04A84985-09A3-4A9A-E3E9-AFC85FE1CE3F}"/>
            </ac:spMkLst>
          </pc:spChg>
          <pc:spChg chg="mod">
            <ac:chgData name="Tracey Carson" userId="S::tracey.carson@karbonhomes.co.uk::bf442394-7dcd-44e6-837f-cad4601d2de7" providerId="AD" clId="Web-{D36B6B58-7E00-B8DE-F687-EAD0ACA9DAD6}" dt="2024-11-15T06:48:40.344" v="9"/>
            <ac:spMkLst>
              <pc:docMk/>
              <pc:sldMasterMk cId="1799123431" sldId="2147483703"/>
              <pc:sldLayoutMk cId="3713099654" sldId="2147483896"/>
              <ac:spMk id="8" creationId="{6743074D-20B6-E8A8-73F4-53D5B054F028}"/>
            </ac:spMkLst>
          </pc:spChg>
        </pc:sldLayoutChg>
        <pc:sldLayoutChg chg="modSp mod ord">
          <pc:chgData name="Tracey Carson" userId="S::tracey.carson@karbonhomes.co.uk::bf442394-7dcd-44e6-837f-cad4601d2de7" providerId="AD" clId="Web-{D36B6B58-7E00-B8DE-F687-EAD0ACA9DAD6}" dt="2024-11-15T06:48:40.344" v="9"/>
          <pc:sldLayoutMkLst>
            <pc:docMk/>
            <pc:sldMasterMk cId="1799123431" sldId="2147483703"/>
            <pc:sldLayoutMk cId="2862614138" sldId="2147483897"/>
          </pc:sldLayoutMkLst>
          <pc:spChg chg="mod">
            <ac:chgData name="Tracey Carson" userId="S::tracey.carson@karbonhomes.co.uk::bf442394-7dcd-44e6-837f-cad4601d2de7" providerId="AD" clId="Web-{D36B6B58-7E00-B8DE-F687-EAD0ACA9DAD6}" dt="2024-11-15T06:48:40.344" v="9"/>
            <ac:spMkLst>
              <pc:docMk/>
              <pc:sldMasterMk cId="1799123431" sldId="2147483703"/>
              <pc:sldLayoutMk cId="2862614138" sldId="2147483897"/>
              <ac:spMk id="2" creationId="{4B8C082C-F282-C4A1-D6A5-410A762E5633}"/>
            </ac:spMkLst>
          </pc:spChg>
          <pc:spChg chg="mod">
            <ac:chgData name="Tracey Carson" userId="S::tracey.carson@karbonhomes.co.uk::bf442394-7dcd-44e6-837f-cad4601d2de7" providerId="AD" clId="Web-{D36B6B58-7E00-B8DE-F687-EAD0ACA9DAD6}" dt="2024-11-15T06:48:40.344" v="9"/>
            <ac:spMkLst>
              <pc:docMk/>
              <pc:sldMasterMk cId="1799123431" sldId="2147483703"/>
              <pc:sldLayoutMk cId="2862614138" sldId="2147483897"/>
              <ac:spMk id="4" creationId="{1A552508-023F-D53B-44CB-912225720AEF}"/>
            </ac:spMkLst>
          </pc:spChg>
          <pc:spChg chg="mod">
            <ac:chgData name="Tracey Carson" userId="S::tracey.carson@karbonhomes.co.uk::bf442394-7dcd-44e6-837f-cad4601d2de7" providerId="AD" clId="Web-{D36B6B58-7E00-B8DE-F687-EAD0ACA9DAD6}" dt="2024-11-15T06:48:40.344" v="9"/>
            <ac:spMkLst>
              <pc:docMk/>
              <pc:sldMasterMk cId="1799123431" sldId="2147483703"/>
              <pc:sldLayoutMk cId="2862614138" sldId="2147483897"/>
              <ac:spMk id="8" creationId="{B9C2AB00-DEA4-95E7-1C1A-771BA15A25DE}"/>
            </ac:spMkLst>
          </pc:spChg>
        </pc:sldLayoutChg>
        <pc:sldLayoutChg chg="mod ord">
          <pc:chgData name="Tracey Carson" userId="S::tracey.carson@karbonhomes.co.uk::bf442394-7dcd-44e6-837f-cad4601d2de7" providerId="AD" clId="Web-{D36B6B58-7E00-B8DE-F687-EAD0ACA9DAD6}" dt="2024-11-15T06:48:40.344" v="9"/>
          <pc:sldLayoutMkLst>
            <pc:docMk/>
            <pc:sldMasterMk cId="1799123431" sldId="2147483703"/>
            <pc:sldLayoutMk cId="3769252762" sldId="2147483898"/>
          </pc:sldLayoutMkLst>
        </pc:sldLayoutChg>
        <pc:sldLayoutChg chg="modSp mod ord">
          <pc:chgData name="Tracey Carson" userId="S::tracey.carson@karbonhomes.co.uk::bf442394-7dcd-44e6-837f-cad4601d2de7" providerId="AD" clId="Web-{D36B6B58-7E00-B8DE-F687-EAD0ACA9DAD6}" dt="2024-11-15T06:48:40.344" v="9"/>
          <pc:sldLayoutMkLst>
            <pc:docMk/>
            <pc:sldMasterMk cId="1799123431" sldId="2147483703"/>
            <pc:sldLayoutMk cId="2116115527" sldId="2147483899"/>
          </pc:sldLayoutMkLst>
          <pc:spChg chg="mod">
            <ac:chgData name="Tracey Carson" userId="S::tracey.carson@karbonhomes.co.uk::bf442394-7dcd-44e6-837f-cad4601d2de7" providerId="AD" clId="Web-{D36B6B58-7E00-B8DE-F687-EAD0ACA9DAD6}" dt="2024-11-15T06:48:40.344" v="9"/>
            <ac:spMkLst>
              <pc:docMk/>
              <pc:sldMasterMk cId="1799123431" sldId="2147483703"/>
              <pc:sldLayoutMk cId="2116115527" sldId="2147483899"/>
              <ac:spMk id="4" creationId="{C1B3F0D4-EA08-A9E7-4EF2-A055966B6DDF}"/>
            </ac:spMkLst>
          </pc:spChg>
          <pc:spChg chg="mod">
            <ac:chgData name="Tracey Carson" userId="S::tracey.carson@karbonhomes.co.uk::bf442394-7dcd-44e6-837f-cad4601d2de7" providerId="AD" clId="Web-{D36B6B58-7E00-B8DE-F687-EAD0ACA9DAD6}" dt="2024-11-15T06:48:40.344" v="9"/>
            <ac:spMkLst>
              <pc:docMk/>
              <pc:sldMasterMk cId="1799123431" sldId="2147483703"/>
              <pc:sldLayoutMk cId="2116115527" sldId="2147483899"/>
              <ac:spMk id="15" creationId="{53808703-0BCE-7183-6470-AA2644D50A04}"/>
            </ac:spMkLst>
          </pc:spChg>
        </pc:sldLayoutChg>
        <pc:sldLayoutChg chg="modSp mod ord">
          <pc:chgData name="Tracey Carson" userId="S::tracey.carson@karbonhomes.co.uk::bf442394-7dcd-44e6-837f-cad4601d2de7" providerId="AD" clId="Web-{D36B6B58-7E00-B8DE-F687-EAD0ACA9DAD6}" dt="2024-11-15T06:48:40.344" v="9"/>
          <pc:sldLayoutMkLst>
            <pc:docMk/>
            <pc:sldMasterMk cId="1799123431" sldId="2147483703"/>
            <pc:sldLayoutMk cId="601378604" sldId="2147483900"/>
          </pc:sldLayoutMkLst>
          <pc:spChg chg="mod">
            <ac:chgData name="Tracey Carson" userId="S::tracey.carson@karbonhomes.co.uk::bf442394-7dcd-44e6-837f-cad4601d2de7" providerId="AD" clId="Web-{D36B6B58-7E00-B8DE-F687-EAD0ACA9DAD6}" dt="2024-11-15T06:48:40.344" v="9"/>
            <ac:spMkLst>
              <pc:docMk/>
              <pc:sldMasterMk cId="1799123431" sldId="2147483703"/>
              <pc:sldLayoutMk cId="601378604" sldId="2147483900"/>
              <ac:spMk id="4" creationId="{24F6B201-E196-2A74-FCD3-0F931BFBD12F}"/>
            </ac:spMkLst>
          </pc:spChg>
          <pc:spChg chg="mod">
            <ac:chgData name="Tracey Carson" userId="S::tracey.carson@karbonhomes.co.uk::bf442394-7dcd-44e6-837f-cad4601d2de7" providerId="AD" clId="Web-{D36B6B58-7E00-B8DE-F687-EAD0ACA9DAD6}" dt="2024-11-15T06:48:40.344" v="9"/>
            <ac:spMkLst>
              <pc:docMk/>
              <pc:sldMasterMk cId="1799123431" sldId="2147483703"/>
              <pc:sldLayoutMk cId="601378604" sldId="2147483900"/>
              <ac:spMk id="5" creationId="{74065A87-81BE-42D9-7510-C52FC04D0400}"/>
            </ac:spMkLst>
          </pc:spChg>
        </pc:sldLayoutChg>
        <pc:sldLayoutChg chg="modSp mod ord">
          <pc:chgData name="Tracey Carson" userId="S::tracey.carson@karbonhomes.co.uk::bf442394-7dcd-44e6-837f-cad4601d2de7" providerId="AD" clId="Web-{D36B6B58-7E00-B8DE-F687-EAD0ACA9DAD6}" dt="2024-11-15T06:48:40.360" v="10"/>
          <pc:sldLayoutMkLst>
            <pc:docMk/>
            <pc:sldMasterMk cId="1799123431" sldId="2147483703"/>
            <pc:sldLayoutMk cId="641379956" sldId="2147483902"/>
          </pc:sldLayoutMkLst>
          <pc:spChg chg="mod">
            <ac:chgData name="Tracey Carson" userId="S::tracey.carson@karbonhomes.co.uk::bf442394-7dcd-44e6-837f-cad4601d2de7" providerId="AD" clId="Web-{D36B6B58-7E00-B8DE-F687-EAD0ACA9DAD6}" dt="2024-11-15T06:48:40.360" v="10"/>
            <ac:spMkLst>
              <pc:docMk/>
              <pc:sldMasterMk cId="1799123431" sldId="2147483703"/>
              <pc:sldLayoutMk cId="641379956" sldId="2147483902"/>
              <ac:spMk id="2" creationId="{AA8DDEF5-B616-9FEB-82B3-97C675309909}"/>
            </ac:spMkLst>
          </pc:spChg>
          <pc:spChg chg="mod">
            <ac:chgData name="Tracey Carson" userId="S::tracey.carson@karbonhomes.co.uk::bf442394-7dcd-44e6-837f-cad4601d2de7" providerId="AD" clId="Web-{D36B6B58-7E00-B8DE-F687-EAD0ACA9DAD6}" dt="2024-11-15T06:48:40.360" v="10"/>
            <ac:spMkLst>
              <pc:docMk/>
              <pc:sldMasterMk cId="1799123431" sldId="2147483703"/>
              <pc:sldLayoutMk cId="641379956" sldId="2147483902"/>
              <ac:spMk id="3" creationId="{2AB18866-AA70-0855-5ECC-6EE9F4C9A47F}"/>
            </ac:spMkLst>
          </pc:spChg>
        </pc:sldLayoutChg>
        <pc:sldLayoutChg chg="modSp mod ord">
          <pc:chgData name="Tracey Carson" userId="S::tracey.carson@karbonhomes.co.uk::bf442394-7dcd-44e6-837f-cad4601d2de7" providerId="AD" clId="Web-{D36B6B58-7E00-B8DE-F687-EAD0ACA9DAD6}" dt="2024-11-15T06:48:40.360" v="10"/>
          <pc:sldLayoutMkLst>
            <pc:docMk/>
            <pc:sldMasterMk cId="1799123431" sldId="2147483703"/>
            <pc:sldLayoutMk cId="1688317425" sldId="2147483903"/>
          </pc:sldLayoutMkLst>
          <pc:spChg chg="mod">
            <ac:chgData name="Tracey Carson" userId="S::tracey.carson@karbonhomes.co.uk::bf442394-7dcd-44e6-837f-cad4601d2de7" providerId="AD" clId="Web-{D36B6B58-7E00-B8DE-F687-EAD0ACA9DAD6}" dt="2024-11-15T06:48:40.360" v="10"/>
            <ac:spMkLst>
              <pc:docMk/>
              <pc:sldMasterMk cId="1799123431" sldId="2147483703"/>
              <pc:sldLayoutMk cId="1688317425" sldId="2147483903"/>
              <ac:spMk id="2" creationId="{AA8DDEF5-B616-9FEB-82B3-97C675309909}"/>
            </ac:spMkLst>
          </pc:spChg>
          <pc:spChg chg="mod">
            <ac:chgData name="Tracey Carson" userId="S::tracey.carson@karbonhomes.co.uk::bf442394-7dcd-44e6-837f-cad4601d2de7" providerId="AD" clId="Web-{D36B6B58-7E00-B8DE-F687-EAD0ACA9DAD6}" dt="2024-11-15T06:48:40.360" v="10"/>
            <ac:spMkLst>
              <pc:docMk/>
              <pc:sldMasterMk cId="1799123431" sldId="2147483703"/>
              <pc:sldLayoutMk cId="1688317425" sldId="2147483903"/>
              <ac:spMk id="3" creationId="{2AB18866-AA70-0855-5ECC-6EE9F4C9A47F}"/>
            </ac:spMkLst>
          </pc:spChg>
        </pc:sldLayoutChg>
        <pc:sldLayoutChg chg="modSp mod ord">
          <pc:chgData name="Tracey Carson" userId="S::tracey.carson@karbonhomes.co.uk::bf442394-7dcd-44e6-837f-cad4601d2de7" providerId="AD" clId="Web-{D36B6B58-7E00-B8DE-F687-EAD0ACA9DAD6}" dt="2024-11-15T06:48:40.360" v="10"/>
          <pc:sldLayoutMkLst>
            <pc:docMk/>
            <pc:sldMasterMk cId="1799123431" sldId="2147483703"/>
            <pc:sldLayoutMk cId="3312377643" sldId="2147483904"/>
          </pc:sldLayoutMkLst>
          <pc:spChg chg="mod">
            <ac:chgData name="Tracey Carson" userId="S::tracey.carson@karbonhomes.co.uk::bf442394-7dcd-44e6-837f-cad4601d2de7" providerId="AD" clId="Web-{D36B6B58-7E00-B8DE-F687-EAD0ACA9DAD6}" dt="2024-11-15T06:48:40.360" v="10"/>
            <ac:spMkLst>
              <pc:docMk/>
              <pc:sldMasterMk cId="1799123431" sldId="2147483703"/>
              <pc:sldLayoutMk cId="3312377643" sldId="2147483904"/>
              <ac:spMk id="2" creationId="{AA8DDEF5-B616-9FEB-82B3-97C675309909}"/>
            </ac:spMkLst>
          </pc:spChg>
          <pc:spChg chg="mod">
            <ac:chgData name="Tracey Carson" userId="S::tracey.carson@karbonhomes.co.uk::bf442394-7dcd-44e6-837f-cad4601d2de7" providerId="AD" clId="Web-{D36B6B58-7E00-B8DE-F687-EAD0ACA9DAD6}" dt="2024-11-15T06:48:40.360" v="10"/>
            <ac:spMkLst>
              <pc:docMk/>
              <pc:sldMasterMk cId="1799123431" sldId="2147483703"/>
              <pc:sldLayoutMk cId="3312377643" sldId="2147483904"/>
              <ac:spMk id="3" creationId="{2AB18866-AA70-0855-5ECC-6EE9F4C9A47F}"/>
            </ac:spMkLst>
          </pc:spChg>
        </pc:sldLayoutChg>
        <pc:sldLayoutChg chg="modSp mod ord">
          <pc:chgData name="Tracey Carson" userId="S::tracey.carson@karbonhomes.co.uk::bf442394-7dcd-44e6-837f-cad4601d2de7" providerId="AD" clId="Web-{D36B6B58-7E00-B8DE-F687-EAD0ACA9DAD6}" dt="2024-11-15T06:48:40.360" v="10"/>
          <pc:sldLayoutMkLst>
            <pc:docMk/>
            <pc:sldMasterMk cId="1799123431" sldId="2147483703"/>
            <pc:sldLayoutMk cId="600724792" sldId="2147483905"/>
          </pc:sldLayoutMkLst>
          <pc:spChg chg="mod">
            <ac:chgData name="Tracey Carson" userId="S::tracey.carson@karbonhomes.co.uk::bf442394-7dcd-44e6-837f-cad4601d2de7" providerId="AD" clId="Web-{D36B6B58-7E00-B8DE-F687-EAD0ACA9DAD6}" dt="2024-11-15T06:48:40.360" v="10"/>
            <ac:spMkLst>
              <pc:docMk/>
              <pc:sldMasterMk cId="1799123431" sldId="2147483703"/>
              <pc:sldLayoutMk cId="600724792" sldId="2147483905"/>
              <ac:spMk id="11" creationId="{A511FAE7-0C32-E2C8-4BF4-3B58F8CD5A0C}"/>
            </ac:spMkLst>
          </pc:spChg>
          <pc:spChg chg="mod">
            <ac:chgData name="Tracey Carson" userId="S::tracey.carson@karbonhomes.co.uk::bf442394-7dcd-44e6-837f-cad4601d2de7" providerId="AD" clId="Web-{D36B6B58-7E00-B8DE-F687-EAD0ACA9DAD6}" dt="2024-11-15T06:48:40.360" v="10"/>
            <ac:spMkLst>
              <pc:docMk/>
              <pc:sldMasterMk cId="1799123431" sldId="2147483703"/>
              <pc:sldLayoutMk cId="600724792" sldId="2147483905"/>
              <ac:spMk id="12" creationId="{209B60F1-283C-E575-5F1F-CF3180ED0B94}"/>
            </ac:spMkLst>
          </pc:spChg>
        </pc:sldLayoutChg>
        <pc:sldLayoutChg chg="modSp mod ord">
          <pc:chgData name="Tracey Carson" userId="S::tracey.carson@karbonhomes.co.uk::bf442394-7dcd-44e6-837f-cad4601d2de7" providerId="AD" clId="Web-{D36B6B58-7E00-B8DE-F687-EAD0ACA9DAD6}" dt="2024-11-15T06:48:40.360" v="10"/>
          <pc:sldLayoutMkLst>
            <pc:docMk/>
            <pc:sldMasterMk cId="1799123431" sldId="2147483703"/>
            <pc:sldLayoutMk cId="7537309" sldId="2147483906"/>
          </pc:sldLayoutMkLst>
          <pc:spChg chg="mod">
            <ac:chgData name="Tracey Carson" userId="S::tracey.carson@karbonhomes.co.uk::bf442394-7dcd-44e6-837f-cad4601d2de7" providerId="AD" clId="Web-{D36B6B58-7E00-B8DE-F687-EAD0ACA9DAD6}" dt="2024-11-15T06:48:40.360" v="10"/>
            <ac:spMkLst>
              <pc:docMk/>
              <pc:sldMasterMk cId="1799123431" sldId="2147483703"/>
              <pc:sldLayoutMk cId="7537309" sldId="2147483906"/>
              <ac:spMk id="11" creationId="{21473C21-6408-A1F8-29F5-D60998D7E865}"/>
            </ac:spMkLst>
          </pc:spChg>
          <pc:spChg chg="mod">
            <ac:chgData name="Tracey Carson" userId="S::tracey.carson@karbonhomes.co.uk::bf442394-7dcd-44e6-837f-cad4601d2de7" providerId="AD" clId="Web-{D36B6B58-7E00-B8DE-F687-EAD0ACA9DAD6}" dt="2024-11-15T06:48:40.360" v="10"/>
            <ac:spMkLst>
              <pc:docMk/>
              <pc:sldMasterMk cId="1799123431" sldId="2147483703"/>
              <pc:sldLayoutMk cId="7537309" sldId="2147483906"/>
              <ac:spMk id="12" creationId="{369189C9-1FF9-0449-1FBF-1555315BAC1A}"/>
            </ac:spMkLst>
          </pc:spChg>
        </pc:sldLayoutChg>
        <pc:sldLayoutChg chg="modSp mod ord">
          <pc:chgData name="Tracey Carson" userId="S::tracey.carson@karbonhomes.co.uk::bf442394-7dcd-44e6-837f-cad4601d2de7" providerId="AD" clId="Web-{D36B6B58-7E00-B8DE-F687-EAD0ACA9DAD6}" dt="2024-11-15T06:48:40.360" v="10"/>
          <pc:sldLayoutMkLst>
            <pc:docMk/>
            <pc:sldMasterMk cId="1799123431" sldId="2147483703"/>
            <pc:sldLayoutMk cId="1465174522" sldId="2147483907"/>
          </pc:sldLayoutMkLst>
          <pc:spChg chg="mod">
            <ac:chgData name="Tracey Carson" userId="S::tracey.carson@karbonhomes.co.uk::bf442394-7dcd-44e6-837f-cad4601d2de7" providerId="AD" clId="Web-{D36B6B58-7E00-B8DE-F687-EAD0ACA9DAD6}" dt="2024-11-15T06:48:40.360" v="10"/>
            <ac:spMkLst>
              <pc:docMk/>
              <pc:sldMasterMk cId="1799123431" sldId="2147483703"/>
              <pc:sldLayoutMk cId="1465174522" sldId="2147483907"/>
              <ac:spMk id="11" creationId="{265BCD7E-F8F7-F022-E9F3-FBCFE46F6B60}"/>
            </ac:spMkLst>
          </pc:spChg>
          <pc:spChg chg="mod">
            <ac:chgData name="Tracey Carson" userId="S::tracey.carson@karbonhomes.co.uk::bf442394-7dcd-44e6-837f-cad4601d2de7" providerId="AD" clId="Web-{D36B6B58-7E00-B8DE-F687-EAD0ACA9DAD6}" dt="2024-11-15T06:48:40.360" v="10"/>
            <ac:spMkLst>
              <pc:docMk/>
              <pc:sldMasterMk cId="1799123431" sldId="2147483703"/>
              <pc:sldLayoutMk cId="1465174522" sldId="2147483907"/>
              <ac:spMk id="12" creationId="{4533AE71-02B0-7FC5-BD6A-385CCCDCB616}"/>
            </ac:spMkLst>
          </pc:spChg>
        </pc:sldLayoutChg>
        <pc:sldLayoutChg chg="modSp mod ord">
          <pc:chgData name="Tracey Carson" userId="S::tracey.carson@karbonhomes.co.uk::bf442394-7dcd-44e6-837f-cad4601d2de7" providerId="AD" clId="Web-{D36B6B58-7E00-B8DE-F687-EAD0ACA9DAD6}" dt="2024-11-15T06:48:40.360" v="10"/>
          <pc:sldLayoutMkLst>
            <pc:docMk/>
            <pc:sldMasterMk cId="1799123431" sldId="2147483703"/>
            <pc:sldLayoutMk cId="1758266375" sldId="2147483908"/>
          </pc:sldLayoutMkLst>
          <pc:spChg chg="mod">
            <ac:chgData name="Tracey Carson" userId="S::tracey.carson@karbonhomes.co.uk::bf442394-7dcd-44e6-837f-cad4601d2de7" providerId="AD" clId="Web-{D36B6B58-7E00-B8DE-F687-EAD0ACA9DAD6}" dt="2024-11-15T06:48:40.360" v="10"/>
            <ac:spMkLst>
              <pc:docMk/>
              <pc:sldMasterMk cId="1799123431" sldId="2147483703"/>
              <pc:sldLayoutMk cId="1758266375" sldId="2147483908"/>
              <ac:spMk id="11" creationId="{A5DDA83F-4E4B-444C-A4B8-DCA149233537}"/>
            </ac:spMkLst>
          </pc:spChg>
          <pc:spChg chg="mod">
            <ac:chgData name="Tracey Carson" userId="S::tracey.carson@karbonhomes.co.uk::bf442394-7dcd-44e6-837f-cad4601d2de7" providerId="AD" clId="Web-{D36B6B58-7E00-B8DE-F687-EAD0ACA9DAD6}" dt="2024-11-15T06:48:40.360" v="10"/>
            <ac:spMkLst>
              <pc:docMk/>
              <pc:sldMasterMk cId="1799123431" sldId="2147483703"/>
              <pc:sldLayoutMk cId="1758266375" sldId="2147483908"/>
              <ac:spMk id="12" creationId="{4BEE8320-AEBC-A6C8-454B-1CA4A6F2CE31}"/>
            </ac:spMkLst>
          </pc:spChg>
        </pc:sldLayoutChg>
        <pc:sldLayoutChg chg="modSp mod ord">
          <pc:chgData name="Tracey Carson" userId="S::tracey.carson@karbonhomes.co.uk::bf442394-7dcd-44e6-837f-cad4601d2de7" providerId="AD" clId="Web-{D36B6B58-7E00-B8DE-F687-EAD0ACA9DAD6}" dt="2024-11-15T06:48:40.360" v="10"/>
          <pc:sldLayoutMkLst>
            <pc:docMk/>
            <pc:sldMasterMk cId="1799123431" sldId="2147483703"/>
            <pc:sldLayoutMk cId="2642768192" sldId="2147483909"/>
          </pc:sldLayoutMkLst>
          <pc:spChg chg="mod">
            <ac:chgData name="Tracey Carson" userId="S::tracey.carson@karbonhomes.co.uk::bf442394-7dcd-44e6-837f-cad4601d2de7" providerId="AD" clId="Web-{D36B6B58-7E00-B8DE-F687-EAD0ACA9DAD6}" dt="2024-11-15T06:48:40.360" v="10"/>
            <ac:spMkLst>
              <pc:docMk/>
              <pc:sldMasterMk cId="1799123431" sldId="2147483703"/>
              <pc:sldLayoutMk cId="2642768192" sldId="2147483909"/>
              <ac:spMk id="11" creationId="{90F232AD-AD3C-FBFC-AA37-54A9F7D8579B}"/>
            </ac:spMkLst>
          </pc:spChg>
          <pc:spChg chg="mod">
            <ac:chgData name="Tracey Carson" userId="S::tracey.carson@karbonhomes.co.uk::bf442394-7dcd-44e6-837f-cad4601d2de7" providerId="AD" clId="Web-{D36B6B58-7E00-B8DE-F687-EAD0ACA9DAD6}" dt="2024-11-15T06:48:40.360" v="10"/>
            <ac:spMkLst>
              <pc:docMk/>
              <pc:sldMasterMk cId="1799123431" sldId="2147483703"/>
              <pc:sldLayoutMk cId="2642768192" sldId="2147483909"/>
              <ac:spMk id="12" creationId="{9CCD4EF3-4A8D-AB7E-3930-E236C4CC6824}"/>
            </ac:spMkLst>
          </pc:spChg>
        </pc:sldLayoutChg>
        <pc:sldLayoutChg chg="modSp mod ord">
          <pc:chgData name="Tracey Carson" userId="S::tracey.carson@karbonhomes.co.uk::bf442394-7dcd-44e6-837f-cad4601d2de7" providerId="AD" clId="Web-{D36B6B58-7E00-B8DE-F687-EAD0ACA9DAD6}" dt="2024-11-15T06:48:40.360" v="10"/>
          <pc:sldLayoutMkLst>
            <pc:docMk/>
            <pc:sldMasterMk cId="1799123431" sldId="2147483703"/>
            <pc:sldLayoutMk cId="2292759704" sldId="2147483910"/>
          </pc:sldLayoutMkLst>
          <pc:spChg chg="mod">
            <ac:chgData name="Tracey Carson" userId="S::tracey.carson@karbonhomes.co.uk::bf442394-7dcd-44e6-837f-cad4601d2de7" providerId="AD" clId="Web-{D36B6B58-7E00-B8DE-F687-EAD0ACA9DAD6}" dt="2024-11-15T06:48:40.360" v="10"/>
            <ac:spMkLst>
              <pc:docMk/>
              <pc:sldMasterMk cId="1799123431" sldId="2147483703"/>
              <pc:sldLayoutMk cId="2292759704" sldId="2147483910"/>
              <ac:spMk id="6" creationId="{F9403977-82EE-7213-60AE-AD5E31493DD2}"/>
            </ac:spMkLst>
          </pc:spChg>
          <pc:spChg chg="mod">
            <ac:chgData name="Tracey Carson" userId="S::tracey.carson@karbonhomes.co.uk::bf442394-7dcd-44e6-837f-cad4601d2de7" providerId="AD" clId="Web-{D36B6B58-7E00-B8DE-F687-EAD0ACA9DAD6}" dt="2024-11-15T06:48:40.360" v="10"/>
            <ac:spMkLst>
              <pc:docMk/>
              <pc:sldMasterMk cId="1799123431" sldId="2147483703"/>
              <pc:sldLayoutMk cId="2292759704" sldId="2147483910"/>
              <ac:spMk id="7" creationId="{8D908299-8458-85E8-8FB0-ADF62E0A3AFC}"/>
            </ac:spMkLst>
          </pc:spChg>
        </pc:sldLayoutChg>
        <pc:sldLayoutChg chg="modSp mod ord">
          <pc:chgData name="Tracey Carson" userId="S::tracey.carson@karbonhomes.co.uk::bf442394-7dcd-44e6-837f-cad4601d2de7" providerId="AD" clId="Web-{D36B6B58-7E00-B8DE-F687-EAD0ACA9DAD6}" dt="2024-11-15T06:48:40.360" v="10"/>
          <pc:sldLayoutMkLst>
            <pc:docMk/>
            <pc:sldMasterMk cId="1799123431" sldId="2147483703"/>
            <pc:sldLayoutMk cId="3822152250" sldId="2147483911"/>
          </pc:sldLayoutMkLst>
          <pc:spChg chg="mod">
            <ac:chgData name="Tracey Carson" userId="S::tracey.carson@karbonhomes.co.uk::bf442394-7dcd-44e6-837f-cad4601d2de7" providerId="AD" clId="Web-{D36B6B58-7E00-B8DE-F687-EAD0ACA9DAD6}" dt="2024-11-15T06:48:40.360" v="10"/>
            <ac:spMkLst>
              <pc:docMk/>
              <pc:sldMasterMk cId="1799123431" sldId="2147483703"/>
              <pc:sldLayoutMk cId="3822152250" sldId="2147483911"/>
              <ac:spMk id="2" creationId="{58FCF506-9496-1C8A-9406-D2ADA562CCA3}"/>
            </ac:spMkLst>
          </pc:spChg>
          <pc:spChg chg="mod">
            <ac:chgData name="Tracey Carson" userId="S::tracey.carson@karbonhomes.co.uk::bf442394-7dcd-44e6-837f-cad4601d2de7" providerId="AD" clId="Web-{D36B6B58-7E00-B8DE-F687-EAD0ACA9DAD6}" dt="2024-11-15T06:48:40.360" v="10"/>
            <ac:spMkLst>
              <pc:docMk/>
              <pc:sldMasterMk cId="1799123431" sldId="2147483703"/>
              <pc:sldLayoutMk cId="3822152250" sldId="2147483911"/>
              <ac:spMk id="3" creationId="{6AF4EEB6-69E4-8BFA-4D13-1D02A86F19D7}"/>
            </ac:spMkLst>
          </pc:spChg>
        </pc:sldLayoutChg>
        <pc:sldLayoutChg chg="modSp mod ord">
          <pc:chgData name="Tracey Carson" userId="S::tracey.carson@karbonhomes.co.uk::bf442394-7dcd-44e6-837f-cad4601d2de7" providerId="AD" clId="Web-{D36B6B58-7E00-B8DE-F687-EAD0ACA9DAD6}" dt="2024-11-15T06:48:40.360" v="10"/>
          <pc:sldLayoutMkLst>
            <pc:docMk/>
            <pc:sldMasterMk cId="1799123431" sldId="2147483703"/>
            <pc:sldLayoutMk cId="2125437440" sldId="2147483912"/>
          </pc:sldLayoutMkLst>
          <pc:spChg chg="mod">
            <ac:chgData name="Tracey Carson" userId="S::tracey.carson@karbonhomes.co.uk::bf442394-7dcd-44e6-837f-cad4601d2de7" providerId="AD" clId="Web-{D36B6B58-7E00-B8DE-F687-EAD0ACA9DAD6}" dt="2024-11-15T06:48:40.360" v="10"/>
            <ac:spMkLst>
              <pc:docMk/>
              <pc:sldMasterMk cId="1799123431" sldId="2147483703"/>
              <pc:sldLayoutMk cId="2125437440" sldId="2147483912"/>
              <ac:spMk id="2" creationId="{4B8C082C-F282-C4A1-D6A5-410A762E5633}"/>
            </ac:spMkLst>
          </pc:spChg>
        </pc:sldLayoutChg>
        <pc:sldLayoutChg chg="modSp mod ord">
          <pc:chgData name="Tracey Carson" userId="S::tracey.carson@karbonhomes.co.uk::bf442394-7dcd-44e6-837f-cad4601d2de7" providerId="AD" clId="Web-{D36B6B58-7E00-B8DE-F687-EAD0ACA9DAD6}" dt="2024-11-15T06:48:40.360" v="10"/>
          <pc:sldLayoutMkLst>
            <pc:docMk/>
            <pc:sldMasterMk cId="1799123431" sldId="2147483703"/>
            <pc:sldLayoutMk cId="1793903399" sldId="2147483913"/>
          </pc:sldLayoutMkLst>
          <pc:spChg chg="mod">
            <ac:chgData name="Tracey Carson" userId="S::tracey.carson@karbonhomes.co.uk::bf442394-7dcd-44e6-837f-cad4601d2de7" providerId="AD" clId="Web-{D36B6B58-7E00-B8DE-F687-EAD0ACA9DAD6}" dt="2024-11-15T06:48:40.360" v="10"/>
            <ac:spMkLst>
              <pc:docMk/>
              <pc:sldMasterMk cId="1799123431" sldId="2147483703"/>
              <pc:sldLayoutMk cId="1793903399" sldId="2147483913"/>
              <ac:spMk id="2" creationId="{4B8C082C-F282-C4A1-D6A5-410A762E5633}"/>
            </ac:spMkLst>
          </pc:spChg>
          <pc:spChg chg="mod">
            <ac:chgData name="Tracey Carson" userId="S::tracey.carson@karbonhomes.co.uk::bf442394-7dcd-44e6-837f-cad4601d2de7" providerId="AD" clId="Web-{D36B6B58-7E00-B8DE-F687-EAD0ACA9DAD6}" dt="2024-11-15T06:48:40.360" v="10"/>
            <ac:spMkLst>
              <pc:docMk/>
              <pc:sldMasterMk cId="1799123431" sldId="2147483703"/>
              <pc:sldLayoutMk cId="1793903399" sldId="2147483913"/>
              <ac:spMk id="7" creationId="{54789D21-7E5C-FAAB-81A8-2F8A9CB1A879}"/>
            </ac:spMkLst>
          </pc:spChg>
          <pc:spChg chg="mod">
            <ac:chgData name="Tracey Carson" userId="S::tracey.carson@karbonhomes.co.uk::bf442394-7dcd-44e6-837f-cad4601d2de7" providerId="AD" clId="Web-{D36B6B58-7E00-B8DE-F687-EAD0ACA9DAD6}" dt="2024-11-15T06:48:40.360" v="10"/>
            <ac:spMkLst>
              <pc:docMk/>
              <pc:sldMasterMk cId="1799123431" sldId="2147483703"/>
              <pc:sldLayoutMk cId="1793903399" sldId="2147483913"/>
              <ac:spMk id="8" creationId="{56C2F28A-39F6-1A2E-EA00-B646BC78457D}"/>
            </ac:spMkLst>
          </pc:spChg>
        </pc:sldLayoutChg>
        <pc:sldLayoutChg chg="modSp mod ord">
          <pc:chgData name="Tracey Carson" userId="S::tracey.carson@karbonhomes.co.uk::bf442394-7dcd-44e6-837f-cad4601d2de7" providerId="AD" clId="Web-{D36B6B58-7E00-B8DE-F687-EAD0ACA9DAD6}" dt="2024-11-15T06:48:40.360" v="10"/>
          <pc:sldLayoutMkLst>
            <pc:docMk/>
            <pc:sldMasterMk cId="1799123431" sldId="2147483703"/>
            <pc:sldLayoutMk cId="4233647541" sldId="2147483914"/>
          </pc:sldLayoutMkLst>
          <pc:spChg chg="mod">
            <ac:chgData name="Tracey Carson" userId="S::tracey.carson@karbonhomes.co.uk::bf442394-7dcd-44e6-837f-cad4601d2de7" providerId="AD" clId="Web-{D36B6B58-7E00-B8DE-F687-EAD0ACA9DAD6}" dt="2024-11-15T06:48:40.360" v="10"/>
            <ac:spMkLst>
              <pc:docMk/>
              <pc:sldMasterMk cId="1799123431" sldId="2147483703"/>
              <pc:sldLayoutMk cId="4233647541" sldId="2147483914"/>
              <ac:spMk id="2" creationId="{4B8C082C-F282-C4A1-D6A5-410A762E5633}"/>
            </ac:spMkLst>
          </pc:spChg>
          <pc:spChg chg="mod">
            <ac:chgData name="Tracey Carson" userId="S::tracey.carson@karbonhomes.co.uk::bf442394-7dcd-44e6-837f-cad4601d2de7" providerId="AD" clId="Web-{D36B6B58-7E00-B8DE-F687-EAD0ACA9DAD6}" dt="2024-11-15T06:48:40.360" v="10"/>
            <ac:spMkLst>
              <pc:docMk/>
              <pc:sldMasterMk cId="1799123431" sldId="2147483703"/>
              <pc:sldLayoutMk cId="4233647541" sldId="2147483914"/>
              <ac:spMk id="4" creationId="{5C9AD746-8AAF-32BB-41ED-F8669B22955C}"/>
            </ac:spMkLst>
          </pc:spChg>
          <pc:spChg chg="mod">
            <ac:chgData name="Tracey Carson" userId="S::tracey.carson@karbonhomes.co.uk::bf442394-7dcd-44e6-837f-cad4601d2de7" providerId="AD" clId="Web-{D36B6B58-7E00-B8DE-F687-EAD0ACA9DAD6}" dt="2024-11-15T06:48:40.360" v="10"/>
            <ac:spMkLst>
              <pc:docMk/>
              <pc:sldMasterMk cId="1799123431" sldId="2147483703"/>
              <pc:sldLayoutMk cId="4233647541" sldId="2147483914"/>
              <ac:spMk id="8" creationId="{555CCE80-390D-B5FE-F5BB-05AACE0E1435}"/>
            </ac:spMkLst>
          </pc:spChg>
        </pc:sldLayoutChg>
        <pc:sldLayoutChg chg="modSp mod ord">
          <pc:chgData name="Tracey Carson" userId="S::tracey.carson@karbonhomes.co.uk::bf442394-7dcd-44e6-837f-cad4601d2de7" providerId="AD" clId="Web-{D36B6B58-7E00-B8DE-F687-EAD0ACA9DAD6}" dt="2024-11-15T06:48:40.360" v="10"/>
          <pc:sldLayoutMkLst>
            <pc:docMk/>
            <pc:sldMasterMk cId="1799123431" sldId="2147483703"/>
            <pc:sldLayoutMk cId="4008475862" sldId="2147483915"/>
          </pc:sldLayoutMkLst>
          <pc:spChg chg="mod">
            <ac:chgData name="Tracey Carson" userId="S::tracey.carson@karbonhomes.co.uk::bf442394-7dcd-44e6-837f-cad4601d2de7" providerId="AD" clId="Web-{D36B6B58-7E00-B8DE-F687-EAD0ACA9DAD6}" dt="2024-11-15T06:48:40.360" v="10"/>
            <ac:spMkLst>
              <pc:docMk/>
              <pc:sldMasterMk cId="1799123431" sldId="2147483703"/>
              <pc:sldLayoutMk cId="4008475862" sldId="2147483915"/>
              <ac:spMk id="2" creationId="{4B8C082C-F282-C4A1-D6A5-410A762E5633}"/>
            </ac:spMkLst>
          </pc:spChg>
          <pc:spChg chg="mod">
            <ac:chgData name="Tracey Carson" userId="S::tracey.carson@karbonhomes.co.uk::bf442394-7dcd-44e6-837f-cad4601d2de7" providerId="AD" clId="Web-{D36B6B58-7E00-B8DE-F687-EAD0ACA9DAD6}" dt="2024-11-15T06:48:40.360" v="10"/>
            <ac:spMkLst>
              <pc:docMk/>
              <pc:sldMasterMk cId="1799123431" sldId="2147483703"/>
              <pc:sldLayoutMk cId="4008475862" sldId="2147483915"/>
              <ac:spMk id="4" creationId="{FE65A941-DAE1-859D-30AB-1BC42B6A512F}"/>
            </ac:spMkLst>
          </pc:spChg>
          <pc:spChg chg="mod">
            <ac:chgData name="Tracey Carson" userId="S::tracey.carson@karbonhomes.co.uk::bf442394-7dcd-44e6-837f-cad4601d2de7" providerId="AD" clId="Web-{D36B6B58-7E00-B8DE-F687-EAD0ACA9DAD6}" dt="2024-11-15T06:48:40.360" v="10"/>
            <ac:spMkLst>
              <pc:docMk/>
              <pc:sldMasterMk cId="1799123431" sldId="2147483703"/>
              <pc:sldLayoutMk cId="4008475862" sldId="2147483915"/>
              <ac:spMk id="8" creationId="{9B9EE1F1-AA5C-A6A7-185B-EC6FD9FA74A0}"/>
            </ac:spMkLst>
          </pc:spChg>
        </pc:sldLayoutChg>
        <pc:sldLayoutChg chg="modSp mod ord">
          <pc:chgData name="Tracey Carson" userId="S::tracey.carson@karbonhomes.co.uk::bf442394-7dcd-44e6-837f-cad4601d2de7" providerId="AD" clId="Web-{D36B6B58-7E00-B8DE-F687-EAD0ACA9DAD6}" dt="2024-11-15T06:48:40.360" v="10"/>
          <pc:sldLayoutMkLst>
            <pc:docMk/>
            <pc:sldMasterMk cId="1799123431" sldId="2147483703"/>
            <pc:sldLayoutMk cId="3227119176" sldId="2147483916"/>
          </pc:sldLayoutMkLst>
          <pc:spChg chg="mod">
            <ac:chgData name="Tracey Carson" userId="S::tracey.carson@karbonhomes.co.uk::bf442394-7dcd-44e6-837f-cad4601d2de7" providerId="AD" clId="Web-{D36B6B58-7E00-B8DE-F687-EAD0ACA9DAD6}" dt="2024-11-15T06:48:40.360" v="10"/>
            <ac:spMkLst>
              <pc:docMk/>
              <pc:sldMasterMk cId="1799123431" sldId="2147483703"/>
              <pc:sldLayoutMk cId="3227119176" sldId="2147483916"/>
              <ac:spMk id="2" creationId="{4B8C082C-F282-C4A1-D6A5-410A762E5633}"/>
            </ac:spMkLst>
          </pc:spChg>
          <pc:spChg chg="mod">
            <ac:chgData name="Tracey Carson" userId="S::tracey.carson@karbonhomes.co.uk::bf442394-7dcd-44e6-837f-cad4601d2de7" providerId="AD" clId="Web-{D36B6B58-7E00-B8DE-F687-EAD0ACA9DAD6}" dt="2024-11-15T06:48:40.360" v="10"/>
            <ac:spMkLst>
              <pc:docMk/>
              <pc:sldMasterMk cId="1799123431" sldId="2147483703"/>
              <pc:sldLayoutMk cId="3227119176" sldId="2147483916"/>
              <ac:spMk id="4" creationId="{838F7C98-6BE4-56EA-EBFB-8EFA857AC7AF}"/>
            </ac:spMkLst>
          </pc:spChg>
          <pc:spChg chg="mod">
            <ac:chgData name="Tracey Carson" userId="S::tracey.carson@karbonhomes.co.uk::bf442394-7dcd-44e6-837f-cad4601d2de7" providerId="AD" clId="Web-{D36B6B58-7E00-B8DE-F687-EAD0ACA9DAD6}" dt="2024-11-15T06:48:40.360" v="10"/>
            <ac:spMkLst>
              <pc:docMk/>
              <pc:sldMasterMk cId="1799123431" sldId="2147483703"/>
              <pc:sldLayoutMk cId="3227119176" sldId="2147483916"/>
              <ac:spMk id="8" creationId="{44F84C44-08AB-B390-6F01-09AB03A4D172}"/>
            </ac:spMkLst>
          </pc:spChg>
        </pc:sldLayoutChg>
        <pc:sldLayoutChg chg="modSp mod ord">
          <pc:chgData name="Tracey Carson" userId="S::tracey.carson@karbonhomes.co.uk::bf442394-7dcd-44e6-837f-cad4601d2de7" providerId="AD" clId="Web-{D36B6B58-7E00-B8DE-F687-EAD0ACA9DAD6}" dt="2024-11-15T06:48:40.360" v="10"/>
          <pc:sldLayoutMkLst>
            <pc:docMk/>
            <pc:sldMasterMk cId="1799123431" sldId="2147483703"/>
            <pc:sldLayoutMk cId="1665405145" sldId="2147483917"/>
          </pc:sldLayoutMkLst>
          <pc:spChg chg="mod">
            <ac:chgData name="Tracey Carson" userId="S::tracey.carson@karbonhomes.co.uk::bf442394-7dcd-44e6-837f-cad4601d2de7" providerId="AD" clId="Web-{D36B6B58-7E00-B8DE-F687-EAD0ACA9DAD6}" dt="2024-11-15T06:48:40.360" v="10"/>
            <ac:spMkLst>
              <pc:docMk/>
              <pc:sldMasterMk cId="1799123431" sldId="2147483703"/>
              <pc:sldLayoutMk cId="1665405145" sldId="2147483917"/>
              <ac:spMk id="2" creationId="{4B8C082C-F282-C4A1-D6A5-410A762E5633}"/>
            </ac:spMkLst>
          </pc:spChg>
          <pc:spChg chg="mod">
            <ac:chgData name="Tracey Carson" userId="S::tracey.carson@karbonhomes.co.uk::bf442394-7dcd-44e6-837f-cad4601d2de7" providerId="AD" clId="Web-{D36B6B58-7E00-B8DE-F687-EAD0ACA9DAD6}" dt="2024-11-15T06:48:40.360" v="10"/>
            <ac:spMkLst>
              <pc:docMk/>
              <pc:sldMasterMk cId="1799123431" sldId="2147483703"/>
              <pc:sldLayoutMk cId="1665405145" sldId="2147483917"/>
              <ac:spMk id="4" creationId="{ACA1FD6D-10E9-9270-E962-794BE44D412D}"/>
            </ac:spMkLst>
          </pc:spChg>
          <pc:spChg chg="mod">
            <ac:chgData name="Tracey Carson" userId="S::tracey.carson@karbonhomes.co.uk::bf442394-7dcd-44e6-837f-cad4601d2de7" providerId="AD" clId="Web-{D36B6B58-7E00-B8DE-F687-EAD0ACA9DAD6}" dt="2024-11-15T06:48:40.360" v="10"/>
            <ac:spMkLst>
              <pc:docMk/>
              <pc:sldMasterMk cId="1799123431" sldId="2147483703"/>
              <pc:sldLayoutMk cId="1665405145" sldId="2147483917"/>
              <ac:spMk id="8" creationId="{A063C6A0-7CF0-952C-6860-50426937F0AA}"/>
            </ac:spMkLst>
          </pc:spChg>
        </pc:sldLayoutChg>
        <pc:sldLayoutChg chg="modSp mod ord">
          <pc:chgData name="Tracey Carson" userId="S::tracey.carson@karbonhomes.co.uk::bf442394-7dcd-44e6-837f-cad4601d2de7" providerId="AD" clId="Web-{D36B6B58-7E00-B8DE-F687-EAD0ACA9DAD6}" dt="2024-11-15T06:48:40.360" v="10"/>
          <pc:sldLayoutMkLst>
            <pc:docMk/>
            <pc:sldMasterMk cId="1799123431" sldId="2147483703"/>
            <pc:sldLayoutMk cId="3713099654" sldId="2147483918"/>
          </pc:sldLayoutMkLst>
          <pc:spChg chg="mod">
            <ac:chgData name="Tracey Carson" userId="S::tracey.carson@karbonhomes.co.uk::bf442394-7dcd-44e6-837f-cad4601d2de7" providerId="AD" clId="Web-{D36B6B58-7E00-B8DE-F687-EAD0ACA9DAD6}" dt="2024-11-15T06:48:40.360" v="10"/>
            <ac:spMkLst>
              <pc:docMk/>
              <pc:sldMasterMk cId="1799123431" sldId="2147483703"/>
              <pc:sldLayoutMk cId="3713099654" sldId="2147483918"/>
              <ac:spMk id="2" creationId="{4B8C082C-F282-C4A1-D6A5-410A762E5633}"/>
            </ac:spMkLst>
          </pc:spChg>
          <pc:spChg chg="mod">
            <ac:chgData name="Tracey Carson" userId="S::tracey.carson@karbonhomes.co.uk::bf442394-7dcd-44e6-837f-cad4601d2de7" providerId="AD" clId="Web-{D36B6B58-7E00-B8DE-F687-EAD0ACA9DAD6}" dt="2024-11-15T06:48:40.360" v="10"/>
            <ac:spMkLst>
              <pc:docMk/>
              <pc:sldMasterMk cId="1799123431" sldId="2147483703"/>
              <pc:sldLayoutMk cId="3713099654" sldId="2147483918"/>
              <ac:spMk id="4" creationId="{04A84985-09A3-4A9A-E3E9-AFC85FE1CE3F}"/>
            </ac:spMkLst>
          </pc:spChg>
          <pc:spChg chg="mod">
            <ac:chgData name="Tracey Carson" userId="S::tracey.carson@karbonhomes.co.uk::bf442394-7dcd-44e6-837f-cad4601d2de7" providerId="AD" clId="Web-{D36B6B58-7E00-B8DE-F687-EAD0ACA9DAD6}" dt="2024-11-15T06:48:40.360" v="10"/>
            <ac:spMkLst>
              <pc:docMk/>
              <pc:sldMasterMk cId="1799123431" sldId="2147483703"/>
              <pc:sldLayoutMk cId="3713099654" sldId="2147483918"/>
              <ac:spMk id="8" creationId="{6743074D-20B6-E8A8-73F4-53D5B054F028}"/>
            </ac:spMkLst>
          </pc:spChg>
        </pc:sldLayoutChg>
        <pc:sldLayoutChg chg="modSp mod ord">
          <pc:chgData name="Tracey Carson" userId="S::tracey.carson@karbonhomes.co.uk::bf442394-7dcd-44e6-837f-cad4601d2de7" providerId="AD" clId="Web-{D36B6B58-7E00-B8DE-F687-EAD0ACA9DAD6}" dt="2024-11-15T06:48:40.360" v="10"/>
          <pc:sldLayoutMkLst>
            <pc:docMk/>
            <pc:sldMasterMk cId="1799123431" sldId="2147483703"/>
            <pc:sldLayoutMk cId="2862614138" sldId="2147483919"/>
          </pc:sldLayoutMkLst>
          <pc:spChg chg="mod">
            <ac:chgData name="Tracey Carson" userId="S::tracey.carson@karbonhomes.co.uk::bf442394-7dcd-44e6-837f-cad4601d2de7" providerId="AD" clId="Web-{D36B6B58-7E00-B8DE-F687-EAD0ACA9DAD6}" dt="2024-11-15T06:48:40.360" v="10"/>
            <ac:spMkLst>
              <pc:docMk/>
              <pc:sldMasterMk cId="1799123431" sldId="2147483703"/>
              <pc:sldLayoutMk cId="2862614138" sldId="2147483919"/>
              <ac:spMk id="2" creationId="{4B8C082C-F282-C4A1-D6A5-410A762E5633}"/>
            </ac:spMkLst>
          </pc:spChg>
          <pc:spChg chg="mod">
            <ac:chgData name="Tracey Carson" userId="S::tracey.carson@karbonhomes.co.uk::bf442394-7dcd-44e6-837f-cad4601d2de7" providerId="AD" clId="Web-{D36B6B58-7E00-B8DE-F687-EAD0ACA9DAD6}" dt="2024-11-15T06:48:40.360" v="10"/>
            <ac:spMkLst>
              <pc:docMk/>
              <pc:sldMasterMk cId="1799123431" sldId="2147483703"/>
              <pc:sldLayoutMk cId="2862614138" sldId="2147483919"/>
              <ac:spMk id="4" creationId="{1A552508-023F-D53B-44CB-912225720AEF}"/>
            </ac:spMkLst>
          </pc:spChg>
          <pc:spChg chg="mod">
            <ac:chgData name="Tracey Carson" userId="S::tracey.carson@karbonhomes.co.uk::bf442394-7dcd-44e6-837f-cad4601d2de7" providerId="AD" clId="Web-{D36B6B58-7E00-B8DE-F687-EAD0ACA9DAD6}" dt="2024-11-15T06:48:40.360" v="10"/>
            <ac:spMkLst>
              <pc:docMk/>
              <pc:sldMasterMk cId="1799123431" sldId="2147483703"/>
              <pc:sldLayoutMk cId="2862614138" sldId="2147483919"/>
              <ac:spMk id="8" creationId="{B9C2AB00-DEA4-95E7-1C1A-771BA15A25DE}"/>
            </ac:spMkLst>
          </pc:spChg>
        </pc:sldLayoutChg>
        <pc:sldLayoutChg chg="mod ord">
          <pc:chgData name="Tracey Carson" userId="S::tracey.carson@karbonhomes.co.uk::bf442394-7dcd-44e6-837f-cad4601d2de7" providerId="AD" clId="Web-{D36B6B58-7E00-B8DE-F687-EAD0ACA9DAD6}" dt="2024-11-15T06:48:40.360" v="10"/>
          <pc:sldLayoutMkLst>
            <pc:docMk/>
            <pc:sldMasterMk cId="1799123431" sldId="2147483703"/>
            <pc:sldLayoutMk cId="3769252762" sldId="2147483920"/>
          </pc:sldLayoutMkLst>
        </pc:sldLayoutChg>
        <pc:sldLayoutChg chg="modSp mod ord">
          <pc:chgData name="Tracey Carson" userId="S::tracey.carson@karbonhomes.co.uk::bf442394-7dcd-44e6-837f-cad4601d2de7" providerId="AD" clId="Web-{D36B6B58-7E00-B8DE-F687-EAD0ACA9DAD6}" dt="2024-11-15T06:48:40.360" v="10"/>
          <pc:sldLayoutMkLst>
            <pc:docMk/>
            <pc:sldMasterMk cId="1799123431" sldId="2147483703"/>
            <pc:sldLayoutMk cId="2116115527" sldId="2147483921"/>
          </pc:sldLayoutMkLst>
          <pc:spChg chg="mod">
            <ac:chgData name="Tracey Carson" userId="S::tracey.carson@karbonhomes.co.uk::bf442394-7dcd-44e6-837f-cad4601d2de7" providerId="AD" clId="Web-{D36B6B58-7E00-B8DE-F687-EAD0ACA9DAD6}" dt="2024-11-15T06:48:40.360" v="10"/>
            <ac:spMkLst>
              <pc:docMk/>
              <pc:sldMasterMk cId="1799123431" sldId="2147483703"/>
              <pc:sldLayoutMk cId="2116115527" sldId="2147483921"/>
              <ac:spMk id="4" creationId="{C1B3F0D4-EA08-A9E7-4EF2-A055966B6DDF}"/>
            </ac:spMkLst>
          </pc:spChg>
          <pc:spChg chg="mod">
            <ac:chgData name="Tracey Carson" userId="S::tracey.carson@karbonhomes.co.uk::bf442394-7dcd-44e6-837f-cad4601d2de7" providerId="AD" clId="Web-{D36B6B58-7E00-B8DE-F687-EAD0ACA9DAD6}" dt="2024-11-15T06:48:40.360" v="10"/>
            <ac:spMkLst>
              <pc:docMk/>
              <pc:sldMasterMk cId="1799123431" sldId="2147483703"/>
              <pc:sldLayoutMk cId="2116115527" sldId="2147483921"/>
              <ac:spMk id="15" creationId="{53808703-0BCE-7183-6470-AA2644D50A04}"/>
            </ac:spMkLst>
          </pc:spChg>
        </pc:sldLayoutChg>
        <pc:sldLayoutChg chg="modSp mod ord">
          <pc:chgData name="Tracey Carson" userId="S::tracey.carson@karbonhomes.co.uk::bf442394-7dcd-44e6-837f-cad4601d2de7" providerId="AD" clId="Web-{D36B6B58-7E00-B8DE-F687-EAD0ACA9DAD6}" dt="2024-11-15T06:48:40.360" v="10"/>
          <pc:sldLayoutMkLst>
            <pc:docMk/>
            <pc:sldMasterMk cId="1799123431" sldId="2147483703"/>
            <pc:sldLayoutMk cId="601378604" sldId="2147483922"/>
          </pc:sldLayoutMkLst>
          <pc:spChg chg="mod">
            <ac:chgData name="Tracey Carson" userId="S::tracey.carson@karbonhomes.co.uk::bf442394-7dcd-44e6-837f-cad4601d2de7" providerId="AD" clId="Web-{D36B6B58-7E00-B8DE-F687-EAD0ACA9DAD6}" dt="2024-11-15T06:48:40.360" v="10"/>
            <ac:spMkLst>
              <pc:docMk/>
              <pc:sldMasterMk cId="1799123431" sldId="2147483703"/>
              <pc:sldLayoutMk cId="601378604" sldId="2147483922"/>
              <ac:spMk id="4" creationId="{24F6B201-E196-2A74-FCD3-0F931BFBD12F}"/>
            </ac:spMkLst>
          </pc:spChg>
          <pc:spChg chg="mod">
            <ac:chgData name="Tracey Carson" userId="S::tracey.carson@karbonhomes.co.uk::bf442394-7dcd-44e6-837f-cad4601d2de7" providerId="AD" clId="Web-{D36B6B58-7E00-B8DE-F687-EAD0ACA9DAD6}" dt="2024-11-15T06:48:40.360" v="10"/>
            <ac:spMkLst>
              <pc:docMk/>
              <pc:sldMasterMk cId="1799123431" sldId="2147483703"/>
              <pc:sldLayoutMk cId="601378604" sldId="2147483922"/>
              <ac:spMk id="5" creationId="{74065A87-81BE-42D9-7510-C52FC04D0400}"/>
            </ac:spMkLst>
          </pc:spChg>
        </pc:sldLayoutChg>
        <pc:sldLayoutChg chg="modSp mod ord">
          <pc:chgData name="Tracey Carson" userId="S::tracey.carson@karbonhomes.co.uk::bf442394-7dcd-44e6-837f-cad4601d2de7" providerId="AD" clId="Web-{D36B6B58-7E00-B8DE-F687-EAD0ACA9DAD6}" dt="2024-11-15T06:48:40.376" v="11"/>
          <pc:sldLayoutMkLst>
            <pc:docMk/>
            <pc:sldMasterMk cId="1799123431" sldId="2147483703"/>
            <pc:sldLayoutMk cId="641379956" sldId="2147483924"/>
          </pc:sldLayoutMkLst>
          <pc:spChg chg="mod">
            <ac:chgData name="Tracey Carson" userId="S::tracey.carson@karbonhomes.co.uk::bf442394-7dcd-44e6-837f-cad4601d2de7" providerId="AD" clId="Web-{D36B6B58-7E00-B8DE-F687-EAD0ACA9DAD6}" dt="2024-11-15T06:48:40.376" v="11"/>
            <ac:spMkLst>
              <pc:docMk/>
              <pc:sldMasterMk cId="1799123431" sldId="2147483703"/>
              <pc:sldLayoutMk cId="641379956" sldId="2147483924"/>
              <ac:spMk id="2" creationId="{AA8DDEF5-B616-9FEB-82B3-97C675309909}"/>
            </ac:spMkLst>
          </pc:spChg>
          <pc:spChg chg="mod">
            <ac:chgData name="Tracey Carson" userId="S::tracey.carson@karbonhomes.co.uk::bf442394-7dcd-44e6-837f-cad4601d2de7" providerId="AD" clId="Web-{D36B6B58-7E00-B8DE-F687-EAD0ACA9DAD6}" dt="2024-11-15T06:48:40.376" v="11"/>
            <ac:spMkLst>
              <pc:docMk/>
              <pc:sldMasterMk cId="1799123431" sldId="2147483703"/>
              <pc:sldLayoutMk cId="641379956" sldId="2147483924"/>
              <ac:spMk id="3" creationId="{2AB18866-AA70-0855-5ECC-6EE9F4C9A47F}"/>
            </ac:spMkLst>
          </pc:spChg>
        </pc:sldLayoutChg>
        <pc:sldLayoutChg chg="modSp mod ord">
          <pc:chgData name="Tracey Carson" userId="S::tracey.carson@karbonhomes.co.uk::bf442394-7dcd-44e6-837f-cad4601d2de7" providerId="AD" clId="Web-{D36B6B58-7E00-B8DE-F687-EAD0ACA9DAD6}" dt="2024-11-15T06:48:40.376" v="11"/>
          <pc:sldLayoutMkLst>
            <pc:docMk/>
            <pc:sldMasterMk cId="1799123431" sldId="2147483703"/>
            <pc:sldLayoutMk cId="1688317425" sldId="2147483925"/>
          </pc:sldLayoutMkLst>
          <pc:spChg chg="mod">
            <ac:chgData name="Tracey Carson" userId="S::tracey.carson@karbonhomes.co.uk::bf442394-7dcd-44e6-837f-cad4601d2de7" providerId="AD" clId="Web-{D36B6B58-7E00-B8DE-F687-EAD0ACA9DAD6}" dt="2024-11-15T06:48:40.376" v="11"/>
            <ac:spMkLst>
              <pc:docMk/>
              <pc:sldMasterMk cId="1799123431" sldId="2147483703"/>
              <pc:sldLayoutMk cId="1688317425" sldId="2147483925"/>
              <ac:spMk id="2" creationId="{AA8DDEF5-B616-9FEB-82B3-97C675309909}"/>
            </ac:spMkLst>
          </pc:spChg>
          <pc:spChg chg="mod">
            <ac:chgData name="Tracey Carson" userId="S::tracey.carson@karbonhomes.co.uk::bf442394-7dcd-44e6-837f-cad4601d2de7" providerId="AD" clId="Web-{D36B6B58-7E00-B8DE-F687-EAD0ACA9DAD6}" dt="2024-11-15T06:48:40.376" v="11"/>
            <ac:spMkLst>
              <pc:docMk/>
              <pc:sldMasterMk cId="1799123431" sldId="2147483703"/>
              <pc:sldLayoutMk cId="1688317425" sldId="2147483925"/>
              <ac:spMk id="3" creationId="{2AB18866-AA70-0855-5ECC-6EE9F4C9A47F}"/>
            </ac:spMkLst>
          </pc:spChg>
        </pc:sldLayoutChg>
        <pc:sldLayoutChg chg="modSp mod ord">
          <pc:chgData name="Tracey Carson" userId="S::tracey.carson@karbonhomes.co.uk::bf442394-7dcd-44e6-837f-cad4601d2de7" providerId="AD" clId="Web-{D36B6B58-7E00-B8DE-F687-EAD0ACA9DAD6}" dt="2024-11-15T06:48:40.376" v="11"/>
          <pc:sldLayoutMkLst>
            <pc:docMk/>
            <pc:sldMasterMk cId="1799123431" sldId="2147483703"/>
            <pc:sldLayoutMk cId="3312377643" sldId="2147483926"/>
          </pc:sldLayoutMkLst>
          <pc:spChg chg="mod">
            <ac:chgData name="Tracey Carson" userId="S::tracey.carson@karbonhomes.co.uk::bf442394-7dcd-44e6-837f-cad4601d2de7" providerId="AD" clId="Web-{D36B6B58-7E00-B8DE-F687-EAD0ACA9DAD6}" dt="2024-11-15T06:48:40.376" v="11"/>
            <ac:spMkLst>
              <pc:docMk/>
              <pc:sldMasterMk cId="1799123431" sldId="2147483703"/>
              <pc:sldLayoutMk cId="3312377643" sldId="2147483926"/>
              <ac:spMk id="2" creationId="{AA8DDEF5-B616-9FEB-82B3-97C675309909}"/>
            </ac:spMkLst>
          </pc:spChg>
          <pc:spChg chg="mod">
            <ac:chgData name="Tracey Carson" userId="S::tracey.carson@karbonhomes.co.uk::bf442394-7dcd-44e6-837f-cad4601d2de7" providerId="AD" clId="Web-{D36B6B58-7E00-B8DE-F687-EAD0ACA9DAD6}" dt="2024-11-15T06:48:40.376" v="11"/>
            <ac:spMkLst>
              <pc:docMk/>
              <pc:sldMasterMk cId="1799123431" sldId="2147483703"/>
              <pc:sldLayoutMk cId="3312377643" sldId="2147483926"/>
              <ac:spMk id="3" creationId="{2AB18866-AA70-0855-5ECC-6EE9F4C9A47F}"/>
            </ac:spMkLst>
          </pc:spChg>
        </pc:sldLayoutChg>
        <pc:sldLayoutChg chg="modSp mod ord">
          <pc:chgData name="Tracey Carson" userId="S::tracey.carson@karbonhomes.co.uk::bf442394-7dcd-44e6-837f-cad4601d2de7" providerId="AD" clId="Web-{D36B6B58-7E00-B8DE-F687-EAD0ACA9DAD6}" dt="2024-11-15T06:48:40.376" v="11"/>
          <pc:sldLayoutMkLst>
            <pc:docMk/>
            <pc:sldMasterMk cId="1799123431" sldId="2147483703"/>
            <pc:sldLayoutMk cId="600724792" sldId="2147483927"/>
          </pc:sldLayoutMkLst>
          <pc:spChg chg="mod">
            <ac:chgData name="Tracey Carson" userId="S::tracey.carson@karbonhomes.co.uk::bf442394-7dcd-44e6-837f-cad4601d2de7" providerId="AD" clId="Web-{D36B6B58-7E00-B8DE-F687-EAD0ACA9DAD6}" dt="2024-11-15T06:48:40.376" v="11"/>
            <ac:spMkLst>
              <pc:docMk/>
              <pc:sldMasterMk cId="1799123431" sldId="2147483703"/>
              <pc:sldLayoutMk cId="600724792" sldId="2147483927"/>
              <ac:spMk id="11" creationId="{A511FAE7-0C32-E2C8-4BF4-3B58F8CD5A0C}"/>
            </ac:spMkLst>
          </pc:spChg>
          <pc:spChg chg="mod">
            <ac:chgData name="Tracey Carson" userId="S::tracey.carson@karbonhomes.co.uk::bf442394-7dcd-44e6-837f-cad4601d2de7" providerId="AD" clId="Web-{D36B6B58-7E00-B8DE-F687-EAD0ACA9DAD6}" dt="2024-11-15T06:48:40.376" v="11"/>
            <ac:spMkLst>
              <pc:docMk/>
              <pc:sldMasterMk cId="1799123431" sldId="2147483703"/>
              <pc:sldLayoutMk cId="600724792" sldId="2147483927"/>
              <ac:spMk id="12" creationId="{209B60F1-283C-E575-5F1F-CF3180ED0B94}"/>
            </ac:spMkLst>
          </pc:spChg>
        </pc:sldLayoutChg>
        <pc:sldLayoutChg chg="modSp mod ord">
          <pc:chgData name="Tracey Carson" userId="S::tracey.carson@karbonhomes.co.uk::bf442394-7dcd-44e6-837f-cad4601d2de7" providerId="AD" clId="Web-{D36B6B58-7E00-B8DE-F687-EAD0ACA9DAD6}" dt="2024-11-15T06:48:40.376" v="11"/>
          <pc:sldLayoutMkLst>
            <pc:docMk/>
            <pc:sldMasterMk cId="1799123431" sldId="2147483703"/>
            <pc:sldLayoutMk cId="7537309" sldId="2147483928"/>
          </pc:sldLayoutMkLst>
          <pc:spChg chg="mod">
            <ac:chgData name="Tracey Carson" userId="S::tracey.carson@karbonhomes.co.uk::bf442394-7dcd-44e6-837f-cad4601d2de7" providerId="AD" clId="Web-{D36B6B58-7E00-B8DE-F687-EAD0ACA9DAD6}" dt="2024-11-15T06:48:40.376" v="11"/>
            <ac:spMkLst>
              <pc:docMk/>
              <pc:sldMasterMk cId="1799123431" sldId="2147483703"/>
              <pc:sldLayoutMk cId="7537309" sldId="2147483928"/>
              <ac:spMk id="11" creationId="{21473C21-6408-A1F8-29F5-D60998D7E865}"/>
            </ac:spMkLst>
          </pc:spChg>
          <pc:spChg chg="mod">
            <ac:chgData name="Tracey Carson" userId="S::tracey.carson@karbonhomes.co.uk::bf442394-7dcd-44e6-837f-cad4601d2de7" providerId="AD" clId="Web-{D36B6B58-7E00-B8DE-F687-EAD0ACA9DAD6}" dt="2024-11-15T06:48:40.376" v="11"/>
            <ac:spMkLst>
              <pc:docMk/>
              <pc:sldMasterMk cId="1799123431" sldId="2147483703"/>
              <pc:sldLayoutMk cId="7537309" sldId="2147483928"/>
              <ac:spMk id="12" creationId="{369189C9-1FF9-0449-1FBF-1555315BAC1A}"/>
            </ac:spMkLst>
          </pc:spChg>
        </pc:sldLayoutChg>
        <pc:sldLayoutChg chg="modSp mod ord">
          <pc:chgData name="Tracey Carson" userId="S::tracey.carson@karbonhomes.co.uk::bf442394-7dcd-44e6-837f-cad4601d2de7" providerId="AD" clId="Web-{D36B6B58-7E00-B8DE-F687-EAD0ACA9DAD6}" dt="2024-11-15T06:48:40.376" v="11"/>
          <pc:sldLayoutMkLst>
            <pc:docMk/>
            <pc:sldMasterMk cId="1799123431" sldId="2147483703"/>
            <pc:sldLayoutMk cId="1465174522" sldId="2147483929"/>
          </pc:sldLayoutMkLst>
          <pc:spChg chg="mod">
            <ac:chgData name="Tracey Carson" userId="S::tracey.carson@karbonhomes.co.uk::bf442394-7dcd-44e6-837f-cad4601d2de7" providerId="AD" clId="Web-{D36B6B58-7E00-B8DE-F687-EAD0ACA9DAD6}" dt="2024-11-15T06:48:40.376" v="11"/>
            <ac:spMkLst>
              <pc:docMk/>
              <pc:sldMasterMk cId="1799123431" sldId="2147483703"/>
              <pc:sldLayoutMk cId="1465174522" sldId="2147483929"/>
              <ac:spMk id="11" creationId="{265BCD7E-F8F7-F022-E9F3-FBCFE46F6B60}"/>
            </ac:spMkLst>
          </pc:spChg>
          <pc:spChg chg="mod">
            <ac:chgData name="Tracey Carson" userId="S::tracey.carson@karbonhomes.co.uk::bf442394-7dcd-44e6-837f-cad4601d2de7" providerId="AD" clId="Web-{D36B6B58-7E00-B8DE-F687-EAD0ACA9DAD6}" dt="2024-11-15T06:48:40.376" v="11"/>
            <ac:spMkLst>
              <pc:docMk/>
              <pc:sldMasterMk cId="1799123431" sldId="2147483703"/>
              <pc:sldLayoutMk cId="1465174522" sldId="2147483929"/>
              <ac:spMk id="12" creationId="{4533AE71-02B0-7FC5-BD6A-385CCCDCB616}"/>
            </ac:spMkLst>
          </pc:spChg>
        </pc:sldLayoutChg>
        <pc:sldLayoutChg chg="modSp mod ord">
          <pc:chgData name="Tracey Carson" userId="S::tracey.carson@karbonhomes.co.uk::bf442394-7dcd-44e6-837f-cad4601d2de7" providerId="AD" clId="Web-{D36B6B58-7E00-B8DE-F687-EAD0ACA9DAD6}" dt="2024-11-15T06:48:40.376" v="11"/>
          <pc:sldLayoutMkLst>
            <pc:docMk/>
            <pc:sldMasterMk cId="1799123431" sldId="2147483703"/>
            <pc:sldLayoutMk cId="1758266375" sldId="2147483930"/>
          </pc:sldLayoutMkLst>
          <pc:spChg chg="mod">
            <ac:chgData name="Tracey Carson" userId="S::tracey.carson@karbonhomes.co.uk::bf442394-7dcd-44e6-837f-cad4601d2de7" providerId="AD" clId="Web-{D36B6B58-7E00-B8DE-F687-EAD0ACA9DAD6}" dt="2024-11-15T06:48:40.376" v="11"/>
            <ac:spMkLst>
              <pc:docMk/>
              <pc:sldMasterMk cId="1799123431" sldId="2147483703"/>
              <pc:sldLayoutMk cId="1758266375" sldId="2147483930"/>
              <ac:spMk id="11" creationId="{A5DDA83F-4E4B-444C-A4B8-DCA149233537}"/>
            </ac:spMkLst>
          </pc:spChg>
          <pc:spChg chg="mod">
            <ac:chgData name="Tracey Carson" userId="S::tracey.carson@karbonhomes.co.uk::bf442394-7dcd-44e6-837f-cad4601d2de7" providerId="AD" clId="Web-{D36B6B58-7E00-B8DE-F687-EAD0ACA9DAD6}" dt="2024-11-15T06:48:40.376" v="11"/>
            <ac:spMkLst>
              <pc:docMk/>
              <pc:sldMasterMk cId="1799123431" sldId="2147483703"/>
              <pc:sldLayoutMk cId="1758266375" sldId="2147483930"/>
              <ac:spMk id="12" creationId="{4BEE8320-AEBC-A6C8-454B-1CA4A6F2CE31}"/>
            </ac:spMkLst>
          </pc:spChg>
        </pc:sldLayoutChg>
        <pc:sldLayoutChg chg="modSp mod ord">
          <pc:chgData name="Tracey Carson" userId="S::tracey.carson@karbonhomes.co.uk::bf442394-7dcd-44e6-837f-cad4601d2de7" providerId="AD" clId="Web-{D36B6B58-7E00-B8DE-F687-EAD0ACA9DAD6}" dt="2024-11-15T06:48:40.376" v="11"/>
          <pc:sldLayoutMkLst>
            <pc:docMk/>
            <pc:sldMasterMk cId="1799123431" sldId="2147483703"/>
            <pc:sldLayoutMk cId="2642768192" sldId="2147483931"/>
          </pc:sldLayoutMkLst>
          <pc:spChg chg="mod">
            <ac:chgData name="Tracey Carson" userId="S::tracey.carson@karbonhomes.co.uk::bf442394-7dcd-44e6-837f-cad4601d2de7" providerId="AD" clId="Web-{D36B6B58-7E00-B8DE-F687-EAD0ACA9DAD6}" dt="2024-11-15T06:48:40.376" v="11"/>
            <ac:spMkLst>
              <pc:docMk/>
              <pc:sldMasterMk cId="1799123431" sldId="2147483703"/>
              <pc:sldLayoutMk cId="2642768192" sldId="2147483931"/>
              <ac:spMk id="11" creationId="{90F232AD-AD3C-FBFC-AA37-54A9F7D8579B}"/>
            </ac:spMkLst>
          </pc:spChg>
          <pc:spChg chg="mod">
            <ac:chgData name="Tracey Carson" userId="S::tracey.carson@karbonhomes.co.uk::bf442394-7dcd-44e6-837f-cad4601d2de7" providerId="AD" clId="Web-{D36B6B58-7E00-B8DE-F687-EAD0ACA9DAD6}" dt="2024-11-15T06:48:40.376" v="11"/>
            <ac:spMkLst>
              <pc:docMk/>
              <pc:sldMasterMk cId="1799123431" sldId="2147483703"/>
              <pc:sldLayoutMk cId="2642768192" sldId="2147483931"/>
              <ac:spMk id="12" creationId="{9CCD4EF3-4A8D-AB7E-3930-E236C4CC6824}"/>
            </ac:spMkLst>
          </pc:spChg>
        </pc:sldLayoutChg>
        <pc:sldLayoutChg chg="modSp mod ord">
          <pc:chgData name="Tracey Carson" userId="S::tracey.carson@karbonhomes.co.uk::bf442394-7dcd-44e6-837f-cad4601d2de7" providerId="AD" clId="Web-{D36B6B58-7E00-B8DE-F687-EAD0ACA9DAD6}" dt="2024-11-15T06:48:40.376" v="11"/>
          <pc:sldLayoutMkLst>
            <pc:docMk/>
            <pc:sldMasterMk cId="1799123431" sldId="2147483703"/>
            <pc:sldLayoutMk cId="2292759704" sldId="2147483932"/>
          </pc:sldLayoutMkLst>
          <pc:spChg chg="mod">
            <ac:chgData name="Tracey Carson" userId="S::tracey.carson@karbonhomes.co.uk::bf442394-7dcd-44e6-837f-cad4601d2de7" providerId="AD" clId="Web-{D36B6B58-7E00-B8DE-F687-EAD0ACA9DAD6}" dt="2024-11-15T06:48:40.376" v="11"/>
            <ac:spMkLst>
              <pc:docMk/>
              <pc:sldMasterMk cId="1799123431" sldId="2147483703"/>
              <pc:sldLayoutMk cId="2292759704" sldId="2147483932"/>
              <ac:spMk id="6" creationId="{F9403977-82EE-7213-60AE-AD5E31493DD2}"/>
            </ac:spMkLst>
          </pc:spChg>
          <pc:spChg chg="mod">
            <ac:chgData name="Tracey Carson" userId="S::tracey.carson@karbonhomes.co.uk::bf442394-7dcd-44e6-837f-cad4601d2de7" providerId="AD" clId="Web-{D36B6B58-7E00-B8DE-F687-EAD0ACA9DAD6}" dt="2024-11-15T06:48:40.376" v="11"/>
            <ac:spMkLst>
              <pc:docMk/>
              <pc:sldMasterMk cId="1799123431" sldId="2147483703"/>
              <pc:sldLayoutMk cId="2292759704" sldId="2147483932"/>
              <ac:spMk id="7" creationId="{8D908299-8458-85E8-8FB0-ADF62E0A3AFC}"/>
            </ac:spMkLst>
          </pc:spChg>
        </pc:sldLayoutChg>
        <pc:sldLayoutChg chg="modSp mod ord">
          <pc:chgData name="Tracey Carson" userId="S::tracey.carson@karbonhomes.co.uk::bf442394-7dcd-44e6-837f-cad4601d2de7" providerId="AD" clId="Web-{D36B6B58-7E00-B8DE-F687-EAD0ACA9DAD6}" dt="2024-11-15T06:48:40.376" v="11"/>
          <pc:sldLayoutMkLst>
            <pc:docMk/>
            <pc:sldMasterMk cId="1799123431" sldId="2147483703"/>
            <pc:sldLayoutMk cId="3822152250" sldId="2147483933"/>
          </pc:sldLayoutMkLst>
          <pc:spChg chg="mod">
            <ac:chgData name="Tracey Carson" userId="S::tracey.carson@karbonhomes.co.uk::bf442394-7dcd-44e6-837f-cad4601d2de7" providerId="AD" clId="Web-{D36B6B58-7E00-B8DE-F687-EAD0ACA9DAD6}" dt="2024-11-15T06:48:40.376" v="11"/>
            <ac:spMkLst>
              <pc:docMk/>
              <pc:sldMasterMk cId="1799123431" sldId="2147483703"/>
              <pc:sldLayoutMk cId="3822152250" sldId="2147483933"/>
              <ac:spMk id="2" creationId="{58FCF506-9496-1C8A-9406-D2ADA562CCA3}"/>
            </ac:spMkLst>
          </pc:spChg>
          <pc:spChg chg="mod">
            <ac:chgData name="Tracey Carson" userId="S::tracey.carson@karbonhomes.co.uk::bf442394-7dcd-44e6-837f-cad4601d2de7" providerId="AD" clId="Web-{D36B6B58-7E00-B8DE-F687-EAD0ACA9DAD6}" dt="2024-11-15T06:48:40.376" v="11"/>
            <ac:spMkLst>
              <pc:docMk/>
              <pc:sldMasterMk cId="1799123431" sldId="2147483703"/>
              <pc:sldLayoutMk cId="3822152250" sldId="2147483933"/>
              <ac:spMk id="3" creationId="{6AF4EEB6-69E4-8BFA-4D13-1D02A86F19D7}"/>
            </ac:spMkLst>
          </pc:spChg>
        </pc:sldLayoutChg>
        <pc:sldLayoutChg chg="modSp mod ord">
          <pc:chgData name="Tracey Carson" userId="S::tracey.carson@karbonhomes.co.uk::bf442394-7dcd-44e6-837f-cad4601d2de7" providerId="AD" clId="Web-{D36B6B58-7E00-B8DE-F687-EAD0ACA9DAD6}" dt="2024-11-15T06:48:40.376" v="11"/>
          <pc:sldLayoutMkLst>
            <pc:docMk/>
            <pc:sldMasterMk cId="1799123431" sldId="2147483703"/>
            <pc:sldLayoutMk cId="2125437440" sldId="2147483934"/>
          </pc:sldLayoutMkLst>
          <pc:spChg chg="mod">
            <ac:chgData name="Tracey Carson" userId="S::tracey.carson@karbonhomes.co.uk::bf442394-7dcd-44e6-837f-cad4601d2de7" providerId="AD" clId="Web-{D36B6B58-7E00-B8DE-F687-EAD0ACA9DAD6}" dt="2024-11-15T06:48:40.376" v="11"/>
            <ac:spMkLst>
              <pc:docMk/>
              <pc:sldMasterMk cId="1799123431" sldId="2147483703"/>
              <pc:sldLayoutMk cId="2125437440" sldId="2147483934"/>
              <ac:spMk id="2" creationId="{4B8C082C-F282-C4A1-D6A5-410A762E5633}"/>
            </ac:spMkLst>
          </pc:spChg>
        </pc:sldLayoutChg>
        <pc:sldLayoutChg chg="modSp mod ord">
          <pc:chgData name="Tracey Carson" userId="S::tracey.carson@karbonhomes.co.uk::bf442394-7dcd-44e6-837f-cad4601d2de7" providerId="AD" clId="Web-{D36B6B58-7E00-B8DE-F687-EAD0ACA9DAD6}" dt="2024-11-15T06:48:40.376" v="11"/>
          <pc:sldLayoutMkLst>
            <pc:docMk/>
            <pc:sldMasterMk cId="1799123431" sldId="2147483703"/>
            <pc:sldLayoutMk cId="1793903399" sldId="2147483935"/>
          </pc:sldLayoutMkLst>
          <pc:spChg chg="mod">
            <ac:chgData name="Tracey Carson" userId="S::tracey.carson@karbonhomes.co.uk::bf442394-7dcd-44e6-837f-cad4601d2de7" providerId="AD" clId="Web-{D36B6B58-7E00-B8DE-F687-EAD0ACA9DAD6}" dt="2024-11-15T06:48:40.376" v="11"/>
            <ac:spMkLst>
              <pc:docMk/>
              <pc:sldMasterMk cId="1799123431" sldId="2147483703"/>
              <pc:sldLayoutMk cId="1793903399" sldId="2147483935"/>
              <ac:spMk id="2" creationId="{4B8C082C-F282-C4A1-D6A5-410A762E5633}"/>
            </ac:spMkLst>
          </pc:spChg>
          <pc:spChg chg="mod">
            <ac:chgData name="Tracey Carson" userId="S::tracey.carson@karbonhomes.co.uk::bf442394-7dcd-44e6-837f-cad4601d2de7" providerId="AD" clId="Web-{D36B6B58-7E00-B8DE-F687-EAD0ACA9DAD6}" dt="2024-11-15T06:48:40.376" v="11"/>
            <ac:spMkLst>
              <pc:docMk/>
              <pc:sldMasterMk cId="1799123431" sldId="2147483703"/>
              <pc:sldLayoutMk cId="1793903399" sldId="2147483935"/>
              <ac:spMk id="7" creationId="{54789D21-7E5C-FAAB-81A8-2F8A9CB1A879}"/>
            </ac:spMkLst>
          </pc:spChg>
          <pc:spChg chg="mod">
            <ac:chgData name="Tracey Carson" userId="S::tracey.carson@karbonhomes.co.uk::bf442394-7dcd-44e6-837f-cad4601d2de7" providerId="AD" clId="Web-{D36B6B58-7E00-B8DE-F687-EAD0ACA9DAD6}" dt="2024-11-15T06:48:40.376" v="11"/>
            <ac:spMkLst>
              <pc:docMk/>
              <pc:sldMasterMk cId="1799123431" sldId="2147483703"/>
              <pc:sldLayoutMk cId="1793903399" sldId="2147483935"/>
              <ac:spMk id="8" creationId="{56C2F28A-39F6-1A2E-EA00-B646BC78457D}"/>
            </ac:spMkLst>
          </pc:spChg>
        </pc:sldLayoutChg>
        <pc:sldLayoutChg chg="modSp mod ord">
          <pc:chgData name="Tracey Carson" userId="S::tracey.carson@karbonhomes.co.uk::bf442394-7dcd-44e6-837f-cad4601d2de7" providerId="AD" clId="Web-{D36B6B58-7E00-B8DE-F687-EAD0ACA9DAD6}" dt="2024-11-15T06:48:40.376" v="11"/>
          <pc:sldLayoutMkLst>
            <pc:docMk/>
            <pc:sldMasterMk cId="1799123431" sldId="2147483703"/>
            <pc:sldLayoutMk cId="4233647541" sldId="2147483936"/>
          </pc:sldLayoutMkLst>
          <pc:spChg chg="mod">
            <ac:chgData name="Tracey Carson" userId="S::tracey.carson@karbonhomes.co.uk::bf442394-7dcd-44e6-837f-cad4601d2de7" providerId="AD" clId="Web-{D36B6B58-7E00-B8DE-F687-EAD0ACA9DAD6}" dt="2024-11-15T06:48:40.376" v="11"/>
            <ac:spMkLst>
              <pc:docMk/>
              <pc:sldMasterMk cId="1799123431" sldId="2147483703"/>
              <pc:sldLayoutMk cId="4233647541" sldId="2147483936"/>
              <ac:spMk id="2" creationId="{4B8C082C-F282-C4A1-D6A5-410A762E5633}"/>
            </ac:spMkLst>
          </pc:spChg>
          <pc:spChg chg="mod">
            <ac:chgData name="Tracey Carson" userId="S::tracey.carson@karbonhomes.co.uk::bf442394-7dcd-44e6-837f-cad4601d2de7" providerId="AD" clId="Web-{D36B6B58-7E00-B8DE-F687-EAD0ACA9DAD6}" dt="2024-11-15T06:48:40.376" v="11"/>
            <ac:spMkLst>
              <pc:docMk/>
              <pc:sldMasterMk cId="1799123431" sldId="2147483703"/>
              <pc:sldLayoutMk cId="4233647541" sldId="2147483936"/>
              <ac:spMk id="4" creationId="{5C9AD746-8AAF-32BB-41ED-F8669B22955C}"/>
            </ac:spMkLst>
          </pc:spChg>
          <pc:spChg chg="mod">
            <ac:chgData name="Tracey Carson" userId="S::tracey.carson@karbonhomes.co.uk::bf442394-7dcd-44e6-837f-cad4601d2de7" providerId="AD" clId="Web-{D36B6B58-7E00-B8DE-F687-EAD0ACA9DAD6}" dt="2024-11-15T06:48:40.376" v="11"/>
            <ac:spMkLst>
              <pc:docMk/>
              <pc:sldMasterMk cId="1799123431" sldId="2147483703"/>
              <pc:sldLayoutMk cId="4233647541" sldId="2147483936"/>
              <ac:spMk id="8" creationId="{555CCE80-390D-B5FE-F5BB-05AACE0E1435}"/>
            </ac:spMkLst>
          </pc:spChg>
        </pc:sldLayoutChg>
        <pc:sldLayoutChg chg="modSp mod ord">
          <pc:chgData name="Tracey Carson" userId="S::tracey.carson@karbonhomes.co.uk::bf442394-7dcd-44e6-837f-cad4601d2de7" providerId="AD" clId="Web-{D36B6B58-7E00-B8DE-F687-EAD0ACA9DAD6}" dt="2024-11-15T06:48:40.376" v="11"/>
          <pc:sldLayoutMkLst>
            <pc:docMk/>
            <pc:sldMasterMk cId="1799123431" sldId="2147483703"/>
            <pc:sldLayoutMk cId="4008475862" sldId="2147483937"/>
          </pc:sldLayoutMkLst>
          <pc:spChg chg="mod">
            <ac:chgData name="Tracey Carson" userId="S::tracey.carson@karbonhomes.co.uk::bf442394-7dcd-44e6-837f-cad4601d2de7" providerId="AD" clId="Web-{D36B6B58-7E00-B8DE-F687-EAD0ACA9DAD6}" dt="2024-11-15T06:48:40.376" v="11"/>
            <ac:spMkLst>
              <pc:docMk/>
              <pc:sldMasterMk cId="1799123431" sldId="2147483703"/>
              <pc:sldLayoutMk cId="4008475862" sldId="2147483937"/>
              <ac:spMk id="2" creationId="{4B8C082C-F282-C4A1-D6A5-410A762E5633}"/>
            </ac:spMkLst>
          </pc:spChg>
          <pc:spChg chg="mod">
            <ac:chgData name="Tracey Carson" userId="S::tracey.carson@karbonhomes.co.uk::bf442394-7dcd-44e6-837f-cad4601d2de7" providerId="AD" clId="Web-{D36B6B58-7E00-B8DE-F687-EAD0ACA9DAD6}" dt="2024-11-15T06:48:40.376" v="11"/>
            <ac:spMkLst>
              <pc:docMk/>
              <pc:sldMasterMk cId="1799123431" sldId="2147483703"/>
              <pc:sldLayoutMk cId="4008475862" sldId="2147483937"/>
              <ac:spMk id="4" creationId="{FE65A941-DAE1-859D-30AB-1BC42B6A512F}"/>
            </ac:spMkLst>
          </pc:spChg>
          <pc:spChg chg="mod">
            <ac:chgData name="Tracey Carson" userId="S::tracey.carson@karbonhomes.co.uk::bf442394-7dcd-44e6-837f-cad4601d2de7" providerId="AD" clId="Web-{D36B6B58-7E00-B8DE-F687-EAD0ACA9DAD6}" dt="2024-11-15T06:48:40.376" v="11"/>
            <ac:spMkLst>
              <pc:docMk/>
              <pc:sldMasterMk cId="1799123431" sldId="2147483703"/>
              <pc:sldLayoutMk cId="4008475862" sldId="2147483937"/>
              <ac:spMk id="8" creationId="{9B9EE1F1-AA5C-A6A7-185B-EC6FD9FA74A0}"/>
            </ac:spMkLst>
          </pc:spChg>
        </pc:sldLayoutChg>
        <pc:sldLayoutChg chg="modSp mod ord">
          <pc:chgData name="Tracey Carson" userId="S::tracey.carson@karbonhomes.co.uk::bf442394-7dcd-44e6-837f-cad4601d2de7" providerId="AD" clId="Web-{D36B6B58-7E00-B8DE-F687-EAD0ACA9DAD6}" dt="2024-11-15T06:48:40.376" v="11"/>
          <pc:sldLayoutMkLst>
            <pc:docMk/>
            <pc:sldMasterMk cId="1799123431" sldId="2147483703"/>
            <pc:sldLayoutMk cId="3227119176" sldId="2147483938"/>
          </pc:sldLayoutMkLst>
          <pc:spChg chg="mod">
            <ac:chgData name="Tracey Carson" userId="S::tracey.carson@karbonhomes.co.uk::bf442394-7dcd-44e6-837f-cad4601d2de7" providerId="AD" clId="Web-{D36B6B58-7E00-B8DE-F687-EAD0ACA9DAD6}" dt="2024-11-15T06:48:40.376" v="11"/>
            <ac:spMkLst>
              <pc:docMk/>
              <pc:sldMasterMk cId="1799123431" sldId="2147483703"/>
              <pc:sldLayoutMk cId="3227119176" sldId="2147483938"/>
              <ac:spMk id="2" creationId="{4B8C082C-F282-C4A1-D6A5-410A762E5633}"/>
            </ac:spMkLst>
          </pc:spChg>
          <pc:spChg chg="mod">
            <ac:chgData name="Tracey Carson" userId="S::tracey.carson@karbonhomes.co.uk::bf442394-7dcd-44e6-837f-cad4601d2de7" providerId="AD" clId="Web-{D36B6B58-7E00-B8DE-F687-EAD0ACA9DAD6}" dt="2024-11-15T06:48:40.376" v="11"/>
            <ac:spMkLst>
              <pc:docMk/>
              <pc:sldMasterMk cId="1799123431" sldId="2147483703"/>
              <pc:sldLayoutMk cId="3227119176" sldId="2147483938"/>
              <ac:spMk id="4" creationId="{838F7C98-6BE4-56EA-EBFB-8EFA857AC7AF}"/>
            </ac:spMkLst>
          </pc:spChg>
          <pc:spChg chg="mod">
            <ac:chgData name="Tracey Carson" userId="S::tracey.carson@karbonhomes.co.uk::bf442394-7dcd-44e6-837f-cad4601d2de7" providerId="AD" clId="Web-{D36B6B58-7E00-B8DE-F687-EAD0ACA9DAD6}" dt="2024-11-15T06:48:40.376" v="11"/>
            <ac:spMkLst>
              <pc:docMk/>
              <pc:sldMasterMk cId="1799123431" sldId="2147483703"/>
              <pc:sldLayoutMk cId="3227119176" sldId="2147483938"/>
              <ac:spMk id="8" creationId="{44F84C44-08AB-B390-6F01-09AB03A4D172}"/>
            </ac:spMkLst>
          </pc:spChg>
        </pc:sldLayoutChg>
        <pc:sldLayoutChg chg="modSp mod ord">
          <pc:chgData name="Tracey Carson" userId="S::tracey.carson@karbonhomes.co.uk::bf442394-7dcd-44e6-837f-cad4601d2de7" providerId="AD" clId="Web-{D36B6B58-7E00-B8DE-F687-EAD0ACA9DAD6}" dt="2024-11-15T06:48:40.376" v="11"/>
          <pc:sldLayoutMkLst>
            <pc:docMk/>
            <pc:sldMasterMk cId="1799123431" sldId="2147483703"/>
            <pc:sldLayoutMk cId="1665405145" sldId="2147483939"/>
          </pc:sldLayoutMkLst>
          <pc:spChg chg="mod">
            <ac:chgData name="Tracey Carson" userId="S::tracey.carson@karbonhomes.co.uk::bf442394-7dcd-44e6-837f-cad4601d2de7" providerId="AD" clId="Web-{D36B6B58-7E00-B8DE-F687-EAD0ACA9DAD6}" dt="2024-11-15T06:48:40.376" v="11"/>
            <ac:spMkLst>
              <pc:docMk/>
              <pc:sldMasterMk cId="1799123431" sldId="2147483703"/>
              <pc:sldLayoutMk cId="1665405145" sldId="2147483939"/>
              <ac:spMk id="2" creationId="{4B8C082C-F282-C4A1-D6A5-410A762E5633}"/>
            </ac:spMkLst>
          </pc:spChg>
          <pc:spChg chg="mod">
            <ac:chgData name="Tracey Carson" userId="S::tracey.carson@karbonhomes.co.uk::bf442394-7dcd-44e6-837f-cad4601d2de7" providerId="AD" clId="Web-{D36B6B58-7E00-B8DE-F687-EAD0ACA9DAD6}" dt="2024-11-15T06:48:40.376" v="11"/>
            <ac:spMkLst>
              <pc:docMk/>
              <pc:sldMasterMk cId="1799123431" sldId="2147483703"/>
              <pc:sldLayoutMk cId="1665405145" sldId="2147483939"/>
              <ac:spMk id="4" creationId="{ACA1FD6D-10E9-9270-E962-794BE44D412D}"/>
            </ac:spMkLst>
          </pc:spChg>
          <pc:spChg chg="mod">
            <ac:chgData name="Tracey Carson" userId="S::tracey.carson@karbonhomes.co.uk::bf442394-7dcd-44e6-837f-cad4601d2de7" providerId="AD" clId="Web-{D36B6B58-7E00-B8DE-F687-EAD0ACA9DAD6}" dt="2024-11-15T06:48:40.376" v="11"/>
            <ac:spMkLst>
              <pc:docMk/>
              <pc:sldMasterMk cId="1799123431" sldId="2147483703"/>
              <pc:sldLayoutMk cId="1665405145" sldId="2147483939"/>
              <ac:spMk id="8" creationId="{A063C6A0-7CF0-952C-6860-50426937F0AA}"/>
            </ac:spMkLst>
          </pc:spChg>
        </pc:sldLayoutChg>
        <pc:sldLayoutChg chg="modSp mod ord">
          <pc:chgData name="Tracey Carson" userId="S::tracey.carson@karbonhomes.co.uk::bf442394-7dcd-44e6-837f-cad4601d2de7" providerId="AD" clId="Web-{D36B6B58-7E00-B8DE-F687-EAD0ACA9DAD6}" dt="2024-11-15T06:48:40.376" v="11"/>
          <pc:sldLayoutMkLst>
            <pc:docMk/>
            <pc:sldMasterMk cId="1799123431" sldId="2147483703"/>
            <pc:sldLayoutMk cId="3713099654" sldId="2147483940"/>
          </pc:sldLayoutMkLst>
          <pc:spChg chg="mod">
            <ac:chgData name="Tracey Carson" userId="S::tracey.carson@karbonhomes.co.uk::bf442394-7dcd-44e6-837f-cad4601d2de7" providerId="AD" clId="Web-{D36B6B58-7E00-B8DE-F687-EAD0ACA9DAD6}" dt="2024-11-15T06:48:40.376" v="11"/>
            <ac:spMkLst>
              <pc:docMk/>
              <pc:sldMasterMk cId="1799123431" sldId="2147483703"/>
              <pc:sldLayoutMk cId="3713099654" sldId="2147483940"/>
              <ac:spMk id="2" creationId="{4B8C082C-F282-C4A1-D6A5-410A762E5633}"/>
            </ac:spMkLst>
          </pc:spChg>
          <pc:spChg chg="mod">
            <ac:chgData name="Tracey Carson" userId="S::tracey.carson@karbonhomes.co.uk::bf442394-7dcd-44e6-837f-cad4601d2de7" providerId="AD" clId="Web-{D36B6B58-7E00-B8DE-F687-EAD0ACA9DAD6}" dt="2024-11-15T06:48:40.376" v="11"/>
            <ac:spMkLst>
              <pc:docMk/>
              <pc:sldMasterMk cId="1799123431" sldId="2147483703"/>
              <pc:sldLayoutMk cId="3713099654" sldId="2147483940"/>
              <ac:spMk id="4" creationId="{04A84985-09A3-4A9A-E3E9-AFC85FE1CE3F}"/>
            </ac:spMkLst>
          </pc:spChg>
          <pc:spChg chg="mod">
            <ac:chgData name="Tracey Carson" userId="S::tracey.carson@karbonhomes.co.uk::bf442394-7dcd-44e6-837f-cad4601d2de7" providerId="AD" clId="Web-{D36B6B58-7E00-B8DE-F687-EAD0ACA9DAD6}" dt="2024-11-15T06:48:40.376" v="11"/>
            <ac:spMkLst>
              <pc:docMk/>
              <pc:sldMasterMk cId="1799123431" sldId="2147483703"/>
              <pc:sldLayoutMk cId="3713099654" sldId="2147483940"/>
              <ac:spMk id="8" creationId="{6743074D-20B6-E8A8-73F4-53D5B054F028}"/>
            </ac:spMkLst>
          </pc:spChg>
        </pc:sldLayoutChg>
        <pc:sldLayoutChg chg="modSp mod ord">
          <pc:chgData name="Tracey Carson" userId="S::tracey.carson@karbonhomes.co.uk::bf442394-7dcd-44e6-837f-cad4601d2de7" providerId="AD" clId="Web-{D36B6B58-7E00-B8DE-F687-EAD0ACA9DAD6}" dt="2024-11-15T06:48:40.376" v="11"/>
          <pc:sldLayoutMkLst>
            <pc:docMk/>
            <pc:sldMasterMk cId="1799123431" sldId="2147483703"/>
            <pc:sldLayoutMk cId="2862614138" sldId="2147483941"/>
          </pc:sldLayoutMkLst>
          <pc:spChg chg="mod">
            <ac:chgData name="Tracey Carson" userId="S::tracey.carson@karbonhomes.co.uk::bf442394-7dcd-44e6-837f-cad4601d2de7" providerId="AD" clId="Web-{D36B6B58-7E00-B8DE-F687-EAD0ACA9DAD6}" dt="2024-11-15T06:48:40.376" v="11"/>
            <ac:spMkLst>
              <pc:docMk/>
              <pc:sldMasterMk cId="1799123431" sldId="2147483703"/>
              <pc:sldLayoutMk cId="2862614138" sldId="2147483941"/>
              <ac:spMk id="2" creationId="{4B8C082C-F282-C4A1-D6A5-410A762E5633}"/>
            </ac:spMkLst>
          </pc:spChg>
          <pc:spChg chg="mod">
            <ac:chgData name="Tracey Carson" userId="S::tracey.carson@karbonhomes.co.uk::bf442394-7dcd-44e6-837f-cad4601d2de7" providerId="AD" clId="Web-{D36B6B58-7E00-B8DE-F687-EAD0ACA9DAD6}" dt="2024-11-15T06:48:40.376" v="11"/>
            <ac:spMkLst>
              <pc:docMk/>
              <pc:sldMasterMk cId="1799123431" sldId="2147483703"/>
              <pc:sldLayoutMk cId="2862614138" sldId="2147483941"/>
              <ac:spMk id="4" creationId="{1A552508-023F-D53B-44CB-912225720AEF}"/>
            </ac:spMkLst>
          </pc:spChg>
          <pc:spChg chg="mod">
            <ac:chgData name="Tracey Carson" userId="S::tracey.carson@karbonhomes.co.uk::bf442394-7dcd-44e6-837f-cad4601d2de7" providerId="AD" clId="Web-{D36B6B58-7E00-B8DE-F687-EAD0ACA9DAD6}" dt="2024-11-15T06:48:40.376" v="11"/>
            <ac:spMkLst>
              <pc:docMk/>
              <pc:sldMasterMk cId="1799123431" sldId="2147483703"/>
              <pc:sldLayoutMk cId="2862614138" sldId="2147483941"/>
              <ac:spMk id="8" creationId="{B9C2AB00-DEA4-95E7-1C1A-771BA15A25DE}"/>
            </ac:spMkLst>
          </pc:spChg>
        </pc:sldLayoutChg>
        <pc:sldLayoutChg chg="mod ord">
          <pc:chgData name="Tracey Carson" userId="S::tracey.carson@karbonhomes.co.uk::bf442394-7dcd-44e6-837f-cad4601d2de7" providerId="AD" clId="Web-{D36B6B58-7E00-B8DE-F687-EAD0ACA9DAD6}" dt="2024-11-15T06:48:40.376" v="11"/>
          <pc:sldLayoutMkLst>
            <pc:docMk/>
            <pc:sldMasterMk cId="1799123431" sldId="2147483703"/>
            <pc:sldLayoutMk cId="3769252762" sldId="2147483942"/>
          </pc:sldLayoutMkLst>
        </pc:sldLayoutChg>
        <pc:sldLayoutChg chg="modSp mod ord">
          <pc:chgData name="Tracey Carson" userId="S::tracey.carson@karbonhomes.co.uk::bf442394-7dcd-44e6-837f-cad4601d2de7" providerId="AD" clId="Web-{D36B6B58-7E00-B8DE-F687-EAD0ACA9DAD6}" dt="2024-11-15T06:48:40.376" v="11"/>
          <pc:sldLayoutMkLst>
            <pc:docMk/>
            <pc:sldMasterMk cId="1799123431" sldId="2147483703"/>
            <pc:sldLayoutMk cId="2116115527" sldId="2147483943"/>
          </pc:sldLayoutMkLst>
          <pc:spChg chg="mod">
            <ac:chgData name="Tracey Carson" userId="S::tracey.carson@karbonhomes.co.uk::bf442394-7dcd-44e6-837f-cad4601d2de7" providerId="AD" clId="Web-{D36B6B58-7E00-B8DE-F687-EAD0ACA9DAD6}" dt="2024-11-15T06:48:40.376" v="11"/>
            <ac:spMkLst>
              <pc:docMk/>
              <pc:sldMasterMk cId="1799123431" sldId="2147483703"/>
              <pc:sldLayoutMk cId="2116115527" sldId="2147483943"/>
              <ac:spMk id="4" creationId="{C1B3F0D4-EA08-A9E7-4EF2-A055966B6DDF}"/>
            </ac:spMkLst>
          </pc:spChg>
          <pc:spChg chg="mod">
            <ac:chgData name="Tracey Carson" userId="S::tracey.carson@karbonhomes.co.uk::bf442394-7dcd-44e6-837f-cad4601d2de7" providerId="AD" clId="Web-{D36B6B58-7E00-B8DE-F687-EAD0ACA9DAD6}" dt="2024-11-15T06:48:40.376" v="11"/>
            <ac:spMkLst>
              <pc:docMk/>
              <pc:sldMasterMk cId="1799123431" sldId="2147483703"/>
              <pc:sldLayoutMk cId="2116115527" sldId="2147483943"/>
              <ac:spMk id="15" creationId="{53808703-0BCE-7183-6470-AA2644D50A04}"/>
            </ac:spMkLst>
          </pc:spChg>
        </pc:sldLayoutChg>
        <pc:sldLayoutChg chg="modSp mod ord">
          <pc:chgData name="Tracey Carson" userId="S::tracey.carson@karbonhomes.co.uk::bf442394-7dcd-44e6-837f-cad4601d2de7" providerId="AD" clId="Web-{D36B6B58-7E00-B8DE-F687-EAD0ACA9DAD6}" dt="2024-11-15T06:48:40.376" v="11"/>
          <pc:sldLayoutMkLst>
            <pc:docMk/>
            <pc:sldMasterMk cId="1799123431" sldId="2147483703"/>
            <pc:sldLayoutMk cId="601378604" sldId="2147483944"/>
          </pc:sldLayoutMkLst>
          <pc:spChg chg="mod">
            <ac:chgData name="Tracey Carson" userId="S::tracey.carson@karbonhomes.co.uk::bf442394-7dcd-44e6-837f-cad4601d2de7" providerId="AD" clId="Web-{D36B6B58-7E00-B8DE-F687-EAD0ACA9DAD6}" dt="2024-11-15T06:48:40.376" v="11"/>
            <ac:spMkLst>
              <pc:docMk/>
              <pc:sldMasterMk cId="1799123431" sldId="2147483703"/>
              <pc:sldLayoutMk cId="601378604" sldId="2147483944"/>
              <ac:spMk id="4" creationId="{24F6B201-E196-2A74-FCD3-0F931BFBD12F}"/>
            </ac:spMkLst>
          </pc:spChg>
          <pc:spChg chg="mod">
            <ac:chgData name="Tracey Carson" userId="S::tracey.carson@karbonhomes.co.uk::bf442394-7dcd-44e6-837f-cad4601d2de7" providerId="AD" clId="Web-{D36B6B58-7E00-B8DE-F687-EAD0ACA9DAD6}" dt="2024-11-15T06:48:40.376" v="11"/>
            <ac:spMkLst>
              <pc:docMk/>
              <pc:sldMasterMk cId="1799123431" sldId="2147483703"/>
              <pc:sldLayoutMk cId="601378604" sldId="2147483944"/>
              <ac:spMk id="5" creationId="{74065A87-81BE-42D9-7510-C52FC04D0400}"/>
            </ac:spMkLst>
          </pc:spChg>
        </pc:sldLayoutChg>
        <pc:sldLayoutChg chg="modSp mod ord">
          <pc:chgData name="Tracey Carson" userId="S::tracey.carson@karbonhomes.co.uk::bf442394-7dcd-44e6-837f-cad4601d2de7" providerId="AD" clId="Web-{D36B6B58-7E00-B8DE-F687-EAD0ACA9DAD6}" dt="2024-11-15T06:48:40.391" v="12"/>
          <pc:sldLayoutMkLst>
            <pc:docMk/>
            <pc:sldMasterMk cId="1799123431" sldId="2147483703"/>
            <pc:sldLayoutMk cId="641379956" sldId="2147483946"/>
          </pc:sldLayoutMkLst>
          <pc:spChg chg="mod">
            <ac:chgData name="Tracey Carson" userId="S::tracey.carson@karbonhomes.co.uk::bf442394-7dcd-44e6-837f-cad4601d2de7" providerId="AD" clId="Web-{D36B6B58-7E00-B8DE-F687-EAD0ACA9DAD6}" dt="2024-11-15T06:48:40.391" v="12"/>
            <ac:spMkLst>
              <pc:docMk/>
              <pc:sldMasterMk cId="1799123431" sldId="2147483703"/>
              <pc:sldLayoutMk cId="641379956" sldId="2147483946"/>
              <ac:spMk id="2" creationId="{AA8DDEF5-B616-9FEB-82B3-97C675309909}"/>
            </ac:spMkLst>
          </pc:spChg>
          <pc:spChg chg="mod">
            <ac:chgData name="Tracey Carson" userId="S::tracey.carson@karbonhomes.co.uk::bf442394-7dcd-44e6-837f-cad4601d2de7" providerId="AD" clId="Web-{D36B6B58-7E00-B8DE-F687-EAD0ACA9DAD6}" dt="2024-11-15T06:48:40.391" v="12"/>
            <ac:spMkLst>
              <pc:docMk/>
              <pc:sldMasterMk cId="1799123431" sldId="2147483703"/>
              <pc:sldLayoutMk cId="641379956" sldId="2147483946"/>
              <ac:spMk id="3" creationId="{2AB18866-AA70-0855-5ECC-6EE9F4C9A47F}"/>
            </ac:spMkLst>
          </pc:spChg>
        </pc:sldLayoutChg>
        <pc:sldLayoutChg chg="modSp mod ord">
          <pc:chgData name="Tracey Carson" userId="S::tracey.carson@karbonhomes.co.uk::bf442394-7dcd-44e6-837f-cad4601d2de7" providerId="AD" clId="Web-{D36B6B58-7E00-B8DE-F687-EAD0ACA9DAD6}" dt="2024-11-15T06:48:40.391" v="12"/>
          <pc:sldLayoutMkLst>
            <pc:docMk/>
            <pc:sldMasterMk cId="1799123431" sldId="2147483703"/>
            <pc:sldLayoutMk cId="1688317425" sldId="2147483947"/>
          </pc:sldLayoutMkLst>
          <pc:spChg chg="mod">
            <ac:chgData name="Tracey Carson" userId="S::tracey.carson@karbonhomes.co.uk::bf442394-7dcd-44e6-837f-cad4601d2de7" providerId="AD" clId="Web-{D36B6B58-7E00-B8DE-F687-EAD0ACA9DAD6}" dt="2024-11-15T06:48:40.391" v="12"/>
            <ac:spMkLst>
              <pc:docMk/>
              <pc:sldMasterMk cId="1799123431" sldId="2147483703"/>
              <pc:sldLayoutMk cId="1688317425" sldId="2147483947"/>
              <ac:spMk id="2" creationId="{AA8DDEF5-B616-9FEB-82B3-97C675309909}"/>
            </ac:spMkLst>
          </pc:spChg>
          <pc:spChg chg="mod">
            <ac:chgData name="Tracey Carson" userId="S::tracey.carson@karbonhomes.co.uk::bf442394-7dcd-44e6-837f-cad4601d2de7" providerId="AD" clId="Web-{D36B6B58-7E00-B8DE-F687-EAD0ACA9DAD6}" dt="2024-11-15T06:48:40.391" v="12"/>
            <ac:spMkLst>
              <pc:docMk/>
              <pc:sldMasterMk cId="1799123431" sldId="2147483703"/>
              <pc:sldLayoutMk cId="1688317425" sldId="2147483947"/>
              <ac:spMk id="3" creationId="{2AB18866-AA70-0855-5ECC-6EE9F4C9A47F}"/>
            </ac:spMkLst>
          </pc:spChg>
        </pc:sldLayoutChg>
        <pc:sldLayoutChg chg="modSp mod ord">
          <pc:chgData name="Tracey Carson" userId="S::tracey.carson@karbonhomes.co.uk::bf442394-7dcd-44e6-837f-cad4601d2de7" providerId="AD" clId="Web-{D36B6B58-7E00-B8DE-F687-EAD0ACA9DAD6}" dt="2024-11-15T06:48:40.391" v="12"/>
          <pc:sldLayoutMkLst>
            <pc:docMk/>
            <pc:sldMasterMk cId="1799123431" sldId="2147483703"/>
            <pc:sldLayoutMk cId="3312377643" sldId="2147483948"/>
          </pc:sldLayoutMkLst>
          <pc:spChg chg="mod">
            <ac:chgData name="Tracey Carson" userId="S::tracey.carson@karbonhomes.co.uk::bf442394-7dcd-44e6-837f-cad4601d2de7" providerId="AD" clId="Web-{D36B6B58-7E00-B8DE-F687-EAD0ACA9DAD6}" dt="2024-11-15T06:48:40.391" v="12"/>
            <ac:spMkLst>
              <pc:docMk/>
              <pc:sldMasterMk cId="1799123431" sldId="2147483703"/>
              <pc:sldLayoutMk cId="3312377643" sldId="2147483948"/>
              <ac:spMk id="2" creationId="{AA8DDEF5-B616-9FEB-82B3-97C675309909}"/>
            </ac:spMkLst>
          </pc:spChg>
          <pc:spChg chg="mod">
            <ac:chgData name="Tracey Carson" userId="S::tracey.carson@karbonhomes.co.uk::bf442394-7dcd-44e6-837f-cad4601d2de7" providerId="AD" clId="Web-{D36B6B58-7E00-B8DE-F687-EAD0ACA9DAD6}" dt="2024-11-15T06:48:40.391" v="12"/>
            <ac:spMkLst>
              <pc:docMk/>
              <pc:sldMasterMk cId="1799123431" sldId="2147483703"/>
              <pc:sldLayoutMk cId="3312377643" sldId="2147483948"/>
              <ac:spMk id="3" creationId="{2AB18866-AA70-0855-5ECC-6EE9F4C9A47F}"/>
            </ac:spMkLst>
          </pc:spChg>
        </pc:sldLayoutChg>
        <pc:sldLayoutChg chg="modSp mod ord">
          <pc:chgData name="Tracey Carson" userId="S::tracey.carson@karbonhomes.co.uk::bf442394-7dcd-44e6-837f-cad4601d2de7" providerId="AD" clId="Web-{D36B6B58-7E00-B8DE-F687-EAD0ACA9DAD6}" dt="2024-11-15T06:48:40.391" v="12"/>
          <pc:sldLayoutMkLst>
            <pc:docMk/>
            <pc:sldMasterMk cId="1799123431" sldId="2147483703"/>
            <pc:sldLayoutMk cId="600724792" sldId="2147483949"/>
          </pc:sldLayoutMkLst>
          <pc:spChg chg="mod">
            <ac:chgData name="Tracey Carson" userId="S::tracey.carson@karbonhomes.co.uk::bf442394-7dcd-44e6-837f-cad4601d2de7" providerId="AD" clId="Web-{D36B6B58-7E00-B8DE-F687-EAD0ACA9DAD6}" dt="2024-11-15T06:48:40.391" v="12"/>
            <ac:spMkLst>
              <pc:docMk/>
              <pc:sldMasterMk cId="1799123431" sldId="2147483703"/>
              <pc:sldLayoutMk cId="600724792" sldId="2147483949"/>
              <ac:spMk id="11" creationId="{A511FAE7-0C32-E2C8-4BF4-3B58F8CD5A0C}"/>
            </ac:spMkLst>
          </pc:spChg>
          <pc:spChg chg="mod">
            <ac:chgData name="Tracey Carson" userId="S::tracey.carson@karbonhomes.co.uk::bf442394-7dcd-44e6-837f-cad4601d2de7" providerId="AD" clId="Web-{D36B6B58-7E00-B8DE-F687-EAD0ACA9DAD6}" dt="2024-11-15T06:48:40.391" v="12"/>
            <ac:spMkLst>
              <pc:docMk/>
              <pc:sldMasterMk cId="1799123431" sldId="2147483703"/>
              <pc:sldLayoutMk cId="600724792" sldId="2147483949"/>
              <ac:spMk id="12" creationId="{209B60F1-283C-E575-5F1F-CF3180ED0B94}"/>
            </ac:spMkLst>
          </pc:spChg>
        </pc:sldLayoutChg>
        <pc:sldLayoutChg chg="modSp mod ord">
          <pc:chgData name="Tracey Carson" userId="S::tracey.carson@karbonhomes.co.uk::bf442394-7dcd-44e6-837f-cad4601d2de7" providerId="AD" clId="Web-{D36B6B58-7E00-B8DE-F687-EAD0ACA9DAD6}" dt="2024-11-15T06:48:40.391" v="12"/>
          <pc:sldLayoutMkLst>
            <pc:docMk/>
            <pc:sldMasterMk cId="1799123431" sldId="2147483703"/>
            <pc:sldLayoutMk cId="7537309" sldId="2147483950"/>
          </pc:sldLayoutMkLst>
          <pc:spChg chg="mod">
            <ac:chgData name="Tracey Carson" userId="S::tracey.carson@karbonhomes.co.uk::bf442394-7dcd-44e6-837f-cad4601d2de7" providerId="AD" clId="Web-{D36B6B58-7E00-B8DE-F687-EAD0ACA9DAD6}" dt="2024-11-15T06:48:40.391" v="12"/>
            <ac:spMkLst>
              <pc:docMk/>
              <pc:sldMasterMk cId="1799123431" sldId="2147483703"/>
              <pc:sldLayoutMk cId="7537309" sldId="2147483950"/>
              <ac:spMk id="11" creationId="{21473C21-6408-A1F8-29F5-D60998D7E865}"/>
            </ac:spMkLst>
          </pc:spChg>
          <pc:spChg chg="mod">
            <ac:chgData name="Tracey Carson" userId="S::tracey.carson@karbonhomes.co.uk::bf442394-7dcd-44e6-837f-cad4601d2de7" providerId="AD" clId="Web-{D36B6B58-7E00-B8DE-F687-EAD0ACA9DAD6}" dt="2024-11-15T06:48:40.391" v="12"/>
            <ac:spMkLst>
              <pc:docMk/>
              <pc:sldMasterMk cId="1799123431" sldId="2147483703"/>
              <pc:sldLayoutMk cId="7537309" sldId="2147483950"/>
              <ac:spMk id="12" creationId="{369189C9-1FF9-0449-1FBF-1555315BAC1A}"/>
            </ac:spMkLst>
          </pc:spChg>
        </pc:sldLayoutChg>
        <pc:sldLayoutChg chg="modSp mod ord">
          <pc:chgData name="Tracey Carson" userId="S::tracey.carson@karbonhomes.co.uk::bf442394-7dcd-44e6-837f-cad4601d2de7" providerId="AD" clId="Web-{D36B6B58-7E00-B8DE-F687-EAD0ACA9DAD6}" dt="2024-11-15T06:48:40.391" v="12"/>
          <pc:sldLayoutMkLst>
            <pc:docMk/>
            <pc:sldMasterMk cId="1799123431" sldId="2147483703"/>
            <pc:sldLayoutMk cId="1465174522" sldId="2147483951"/>
          </pc:sldLayoutMkLst>
          <pc:spChg chg="mod">
            <ac:chgData name="Tracey Carson" userId="S::tracey.carson@karbonhomes.co.uk::bf442394-7dcd-44e6-837f-cad4601d2de7" providerId="AD" clId="Web-{D36B6B58-7E00-B8DE-F687-EAD0ACA9DAD6}" dt="2024-11-15T06:48:40.391" v="12"/>
            <ac:spMkLst>
              <pc:docMk/>
              <pc:sldMasterMk cId="1799123431" sldId="2147483703"/>
              <pc:sldLayoutMk cId="1465174522" sldId="2147483951"/>
              <ac:spMk id="11" creationId="{265BCD7E-F8F7-F022-E9F3-FBCFE46F6B60}"/>
            </ac:spMkLst>
          </pc:spChg>
          <pc:spChg chg="mod">
            <ac:chgData name="Tracey Carson" userId="S::tracey.carson@karbonhomes.co.uk::bf442394-7dcd-44e6-837f-cad4601d2de7" providerId="AD" clId="Web-{D36B6B58-7E00-B8DE-F687-EAD0ACA9DAD6}" dt="2024-11-15T06:48:40.391" v="12"/>
            <ac:spMkLst>
              <pc:docMk/>
              <pc:sldMasterMk cId="1799123431" sldId="2147483703"/>
              <pc:sldLayoutMk cId="1465174522" sldId="2147483951"/>
              <ac:spMk id="12" creationId="{4533AE71-02B0-7FC5-BD6A-385CCCDCB616}"/>
            </ac:spMkLst>
          </pc:spChg>
        </pc:sldLayoutChg>
        <pc:sldLayoutChg chg="modSp mod ord">
          <pc:chgData name="Tracey Carson" userId="S::tracey.carson@karbonhomes.co.uk::bf442394-7dcd-44e6-837f-cad4601d2de7" providerId="AD" clId="Web-{D36B6B58-7E00-B8DE-F687-EAD0ACA9DAD6}" dt="2024-11-15T06:48:40.391" v="12"/>
          <pc:sldLayoutMkLst>
            <pc:docMk/>
            <pc:sldMasterMk cId="1799123431" sldId="2147483703"/>
            <pc:sldLayoutMk cId="1758266375" sldId="2147483952"/>
          </pc:sldLayoutMkLst>
          <pc:spChg chg="mod">
            <ac:chgData name="Tracey Carson" userId="S::tracey.carson@karbonhomes.co.uk::bf442394-7dcd-44e6-837f-cad4601d2de7" providerId="AD" clId="Web-{D36B6B58-7E00-B8DE-F687-EAD0ACA9DAD6}" dt="2024-11-15T06:48:40.391" v="12"/>
            <ac:spMkLst>
              <pc:docMk/>
              <pc:sldMasterMk cId="1799123431" sldId="2147483703"/>
              <pc:sldLayoutMk cId="1758266375" sldId="2147483952"/>
              <ac:spMk id="11" creationId="{A5DDA83F-4E4B-444C-A4B8-DCA149233537}"/>
            </ac:spMkLst>
          </pc:spChg>
          <pc:spChg chg="mod">
            <ac:chgData name="Tracey Carson" userId="S::tracey.carson@karbonhomes.co.uk::bf442394-7dcd-44e6-837f-cad4601d2de7" providerId="AD" clId="Web-{D36B6B58-7E00-B8DE-F687-EAD0ACA9DAD6}" dt="2024-11-15T06:48:40.391" v="12"/>
            <ac:spMkLst>
              <pc:docMk/>
              <pc:sldMasterMk cId="1799123431" sldId="2147483703"/>
              <pc:sldLayoutMk cId="1758266375" sldId="2147483952"/>
              <ac:spMk id="12" creationId="{4BEE8320-AEBC-A6C8-454B-1CA4A6F2CE31}"/>
            </ac:spMkLst>
          </pc:spChg>
        </pc:sldLayoutChg>
        <pc:sldLayoutChg chg="modSp mod ord">
          <pc:chgData name="Tracey Carson" userId="S::tracey.carson@karbonhomes.co.uk::bf442394-7dcd-44e6-837f-cad4601d2de7" providerId="AD" clId="Web-{D36B6B58-7E00-B8DE-F687-EAD0ACA9DAD6}" dt="2024-11-15T06:48:40.391" v="12"/>
          <pc:sldLayoutMkLst>
            <pc:docMk/>
            <pc:sldMasterMk cId="1799123431" sldId="2147483703"/>
            <pc:sldLayoutMk cId="2642768192" sldId="2147483953"/>
          </pc:sldLayoutMkLst>
          <pc:spChg chg="mod">
            <ac:chgData name="Tracey Carson" userId="S::tracey.carson@karbonhomes.co.uk::bf442394-7dcd-44e6-837f-cad4601d2de7" providerId="AD" clId="Web-{D36B6B58-7E00-B8DE-F687-EAD0ACA9DAD6}" dt="2024-11-15T06:48:40.391" v="12"/>
            <ac:spMkLst>
              <pc:docMk/>
              <pc:sldMasterMk cId="1799123431" sldId="2147483703"/>
              <pc:sldLayoutMk cId="2642768192" sldId="2147483953"/>
              <ac:spMk id="11" creationId="{90F232AD-AD3C-FBFC-AA37-54A9F7D8579B}"/>
            </ac:spMkLst>
          </pc:spChg>
          <pc:spChg chg="mod">
            <ac:chgData name="Tracey Carson" userId="S::tracey.carson@karbonhomes.co.uk::bf442394-7dcd-44e6-837f-cad4601d2de7" providerId="AD" clId="Web-{D36B6B58-7E00-B8DE-F687-EAD0ACA9DAD6}" dt="2024-11-15T06:48:40.391" v="12"/>
            <ac:spMkLst>
              <pc:docMk/>
              <pc:sldMasterMk cId="1799123431" sldId="2147483703"/>
              <pc:sldLayoutMk cId="2642768192" sldId="2147483953"/>
              <ac:spMk id="12" creationId="{9CCD4EF3-4A8D-AB7E-3930-E236C4CC6824}"/>
            </ac:spMkLst>
          </pc:spChg>
        </pc:sldLayoutChg>
        <pc:sldLayoutChg chg="modSp mod ord">
          <pc:chgData name="Tracey Carson" userId="S::tracey.carson@karbonhomes.co.uk::bf442394-7dcd-44e6-837f-cad4601d2de7" providerId="AD" clId="Web-{D36B6B58-7E00-B8DE-F687-EAD0ACA9DAD6}" dt="2024-11-15T06:48:40.391" v="12"/>
          <pc:sldLayoutMkLst>
            <pc:docMk/>
            <pc:sldMasterMk cId="1799123431" sldId="2147483703"/>
            <pc:sldLayoutMk cId="2292759704" sldId="2147483954"/>
          </pc:sldLayoutMkLst>
          <pc:spChg chg="mod">
            <ac:chgData name="Tracey Carson" userId="S::tracey.carson@karbonhomes.co.uk::bf442394-7dcd-44e6-837f-cad4601d2de7" providerId="AD" clId="Web-{D36B6B58-7E00-B8DE-F687-EAD0ACA9DAD6}" dt="2024-11-15T06:48:40.391" v="12"/>
            <ac:spMkLst>
              <pc:docMk/>
              <pc:sldMasterMk cId="1799123431" sldId="2147483703"/>
              <pc:sldLayoutMk cId="2292759704" sldId="2147483954"/>
              <ac:spMk id="6" creationId="{F9403977-82EE-7213-60AE-AD5E31493DD2}"/>
            </ac:spMkLst>
          </pc:spChg>
          <pc:spChg chg="mod">
            <ac:chgData name="Tracey Carson" userId="S::tracey.carson@karbonhomes.co.uk::bf442394-7dcd-44e6-837f-cad4601d2de7" providerId="AD" clId="Web-{D36B6B58-7E00-B8DE-F687-EAD0ACA9DAD6}" dt="2024-11-15T06:48:40.391" v="12"/>
            <ac:spMkLst>
              <pc:docMk/>
              <pc:sldMasterMk cId="1799123431" sldId="2147483703"/>
              <pc:sldLayoutMk cId="2292759704" sldId="2147483954"/>
              <ac:spMk id="7" creationId="{8D908299-8458-85E8-8FB0-ADF62E0A3AFC}"/>
            </ac:spMkLst>
          </pc:spChg>
        </pc:sldLayoutChg>
        <pc:sldLayoutChg chg="modSp mod ord">
          <pc:chgData name="Tracey Carson" userId="S::tracey.carson@karbonhomes.co.uk::bf442394-7dcd-44e6-837f-cad4601d2de7" providerId="AD" clId="Web-{D36B6B58-7E00-B8DE-F687-EAD0ACA9DAD6}" dt="2024-11-15T06:48:40.391" v="12"/>
          <pc:sldLayoutMkLst>
            <pc:docMk/>
            <pc:sldMasterMk cId="1799123431" sldId="2147483703"/>
            <pc:sldLayoutMk cId="3822152250" sldId="2147483955"/>
          </pc:sldLayoutMkLst>
          <pc:spChg chg="mod">
            <ac:chgData name="Tracey Carson" userId="S::tracey.carson@karbonhomes.co.uk::bf442394-7dcd-44e6-837f-cad4601d2de7" providerId="AD" clId="Web-{D36B6B58-7E00-B8DE-F687-EAD0ACA9DAD6}" dt="2024-11-15T06:48:40.391" v="12"/>
            <ac:spMkLst>
              <pc:docMk/>
              <pc:sldMasterMk cId="1799123431" sldId="2147483703"/>
              <pc:sldLayoutMk cId="3822152250" sldId="2147483955"/>
              <ac:spMk id="2" creationId="{58FCF506-9496-1C8A-9406-D2ADA562CCA3}"/>
            </ac:spMkLst>
          </pc:spChg>
          <pc:spChg chg="mod">
            <ac:chgData name="Tracey Carson" userId="S::tracey.carson@karbonhomes.co.uk::bf442394-7dcd-44e6-837f-cad4601d2de7" providerId="AD" clId="Web-{D36B6B58-7E00-B8DE-F687-EAD0ACA9DAD6}" dt="2024-11-15T06:48:40.391" v="12"/>
            <ac:spMkLst>
              <pc:docMk/>
              <pc:sldMasterMk cId="1799123431" sldId="2147483703"/>
              <pc:sldLayoutMk cId="3822152250" sldId="2147483955"/>
              <ac:spMk id="3" creationId="{6AF4EEB6-69E4-8BFA-4D13-1D02A86F19D7}"/>
            </ac:spMkLst>
          </pc:spChg>
        </pc:sldLayoutChg>
        <pc:sldLayoutChg chg="modSp mod ord">
          <pc:chgData name="Tracey Carson" userId="S::tracey.carson@karbonhomes.co.uk::bf442394-7dcd-44e6-837f-cad4601d2de7" providerId="AD" clId="Web-{D36B6B58-7E00-B8DE-F687-EAD0ACA9DAD6}" dt="2024-11-15T06:48:40.391" v="12"/>
          <pc:sldLayoutMkLst>
            <pc:docMk/>
            <pc:sldMasterMk cId="1799123431" sldId="2147483703"/>
            <pc:sldLayoutMk cId="2125437440" sldId="2147483956"/>
          </pc:sldLayoutMkLst>
          <pc:spChg chg="mod">
            <ac:chgData name="Tracey Carson" userId="S::tracey.carson@karbonhomes.co.uk::bf442394-7dcd-44e6-837f-cad4601d2de7" providerId="AD" clId="Web-{D36B6B58-7E00-B8DE-F687-EAD0ACA9DAD6}" dt="2024-11-15T06:48:40.391" v="12"/>
            <ac:spMkLst>
              <pc:docMk/>
              <pc:sldMasterMk cId="1799123431" sldId="2147483703"/>
              <pc:sldLayoutMk cId="2125437440" sldId="2147483956"/>
              <ac:spMk id="2" creationId="{4B8C082C-F282-C4A1-D6A5-410A762E5633}"/>
            </ac:spMkLst>
          </pc:spChg>
        </pc:sldLayoutChg>
        <pc:sldLayoutChg chg="modSp mod ord">
          <pc:chgData name="Tracey Carson" userId="S::tracey.carson@karbonhomes.co.uk::bf442394-7dcd-44e6-837f-cad4601d2de7" providerId="AD" clId="Web-{D36B6B58-7E00-B8DE-F687-EAD0ACA9DAD6}" dt="2024-11-15T06:48:40.391" v="12"/>
          <pc:sldLayoutMkLst>
            <pc:docMk/>
            <pc:sldMasterMk cId="1799123431" sldId="2147483703"/>
            <pc:sldLayoutMk cId="1793903399" sldId="2147483957"/>
          </pc:sldLayoutMkLst>
          <pc:spChg chg="mod">
            <ac:chgData name="Tracey Carson" userId="S::tracey.carson@karbonhomes.co.uk::bf442394-7dcd-44e6-837f-cad4601d2de7" providerId="AD" clId="Web-{D36B6B58-7E00-B8DE-F687-EAD0ACA9DAD6}" dt="2024-11-15T06:48:40.391" v="12"/>
            <ac:spMkLst>
              <pc:docMk/>
              <pc:sldMasterMk cId="1799123431" sldId="2147483703"/>
              <pc:sldLayoutMk cId="1793903399" sldId="2147483957"/>
              <ac:spMk id="2" creationId="{4B8C082C-F282-C4A1-D6A5-410A762E5633}"/>
            </ac:spMkLst>
          </pc:spChg>
          <pc:spChg chg="mod">
            <ac:chgData name="Tracey Carson" userId="S::tracey.carson@karbonhomes.co.uk::bf442394-7dcd-44e6-837f-cad4601d2de7" providerId="AD" clId="Web-{D36B6B58-7E00-B8DE-F687-EAD0ACA9DAD6}" dt="2024-11-15T06:48:40.391" v="12"/>
            <ac:spMkLst>
              <pc:docMk/>
              <pc:sldMasterMk cId="1799123431" sldId="2147483703"/>
              <pc:sldLayoutMk cId="1793903399" sldId="2147483957"/>
              <ac:spMk id="7" creationId="{54789D21-7E5C-FAAB-81A8-2F8A9CB1A879}"/>
            </ac:spMkLst>
          </pc:spChg>
          <pc:spChg chg="mod">
            <ac:chgData name="Tracey Carson" userId="S::tracey.carson@karbonhomes.co.uk::bf442394-7dcd-44e6-837f-cad4601d2de7" providerId="AD" clId="Web-{D36B6B58-7E00-B8DE-F687-EAD0ACA9DAD6}" dt="2024-11-15T06:48:40.391" v="12"/>
            <ac:spMkLst>
              <pc:docMk/>
              <pc:sldMasterMk cId="1799123431" sldId="2147483703"/>
              <pc:sldLayoutMk cId="1793903399" sldId="2147483957"/>
              <ac:spMk id="8" creationId="{56C2F28A-39F6-1A2E-EA00-B646BC78457D}"/>
            </ac:spMkLst>
          </pc:spChg>
        </pc:sldLayoutChg>
        <pc:sldLayoutChg chg="modSp mod ord">
          <pc:chgData name="Tracey Carson" userId="S::tracey.carson@karbonhomes.co.uk::bf442394-7dcd-44e6-837f-cad4601d2de7" providerId="AD" clId="Web-{D36B6B58-7E00-B8DE-F687-EAD0ACA9DAD6}" dt="2024-11-15T06:48:40.391" v="12"/>
          <pc:sldLayoutMkLst>
            <pc:docMk/>
            <pc:sldMasterMk cId="1799123431" sldId="2147483703"/>
            <pc:sldLayoutMk cId="4233647541" sldId="2147483958"/>
          </pc:sldLayoutMkLst>
          <pc:spChg chg="mod">
            <ac:chgData name="Tracey Carson" userId="S::tracey.carson@karbonhomes.co.uk::bf442394-7dcd-44e6-837f-cad4601d2de7" providerId="AD" clId="Web-{D36B6B58-7E00-B8DE-F687-EAD0ACA9DAD6}" dt="2024-11-15T06:48:40.391" v="12"/>
            <ac:spMkLst>
              <pc:docMk/>
              <pc:sldMasterMk cId="1799123431" sldId="2147483703"/>
              <pc:sldLayoutMk cId="4233647541" sldId="2147483958"/>
              <ac:spMk id="2" creationId="{4B8C082C-F282-C4A1-D6A5-410A762E5633}"/>
            </ac:spMkLst>
          </pc:spChg>
          <pc:spChg chg="mod">
            <ac:chgData name="Tracey Carson" userId="S::tracey.carson@karbonhomes.co.uk::bf442394-7dcd-44e6-837f-cad4601d2de7" providerId="AD" clId="Web-{D36B6B58-7E00-B8DE-F687-EAD0ACA9DAD6}" dt="2024-11-15T06:48:40.391" v="12"/>
            <ac:spMkLst>
              <pc:docMk/>
              <pc:sldMasterMk cId="1799123431" sldId="2147483703"/>
              <pc:sldLayoutMk cId="4233647541" sldId="2147483958"/>
              <ac:spMk id="4" creationId="{5C9AD746-8AAF-32BB-41ED-F8669B22955C}"/>
            </ac:spMkLst>
          </pc:spChg>
          <pc:spChg chg="mod">
            <ac:chgData name="Tracey Carson" userId="S::tracey.carson@karbonhomes.co.uk::bf442394-7dcd-44e6-837f-cad4601d2de7" providerId="AD" clId="Web-{D36B6B58-7E00-B8DE-F687-EAD0ACA9DAD6}" dt="2024-11-15T06:48:40.391" v="12"/>
            <ac:spMkLst>
              <pc:docMk/>
              <pc:sldMasterMk cId="1799123431" sldId="2147483703"/>
              <pc:sldLayoutMk cId="4233647541" sldId="2147483958"/>
              <ac:spMk id="8" creationId="{555CCE80-390D-B5FE-F5BB-05AACE0E1435}"/>
            </ac:spMkLst>
          </pc:spChg>
        </pc:sldLayoutChg>
        <pc:sldLayoutChg chg="modSp mod ord">
          <pc:chgData name="Tracey Carson" userId="S::tracey.carson@karbonhomes.co.uk::bf442394-7dcd-44e6-837f-cad4601d2de7" providerId="AD" clId="Web-{D36B6B58-7E00-B8DE-F687-EAD0ACA9DAD6}" dt="2024-11-15T06:48:40.391" v="12"/>
          <pc:sldLayoutMkLst>
            <pc:docMk/>
            <pc:sldMasterMk cId="1799123431" sldId="2147483703"/>
            <pc:sldLayoutMk cId="4008475862" sldId="2147483959"/>
          </pc:sldLayoutMkLst>
          <pc:spChg chg="mod">
            <ac:chgData name="Tracey Carson" userId="S::tracey.carson@karbonhomes.co.uk::bf442394-7dcd-44e6-837f-cad4601d2de7" providerId="AD" clId="Web-{D36B6B58-7E00-B8DE-F687-EAD0ACA9DAD6}" dt="2024-11-15T06:48:40.391" v="12"/>
            <ac:spMkLst>
              <pc:docMk/>
              <pc:sldMasterMk cId="1799123431" sldId="2147483703"/>
              <pc:sldLayoutMk cId="4008475862" sldId="2147483959"/>
              <ac:spMk id="2" creationId="{4B8C082C-F282-C4A1-D6A5-410A762E5633}"/>
            </ac:spMkLst>
          </pc:spChg>
          <pc:spChg chg="mod">
            <ac:chgData name="Tracey Carson" userId="S::tracey.carson@karbonhomes.co.uk::bf442394-7dcd-44e6-837f-cad4601d2de7" providerId="AD" clId="Web-{D36B6B58-7E00-B8DE-F687-EAD0ACA9DAD6}" dt="2024-11-15T06:48:40.391" v="12"/>
            <ac:spMkLst>
              <pc:docMk/>
              <pc:sldMasterMk cId="1799123431" sldId="2147483703"/>
              <pc:sldLayoutMk cId="4008475862" sldId="2147483959"/>
              <ac:spMk id="4" creationId="{FE65A941-DAE1-859D-30AB-1BC42B6A512F}"/>
            </ac:spMkLst>
          </pc:spChg>
          <pc:spChg chg="mod">
            <ac:chgData name="Tracey Carson" userId="S::tracey.carson@karbonhomes.co.uk::bf442394-7dcd-44e6-837f-cad4601d2de7" providerId="AD" clId="Web-{D36B6B58-7E00-B8DE-F687-EAD0ACA9DAD6}" dt="2024-11-15T06:48:40.391" v="12"/>
            <ac:spMkLst>
              <pc:docMk/>
              <pc:sldMasterMk cId="1799123431" sldId="2147483703"/>
              <pc:sldLayoutMk cId="4008475862" sldId="2147483959"/>
              <ac:spMk id="8" creationId="{9B9EE1F1-AA5C-A6A7-185B-EC6FD9FA74A0}"/>
            </ac:spMkLst>
          </pc:spChg>
        </pc:sldLayoutChg>
        <pc:sldLayoutChg chg="modSp mod ord">
          <pc:chgData name="Tracey Carson" userId="S::tracey.carson@karbonhomes.co.uk::bf442394-7dcd-44e6-837f-cad4601d2de7" providerId="AD" clId="Web-{D36B6B58-7E00-B8DE-F687-EAD0ACA9DAD6}" dt="2024-11-15T06:48:40.391" v="12"/>
          <pc:sldLayoutMkLst>
            <pc:docMk/>
            <pc:sldMasterMk cId="1799123431" sldId="2147483703"/>
            <pc:sldLayoutMk cId="3227119176" sldId="2147483960"/>
          </pc:sldLayoutMkLst>
          <pc:spChg chg="mod">
            <ac:chgData name="Tracey Carson" userId="S::tracey.carson@karbonhomes.co.uk::bf442394-7dcd-44e6-837f-cad4601d2de7" providerId="AD" clId="Web-{D36B6B58-7E00-B8DE-F687-EAD0ACA9DAD6}" dt="2024-11-15T06:48:40.391" v="12"/>
            <ac:spMkLst>
              <pc:docMk/>
              <pc:sldMasterMk cId="1799123431" sldId="2147483703"/>
              <pc:sldLayoutMk cId="3227119176" sldId="2147483960"/>
              <ac:spMk id="2" creationId="{4B8C082C-F282-C4A1-D6A5-410A762E5633}"/>
            </ac:spMkLst>
          </pc:spChg>
          <pc:spChg chg="mod">
            <ac:chgData name="Tracey Carson" userId="S::tracey.carson@karbonhomes.co.uk::bf442394-7dcd-44e6-837f-cad4601d2de7" providerId="AD" clId="Web-{D36B6B58-7E00-B8DE-F687-EAD0ACA9DAD6}" dt="2024-11-15T06:48:40.391" v="12"/>
            <ac:spMkLst>
              <pc:docMk/>
              <pc:sldMasterMk cId="1799123431" sldId="2147483703"/>
              <pc:sldLayoutMk cId="3227119176" sldId="2147483960"/>
              <ac:spMk id="4" creationId="{838F7C98-6BE4-56EA-EBFB-8EFA857AC7AF}"/>
            </ac:spMkLst>
          </pc:spChg>
          <pc:spChg chg="mod">
            <ac:chgData name="Tracey Carson" userId="S::tracey.carson@karbonhomes.co.uk::bf442394-7dcd-44e6-837f-cad4601d2de7" providerId="AD" clId="Web-{D36B6B58-7E00-B8DE-F687-EAD0ACA9DAD6}" dt="2024-11-15T06:48:40.391" v="12"/>
            <ac:spMkLst>
              <pc:docMk/>
              <pc:sldMasterMk cId="1799123431" sldId="2147483703"/>
              <pc:sldLayoutMk cId="3227119176" sldId="2147483960"/>
              <ac:spMk id="8" creationId="{44F84C44-08AB-B390-6F01-09AB03A4D172}"/>
            </ac:spMkLst>
          </pc:spChg>
        </pc:sldLayoutChg>
        <pc:sldLayoutChg chg="modSp mod ord">
          <pc:chgData name="Tracey Carson" userId="S::tracey.carson@karbonhomes.co.uk::bf442394-7dcd-44e6-837f-cad4601d2de7" providerId="AD" clId="Web-{D36B6B58-7E00-B8DE-F687-EAD0ACA9DAD6}" dt="2024-11-15T06:48:40.391" v="12"/>
          <pc:sldLayoutMkLst>
            <pc:docMk/>
            <pc:sldMasterMk cId="1799123431" sldId="2147483703"/>
            <pc:sldLayoutMk cId="1665405145" sldId="2147483961"/>
          </pc:sldLayoutMkLst>
          <pc:spChg chg="mod">
            <ac:chgData name="Tracey Carson" userId="S::tracey.carson@karbonhomes.co.uk::bf442394-7dcd-44e6-837f-cad4601d2de7" providerId="AD" clId="Web-{D36B6B58-7E00-B8DE-F687-EAD0ACA9DAD6}" dt="2024-11-15T06:48:40.391" v="12"/>
            <ac:spMkLst>
              <pc:docMk/>
              <pc:sldMasterMk cId="1799123431" sldId="2147483703"/>
              <pc:sldLayoutMk cId="1665405145" sldId="2147483961"/>
              <ac:spMk id="2" creationId="{4B8C082C-F282-C4A1-D6A5-410A762E5633}"/>
            </ac:spMkLst>
          </pc:spChg>
          <pc:spChg chg="mod">
            <ac:chgData name="Tracey Carson" userId="S::tracey.carson@karbonhomes.co.uk::bf442394-7dcd-44e6-837f-cad4601d2de7" providerId="AD" clId="Web-{D36B6B58-7E00-B8DE-F687-EAD0ACA9DAD6}" dt="2024-11-15T06:48:40.391" v="12"/>
            <ac:spMkLst>
              <pc:docMk/>
              <pc:sldMasterMk cId="1799123431" sldId="2147483703"/>
              <pc:sldLayoutMk cId="1665405145" sldId="2147483961"/>
              <ac:spMk id="4" creationId="{ACA1FD6D-10E9-9270-E962-794BE44D412D}"/>
            </ac:spMkLst>
          </pc:spChg>
          <pc:spChg chg="mod">
            <ac:chgData name="Tracey Carson" userId="S::tracey.carson@karbonhomes.co.uk::bf442394-7dcd-44e6-837f-cad4601d2de7" providerId="AD" clId="Web-{D36B6B58-7E00-B8DE-F687-EAD0ACA9DAD6}" dt="2024-11-15T06:48:40.391" v="12"/>
            <ac:spMkLst>
              <pc:docMk/>
              <pc:sldMasterMk cId="1799123431" sldId="2147483703"/>
              <pc:sldLayoutMk cId="1665405145" sldId="2147483961"/>
              <ac:spMk id="8" creationId="{A063C6A0-7CF0-952C-6860-50426937F0AA}"/>
            </ac:spMkLst>
          </pc:spChg>
        </pc:sldLayoutChg>
        <pc:sldLayoutChg chg="modSp mod ord">
          <pc:chgData name="Tracey Carson" userId="S::tracey.carson@karbonhomes.co.uk::bf442394-7dcd-44e6-837f-cad4601d2de7" providerId="AD" clId="Web-{D36B6B58-7E00-B8DE-F687-EAD0ACA9DAD6}" dt="2024-11-15T06:48:40.391" v="12"/>
          <pc:sldLayoutMkLst>
            <pc:docMk/>
            <pc:sldMasterMk cId="1799123431" sldId="2147483703"/>
            <pc:sldLayoutMk cId="3713099654" sldId="2147483962"/>
          </pc:sldLayoutMkLst>
          <pc:spChg chg="mod">
            <ac:chgData name="Tracey Carson" userId="S::tracey.carson@karbonhomes.co.uk::bf442394-7dcd-44e6-837f-cad4601d2de7" providerId="AD" clId="Web-{D36B6B58-7E00-B8DE-F687-EAD0ACA9DAD6}" dt="2024-11-15T06:48:40.391" v="12"/>
            <ac:spMkLst>
              <pc:docMk/>
              <pc:sldMasterMk cId="1799123431" sldId="2147483703"/>
              <pc:sldLayoutMk cId="3713099654" sldId="2147483962"/>
              <ac:spMk id="2" creationId="{4B8C082C-F282-C4A1-D6A5-410A762E5633}"/>
            </ac:spMkLst>
          </pc:spChg>
          <pc:spChg chg="mod">
            <ac:chgData name="Tracey Carson" userId="S::tracey.carson@karbonhomes.co.uk::bf442394-7dcd-44e6-837f-cad4601d2de7" providerId="AD" clId="Web-{D36B6B58-7E00-B8DE-F687-EAD0ACA9DAD6}" dt="2024-11-15T06:48:40.391" v="12"/>
            <ac:spMkLst>
              <pc:docMk/>
              <pc:sldMasterMk cId="1799123431" sldId="2147483703"/>
              <pc:sldLayoutMk cId="3713099654" sldId="2147483962"/>
              <ac:spMk id="4" creationId="{04A84985-09A3-4A9A-E3E9-AFC85FE1CE3F}"/>
            </ac:spMkLst>
          </pc:spChg>
          <pc:spChg chg="mod">
            <ac:chgData name="Tracey Carson" userId="S::tracey.carson@karbonhomes.co.uk::bf442394-7dcd-44e6-837f-cad4601d2de7" providerId="AD" clId="Web-{D36B6B58-7E00-B8DE-F687-EAD0ACA9DAD6}" dt="2024-11-15T06:48:40.391" v="12"/>
            <ac:spMkLst>
              <pc:docMk/>
              <pc:sldMasterMk cId="1799123431" sldId="2147483703"/>
              <pc:sldLayoutMk cId="3713099654" sldId="2147483962"/>
              <ac:spMk id="8" creationId="{6743074D-20B6-E8A8-73F4-53D5B054F028}"/>
            </ac:spMkLst>
          </pc:spChg>
        </pc:sldLayoutChg>
        <pc:sldLayoutChg chg="modSp mod ord">
          <pc:chgData name="Tracey Carson" userId="S::tracey.carson@karbonhomes.co.uk::bf442394-7dcd-44e6-837f-cad4601d2de7" providerId="AD" clId="Web-{D36B6B58-7E00-B8DE-F687-EAD0ACA9DAD6}" dt="2024-11-15T06:48:40.391" v="12"/>
          <pc:sldLayoutMkLst>
            <pc:docMk/>
            <pc:sldMasterMk cId="1799123431" sldId="2147483703"/>
            <pc:sldLayoutMk cId="2862614138" sldId="2147483963"/>
          </pc:sldLayoutMkLst>
          <pc:spChg chg="mod">
            <ac:chgData name="Tracey Carson" userId="S::tracey.carson@karbonhomes.co.uk::bf442394-7dcd-44e6-837f-cad4601d2de7" providerId="AD" clId="Web-{D36B6B58-7E00-B8DE-F687-EAD0ACA9DAD6}" dt="2024-11-15T06:48:40.391" v="12"/>
            <ac:spMkLst>
              <pc:docMk/>
              <pc:sldMasterMk cId="1799123431" sldId="2147483703"/>
              <pc:sldLayoutMk cId="2862614138" sldId="2147483963"/>
              <ac:spMk id="2" creationId="{4B8C082C-F282-C4A1-D6A5-410A762E5633}"/>
            </ac:spMkLst>
          </pc:spChg>
          <pc:spChg chg="mod">
            <ac:chgData name="Tracey Carson" userId="S::tracey.carson@karbonhomes.co.uk::bf442394-7dcd-44e6-837f-cad4601d2de7" providerId="AD" clId="Web-{D36B6B58-7E00-B8DE-F687-EAD0ACA9DAD6}" dt="2024-11-15T06:48:40.391" v="12"/>
            <ac:spMkLst>
              <pc:docMk/>
              <pc:sldMasterMk cId="1799123431" sldId="2147483703"/>
              <pc:sldLayoutMk cId="2862614138" sldId="2147483963"/>
              <ac:spMk id="4" creationId="{1A552508-023F-D53B-44CB-912225720AEF}"/>
            </ac:spMkLst>
          </pc:spChg>
          <pc:spChg chg="mod">
            <ac:chgData name="Tracey Carson" userId="S::tracey.carson@karbonhomes.co.uk::bf442394-7dcd-44e6-837f-cad4601d2de7" providerId="AD" clId="Web-{D36B6B58-7E00-B8DE-F687-EAD0ACA9DAD6}" dt="2024-11-15T06:48:40.391" v="12"/>
            <ac:spMkLst>
              <pc:docMk/>
              <pc:sldMasterMk cId="1799123431" sldId="2147483703"/>
              <pc:sldLayoutMk cId="2862614138" sldId="2147483963"/>
              <ac:spMk id="8" creationId="{B9C2AB00-DEA4-95E7-1C1A-771BA15A25DE}"/>
            </ac:spMkLst>
          </pc:spChg>
        </pc:sldLayoutChg>
        <pc:sldLayoutChg chg="mod ord">
          <pc:chgData name="Tracey Carson" userId="S::tracey.carson@karbonhomes.co.uk::bf442394-7dcd-44e6-837f-cad4601d2de7" providerId="AD" clId="Web-{D36B6B58-7E00-B8DE-F687-EAD0ACA9DAD6}" dt="2024-11-15T06:48:40.391" v="12"/>
          <pc:sldLayoutMkLst>
            <pc:docMk/>
            <pc:sldMasterMk cId="1799123431" sldId="2147483703"/>
            <pc:sldLayoutMk cId="3769252762" sldId="2147483964"/>
          </pc:sldLayoutMkLst>
        </pc:sldLayoutChg>
        <pc:sldLayoutChg chg="modSp mod ord">
          <pc:chgData name="Tracey Carson" userId="S::tracey.carson@karbonhomes.co.uk::bf442394-7dcd-44e6-837f-cad4601d2de7" providerId="AD" clId="Web-{D36B6B58-7E00-B8DE-F687-EAD0ACA9DAD6}" dt="2024-11-15T06:48:40.391" v="12"/>
          <pc:sldLayoutMkLst>
            <pc:docMk/>
            <pc:sldMasterMk cId="1799123431" sldId="2147483703"/>
            <pc:sldLayoutMk cId="2116115527" sldId="2147483965"/>
          </pc:sldLayoutMkLst>
          <pc:spChg chg="mod">
            <ac:chgData name="Tracey Carson" userId="S::tracey.carson@karbonhomes.co.uk::bf442394-7dcd-44e6-837f-cad4601d2de7" providerId="AD" clId="Web-{D36B6B58-7E00-B8DE-F687-EAD0ACA9DAD6}" dt="2024-11-15T06:48:40.391" v="12"/>
            <ac:spMkLst>
              <pc:docMk/>
              <pc:sldMasterMk cId="1799123431" sldId="2147483703"/>
              <pc:sldLayoutMk cId="2116115527" sldId="2147483965"/>
              <ac:spMk id="4" creationId="{C1B3F0D4-EA08-A9E7-4EF2-A055966B6DDF}"/>
            </ac:spMkLst>
          </pc:spChg>
          <pc:spChg chg="mod">
            <ac:chgData name="Tracey Carson" userId="S::tracey.carson@karbonhomes.co.uk::bf442394-7dcd-44e6-837f-cad4601d2de7" providerId="AD" clId="Web-{D36B6B58-7E00-B8DE-F687-EAD0ACA9DAD6}" dt="2024-11-15T06:48:40.391" v="12"/>
            <ac:spMkLst>
              <pc:docMk/>
              <pc:sldMasterMk cId="1799123431" sldId="2147483703"/>
              <pc:sldLayoutMk cId="2116115527" sldId="2147483965"/>
              <ac:spMk id="15" creationId="{53808703-0BCE-7183-6470-AA2644D50A04}"/>
            </ac:spMkLst>
          </pc:spChg>
        </pc:sldLayoutChg>
        <pc:sldLayoutChg chg="modSp mod ord">
          <pc:chgData name="Tracey Carson" userId="S::tracey.carson@karbonhomes.co.uk::bf442394-7dcd-44e6-837f-cad4601d2de7" providerId="AD" clId="Web-{D36B6B58-7E00-B8DE-F687-EAD0ACA9DAD6}" dt="2024-11-15T06:48:40.391" v="12"/>
          <pc:sldLayoutMkLst>
            <pc:docMk/>
            <pc:sldMasterMk cId="1799123431" sldId="2147483703"/>
            <pc:sldLayoutMk cId="601378604" sldId="2147483966"/>
          </pc:sldLayoutMkLst>
          <pc:spChg chg="mod">
            <ac:chgData name="Tracey Carson" userId="S::tracey.carson@karbonhomes.co.uk::bf442394-7dcd-44e6-837f-cad4601d2de7" providerId="AD" clId="Web-{D36B6B58-7E00-B8DE-F687-EAD0ACA9DAD6}" dt="2024-11-15T06:48:40.391" v="12"/>
            <ac:spMkLst>
              <pc:docMk/>
              <pc:sldMasterMk cId="1799123431" sldId="2147483703"/>
              <pc:sldLayoutMk cId="601378604" sldId="2147483966"/>
              <ac:spMk id="4" creationId="{24F6B201-E196-2A74-FCD3-0F931BFBD12F}"/>
            </ac:spMkLst>
          </pc:spChg>
          <pc:spChg chg="mod">
            <ac:chgData name="Tracey Carson" userId="S::tracey.carson@karbonhomes.co.uk::bf442394-7dcd-44e6-837f-cad4601d2de7" providerId="AD" clId="Web-{D36B6B58-7E00-B8DE-F687-EAD0ACA9DAD6}" dt="2024-11-15T06:48:40.391" v="12"/>
            <ac:spMkLst>
              <pc:docMk/>
              <pc:sldMasterMk cId="1799123431" sldId="2147483703"/>
              <pc:sldLayoutMk cId="601378604" sldId="2147483966"/>
              <ac:spMk id="5" creationId="{74065A87-81BE-42D9-7510-C52FC04D0400}"/>
            </ac:spMkLst>
          </pc:spChg>
        </pc:sldLayoutChg>
        <pc:sldLayoutChg chg="modSp mod ord">
          <pc:chgData name="Tracey Carson" userId="S::tracey.carson@karbonhomes.co.uk::bf442394-7dcd-44e6-837f-cad4601d2de7" providerId="AD" clId="Web-{D36B6B58-7E00-B8DE-F687-EAD0ACA9DAD6}" dt="2024-11-15T06:48:40.407" v="13"/>
          <pc:sldLayoutMkLst>
            <pc:docMk/>
            <pc:sldMasterMk cId="1799123431" sldId="2147483703"/>
            <pc:sldLayoutMk cId="641379956" sldId="2147483968"/>
          </pc:sldLayoutMkLst>
          <pc:spChg chg="mod">
            <ac:chgData name="Tracey Carson" userId="S::tracey.carson@karbonhomes.co.uk::bf442394-7dcd-44e6-837f-cad4601d2de7" providerId="AD" clId="Web-{D36B6B58-7E00-B8DE-F687-EAD0ACA9DAD6}" dt="2024-11-15T06:48:40.407" v="13"/>
            <ac:spMkLst>
              <pc:docMk/>
              <pc:sldMasterMk cId="1799123431" sldId="2147483703"/>
              <pc:sldLayoutMk cId="641379956" sldId="2147483968"/>
              <ac:spMk id="2" creationId="{AA8DDEF5-B616-9FEB-82B3-97C675309909}"/>
            </ac:spMkLst>
          </pc:spChg>
          <pc:spChg chg="mod">
            <ac:chgData name="Tracey Carson" userId="S::tracey.carson@karbonhomes.co.uk::bf442394-7dcd-44e6-837f-cad4601d2de7" providerId="AD" clId="Web-{D36B6B58-7E00-B8DE-F687-EAD0ACA9DAD6}" dt="2024-11-15T06:48:40.407" v="13"/>
            <ac:spMkLst>
              <pc:docMk/>
              <pc:sldMasterMk cId="1799123431" sldId="2147483703"/>
              <pc:sldLayoutMk cId="641379956" sldId="2147483968"/>
              <ac:spMk id="3" creationId="{2AB18866-AA70-0855-5ECC-6EE9F4C9A47F}"/>
            </ac:spMkLst>
          </pc:spChg>
        </pc:sldLayoutChg>
        <pc:sldLayoutChg chg="modSp mod ord">
          <pc:chgData name="Tracey Carson" userId="S::tracey.carson@karbonhomes.co.uk::bf442394-7dcd-44e6-837f-cad4601d2de7" providerId="AD" clId="Web-{D36B6B58-7E00-B8DE-F687-EAD0ACA9DAD6}" dt="2024-11-15T06:48:40.407" v="13"/>
          <pc:sldLayoutMkLst>
            <pc:docMk/>
            <pc:sldMasterMk cId="1799123431" sldId="2147483703"/>
            <pc:sldLayoutMk cId="1688317425" sldId="2147483969"/>
          </pc:sldLayoutMkLst>
          <pc:spChg chg="mod">
            <ac:chgData name="Tracey Carson" userId="S::tracey.carson@karbonhomes.co.uk::bf442394-7dcd-44e6-837f-cad4601d2de7" providerId="AD" clId="Web-{D36B6B58-7E00-B8DE-F687-EAD0ACA9DAD6}" dt="2024-11-15T06:48:40.407" v="13"/>
            <ac:spMkLst>
              <pc:docMk/>
              <pc:sldMasterMk cId="1799123431" sldId="2147483703"/>
              <pc:sldLayoutMk cId="1688317425" sldId="2147483969"/>
              <ac:spMk id="2" creationId="{AA8DDEF5-B616-9FEB-82B3-97C675309909}"/>
            </ac:spMkLst>
          </pc:spChg>
          <pc:spChg chg="mod">
            <ac:chgData name="Tracey Carson" userId="S::tracey.carson@karbonhomes.co.uk::bf442394-7dcd-44e6-837f-cad4601d2de7" providerId="AD" clId="Web-{D36B6B58-7E00-B8DE-F687-EAD0ACA9DAD6}" dt="2024-11-15T06:48:40.407" v="13"/>
            <ac:spMkLst>
              <pc:docMk/>
              <pc:sldMasterMk cId="1799123431" sldId="2147483703"/>
              <pc:sldLayoutMk cId="1688317425" sldId="2147483969"/>
              <ac:spMk id="3" creationId="{2AB18866-AA70-0855-5ECC-6EE9F4C9A47F}"/>
            </ac:spMkLst>
          </pc:spChg>
        </pc:sldLayoutChg>
        <pc:sldLayoutChg chg="modSp mod ord">
          <pc:chgData name="Tracey Carson" userId="S::tracey.carson@karbonhomes.co.uk::bf442394-7dcd-44e6-837f-cad4601d2de7" providerId="AD" clId="Web-{D36B6B58-7E00-B8DE-F687-EAD0ACA9DAD6}" dt="2024-11-15T06:48:40.407" v="13"/>
          <pc:sldLayoutMkLst>
            <pc:docMk/>
            <pc:sldMasterMk cId="1799123431" sldId="2147483703"/>
            <pc:sldLayoutMk cId="3312377643" sldId="2147483970"/>
          </pc:sldLayoutMkLst>
          <pc:spChg chg="mod">
            <ac:chgData name="Tracey Carson" userId="S::tracey.carson@karbonhomes.co.uk::bf442394-7dcd-44e6-837f-cad4601d2de7" providerId="AD" clId="Web-{D36B6B58-7E00-B8DE-F687-EAD0ACA9DAD6}" dt="2024-11-15T06:48:40.407" v="13"/>
            <ac:spMkLst>
              <pc:docMk/>
              <pc:sldMasterMk cId="1799123431" sldId="2147483703"/>
              <pc:sldLayoutMk cId="3312377643" sldId="2147483970"/>
              <ac:spMk id="2" creationId="{AA8DDEF5-B616-9FEB-82B3-97C675309909}"/>
            </ac:spMkLst>
          </pc:spChg>
          <pc:spChg chg="mod">
            <ac:chgData name="Tracey Carson" userId="S::tracey.carson@karbonhomes.co.uk::bf442394-7dcd-44e6-837f-cad4601d2de7" providerId="AD" clId="Web-{D36B6B58-7E00-B8DE-F687-EAD0ACA9DAD6}" dt="2024-11-15T06:48:40.407" v="13"/>
            <ac:spMkLst>
              <pc:docMk/>
              <pc:sldMasterMk cId="1799123431" sldId="2147483703"/>
              <pc:sldLayoutMk cId="3312377643" sldId="2147483970"/>
              <ac:spMk id="3" creationId="{2AB18866-AA70-0855-5ECC-6EE9F4C9A47F}"/>
            </ac:spMkLst>
          </pc:spChg>
        </pc:sldLayoutChg>
        <pc:sldLayoutChg chg="modSp mod ord">
          <pc:chgData name="Tracey Carson" userId="S::tracey.carson@karbonhomes.co.uk::bf442394-7dcd-44e6-837f-cad4601d2de7" providerId="AD" clId="Web-{D36B6B58-7E00-B8DE-F687-EAD0ACA9DAD6}" dt="2024-11-15T06:48:40.407" v="13"/>
          <pc:sldLayoutMkLst>
            <pc:docMk/>
            <pc:sldMasterMk cId="1799123431" sldId="2147483703"/>
            <pc:sldLayoutMk cId="600724792" sldId="2147483971"/>
          </pc:sldLayoutMkLst>
          <pc:spChg chg="mod">
            <ac:chgData name="Tracey Carson" userId="S::tracey.carson@karbonhomes.co.uk::bf442394-7dcd-44e6-837f-cad4601d2de7" providerId="AD" clId="Web-{D36B6B58-7E00-B8DE-F687-EAD0ACA9DAD6}" dt="2024-11-15T06:48:40.407" v="13"/>
            <ac:spMkLst>
              <pc:docMk/>
              <pc:sldMasterMk cId="1799123431" sldId="2147483703"/>
              <pc:sldLayoutMk cId="600724792" sldId="2147483971"/>
              <ac:spMk id="11" creationId="{A511FAE7-0C32-E2C8-4BF4-3B58F8CD5A0C}"/>
            </ac:spMkLst>
          </pc:spChg>
          <pc:spChg chg="mod">
            <ac:chgData name="Tracey Carson" userId="S::tracey.carson@karbonhomes.co.uk::bf442394-7dcd-44e6-837f-cad4601d2de7" providerId="AD" clId="Web-{D36B6B58-7E00-B8DE-F687-EAD0ACA9DAD6}" dt="2024-11-15T06:48:40.407" v="13"/>
            <ac:spMkLst>
              <pc:docMk/>
              <pc:sldMasterMk cId="1799123431" sldId="2147483703"/>
              <pc:sldLayoutMk cId="600724792" sldId="2147483971"/>
              <ac:spMk id="12" creationId="{209B60F1-283C-E575-5F1F-CF3180ED0B94}"/>
            </ac:spMkLst>
          </pc:spChg>
        </pc:sldLayoutChg>
        <pc:sldLayoutChg chg="modSp mod ord">
          <pc:chgData name="Tracey Carson" userId="S::tracey.carson@karbonhomes.co.uk::bf442394-7dcd-44e6-837f-cad4601d2de7" providerId="AD" clId="Web-{D36B6B58-7E00-B8DE-F687-EAD0ACA9DAD6}" dt="2024-11-15T06:48:40.407" v="13"/>
          <pc:sldLayoutMkLst>
            <pc:docMk/>
            <pc:sldMasterMk cId="1799123431" sldId="2147483703"/>
            <pc:sldLayoutMk cId="7537309" sldId="2147483972"/>
          </pc:sldLayoutMkLst>
          <pc:spChg chg="mod">
            <ac:chgData name="Tracey Carson" userId="S::tracey.carson@karbonhomes.co.uk::bf442394-7dcd-44e6-837f-cad4601d2de7" providerId="AD" clId="Web-{D36B6B58-7E00-B8DE-F687-EAD0ACA9DAD6}" dt="2024-11-15T06:48:40.407" v="13"/>
            <ac:spMkLst>
              <pc:docMk/>
              <pc:sldMasterMk cId="1799123431" sldId="2147483703"/>
              <pc:sldLayoutMk cId="7537309" sldId="2147483972"/>
              <ac:spMk id="11" creationId="{21473C21-6408-A1F8-29F5-D60998D7E865}"/>
            </ac:spMkLst>
          </pc:spChg>
          <pc:spChg chg="mod">
            <ac:chgData name="Tracey Carson" userId="S::tracey.carson@karbonhomes.co.uk::bf442394-7dcd-44e6-837f-cad4601d2de7" providerId="AD" clId="Web-{D36B6B58-7E00-B8DE-F687-EAD0ACA9DAD6}" dt="2024-11-15T06:48:40.407" v="13"/>
            <ac:spMkLst>
              <pc:docMk/>
              <pc:sldMasterMk cId="1799123431" sldId="2147483703"/>
              <pc:sldLayoutMk cId="7537309" sldId="2147483972"/>
              <ac:spMk id="12" creationId="{369189C9-1FF9-0449-1FBF-1555315BAC1A}"/>
            </ac:spMkLst>
          </pc:spChg>
        </pc:sldLayoutChg>
        <pc:sldLayoutChg chg="modSp mod ord">
          <pc:chgData name="Tracey Carson" userId="S::tracey.carson@karbonhomes.co.uk::bf442394-7dcd-44e6-837f-cad4601d2de7" providerId="AD" clId="Web-{D36B6B58-7E00-B8DE-F687-EAD0ACA9DAD6}" dt="2024-11-15T06:48:40.407" v="13"/>
          <pc:sldLayoutMkLst>
            <pc:docMk/>
            <pc:sldMasterMk cId="1799123431" sldId="2147483703"/>
            <pc:sldLayoutMk cId="1465174522" sldId="2147483973"/>
          </pc:sldLayoutMkLst>
          <pc:spChg chg="mod">
            <ac:chgData name="Tracey Carson" userId="S::tracey.carson@karbonhomes.co.uk::bf442394-7dcd-44e6-837f-cad4601d2de7" providerId="AD" clId="Web-{D36B6B58-7E00-B8DE-F687-EAD0ACA9DAD6}" dt="2024-11-15T06:48:40.407" v="13"/>
            <ac:spMkLst>
              <pc:docMk/>
              <pc:sldMasterMk cId="1799123431" sldId="2147483703"/>
              <pc:sldLayoutMk cId="1465174522" sldId="2147483973"/>
              <ac:spMk id="11" creationId="{265BCD7E-F8F7-F022-E9F3-FBCFE46F6B60}"/>
            </ac:spMkLst>
          </pc:spChg>
          <pc:spChg chg="mod">
            <ac:chgData name="Tracey Carson" userId="S::tracey.carson@karbonhomes.co.uk::bf442394-7dcd-44e6-837f-cad4601d2de7" providerId="AD" clId="Web-{D36B6B58-7E00-B8DE-F687-EAD0ACA9DAD6}" dt="2024-11-15T06:48:40.407" v="13"/>
            <ac:spMkLst>
              <pc:docMk/>
              <pc:sldMasterMk cId="1799123431" sldId="2147483703"/>
              <pc:sldLayoutMk cId="1465174522" sldId="2147483973"/>
              <ac:spMk id="12" creationId="{4533AE71-02B0-7FC5-BD6A-385CCCDCB616}"/>
            </ac:spMkLst>
          </pc:spChg>
        </pc:sldLayoutChg>
        <pc:sldLayoutChg chg="modSp mod ord">
          <pc:chgData name="Tracey Carson" userId="S::tracey.carson@karbonhomes.co.uk::bf442394-7dcd-44e6-837f-cad4601d2de7" providerId="AD" clId="Web-{D36B6B58-7E00-B8DE-F687-EAD0ACA9DAD6}" dt="2024-11-15T06:48:40.407" v="13"/>
          <pc:sldLayoutMkLst>
            <pc:docMk/>
            <pc:sldMasterMk cId="1799123431" sldId="2147483703"/>
            <pc:sldLayoutMk cId="1758266375" sldId="2147483974"/>
          </pc:sldLayoutMkLst>
          <pc:spChg chg="mod">
            <ac:chgData name="Tracey Carson" userId="S::tracey.carson@karbonhomes.co.uk::bf442394-7dcd-44e6-837f-cad4601d2de7" providerId="AD" clId="Web-{D36B6B58-7E00-B8DE-F687-EAD0ACA9DAD6}" dt="2024-11-15T06:48:40.407" v="13"/>
            <ac:spMkLst>
              <pc:docMk/>
              <pc:sldMasterMk cId="1799123431" sldId="2147483703"/>
              <pc:sldLayoutMk cId="1758266375" sldId="2147483974"/>
              <ac:spMk id="11" creationId="{A5DDA83F-4E4B-444C-A4B8-DCA149233537}"/>
            </ac:spMkLst>
          </pc:spChg>
          <pc:spChg chg="mod">
            <ac:chgData name="Tracey Carson" userId="S::tracey.carson@karbonhomes.co.uk::bf442394-7dcd-44e6-837f-cad4601d2de7" providerId="AD" clId="Web-{D36B6B58-7E00-B8DE-F687-EAD0ACA9DAD6}" dt="2024-11-15T06:48:40.407" v="13"/>
            <ac:spMkLst>
              <pc:docMk/>
              <pc:sldMasterMk cId="1799123431" sldId="2147483703"/>
              <pc:sldLayoutMk cId="1758266375" sldId="2147483974"/>
              <ac:spMk id="12" creationId="{4BEE8320-AEBC-A6C8-454B-1CA4A6F2CE31}"/>
            </ac:spMkLst>
          </pc:spChg>
        </pc:sldLayoutChg>
        <pc:sldLayoutChg chg="modSp mod ord">
          <pc:chgData name="Tracey Carson" userId="S::tracey.carson@karbonhomes.co.uk::bf442394-7dcd-44e6-837f-cad4601d2de7" providerId="AD" clId="Web-{D36B6B58-7E00-B8DE-F687-EAD0ACA9DAD6}" dt="2024-11-15T06:48:40.407" v="13"/>
          <pc:sldLayoutMkLst>
            <pc:docMk/>
            <pc:sldMasterMk cId="1799123431" sldId="2147483703"/>
            <pc:sldLayoutMk cId="2642768192" sldId="2147483975"/>
          </pc:sldLayoutMkLst>
          <pc:spChg chg="mod">
            <ac:chgData name="Tracey Carson" userId="S::tracey.carson@karbonhomes.co.uk::bf442394-7dcd-44e6-837f-cad4601d2de7" providerId="AD" clId="Web-{D36B6B58-7E00-B8DE-F687-EAD0ACA9DAD6}" dt="2024-11-15T06:48:40.407" v="13"/>
            <ac:spMkLst>
              <pc:docMk/>
              <pc:sldMasterMk cId="1799123431" sldId="2147483703"/>
              <pc:sldLayoutMk cId="2642768192" sldId="2147483975"/>
              <ac:spMk id="11" creationId="{90F232AD-AD3C-FBFC-AA37-54A9F7D8579B}"/>
            </ac:spMkLst>
          </pc:spChg>
          <pc:spChg chg="mod">
            <ac:chgData name="Tracey Carson" userId="S::tracey.carson@karbonhomes.co.uk::bf442394-7dcd-44e6-837f-cad4601d2de7" providerId="AD" clId="Web-{D36B6B58-7E00-B8DE-F687-EAD0ACA9DAD6}" dt="2024-11-15T06:48:40.407" v="13"/>
            <ac:spMkLst>
              <pc:docMk/>
              <pc:sldMasterMk cId="1799123431" sldId="2147483703"/>
              <pc:sldLayoutMk cId="2642768192" sldId="2147483975"/>
              <ac:spMk id="12" creationId="{9CCD4EF3-4A8D-AB7E-3930-E236C4CC6824}"/>
            </ac:spMkLst>
          </pc:spChg>
        </pc:sldLayoutChg>
        <pc:sldLayoutChg chg="modSp mod ord">
          <pc:chgData name="Tracey Carson" userId="S::tracey.carson@karbonhomes.co.uk::bf442394-7dcd-44e6-837f-cad4601d2de7" providerId="AD" clId="Web-{D36B6B58-7E00-B8DE-F687-EAD0ACA9DAD6}" dt="2024-11-15T06:48:40.407" v="13"/>
          <pc:sldLayoutMkLst>
            <pc:docMk/>
            <pc:sldMasterMk cId="1799123431" sldId="2147483703"/>
            <pc:sldLayoutMk cId="2292759704" sldId="2147483976"/>
          </pc:sldLayoutMkLst>
          <pc:spChg chg="mod">
            <ac:chgData name="Tracey Carson" userId="S::tracey.carson@karbonhomes.co.uk::bf442394-7dcd-44e6-837f-cad4601d2de7" providerId="AD" clId="Web-{D36B6B58-7E00-B8DE-F687-EAD0ACA9DAD6}" dt="2024-11-15T06:48:40.407" v="13"/>
            <ac:spMkLst>
              <pc:docMk/>
              <pc:sldMasterMk cId="1799123431" sldId="2147483703"/>
              <pc:sldLayoutMk cId="2292759704" sldId="2147483976"/>
              <ac:spMk id="6" creationId="{F9403977-82EE-7213-60AE-AD5E31493DD2}"/>
            </ac:spMkLst>
          </pc:spChg>
          <pc:spChg chg="mod">
            <ac:chgData name="Tracey Carson" userId="S::tracey.carson@karbonhomes.co.uk::bf442394-7dcd-44e6-837f-cad4601d2de7" providerId="AD" clId="Web-{D36B6B58-7E00-B8DE-F687-EAD0ACA9DAD6}" dt="2024-11-15T06:48:40.407" v="13"/>
            <ac:spMkLst>
              <pc:docMk/>
              <pc:sldMasterMk cId="1799123431" sldId="2147483703"/>
              <pc:sldLayoutMk cId="2292759704" sldId="2147483976"/>
              <ac:spMk id="7" creationId="{8D908299-8458-85E8-8FB0-ADF62E0A3AFC}"/>
            </ac:spMkLst>
          </pc:spChg>
        </pc:sldLayoutChg>
        <pc:sldLayoutChg chg="modSp mod ord">
          <pc:chgData name="Tracey Carson" userId="S::tracey.carson@karbonhomes.co.uk::bf442394-7dcd-44e6-837f-cad4601d2de7" providerId="AD" clId="Web-{D36B6B58-7E00-B8DE-F687-EAD0ACA9DAD6}" dt="2024-11-15T06:48:40.407" v="13"/>
          <pc:sldLayoutMkLst>
            <pc:docMk/>
            <pc:sldMasterMk cId="1799123431" sldId="2147483703"/>
            <pc:sldLayoutMk cId="3822152250" sldId="2147483977"/>
          </pc:sldLayoutMkLst>
          <pc:spChg chg="mod">
            <ac:chgData name="Tracey Carson" userId="S::tracey.carson@karbonhomes.co.uk::bf442394-7dcd-44e6-837f-cad4601d2de7" providerId="AD" clId="Web-{D36B6B58-7E00-B8DE-F687-EAD0ACA9DAD6}" dt="2024-11-15T06:48:40.407" v="13"/>
            <ac:spMkLst>
              <pc:docMk/>
              <pc:sldMasterMk cId="1799123431" sldId="2147483703"/>
              <pc:sldLayoutMk cId="3822152250" sldId="2147483977"/>
              <ac:spMk id="2" creationId="{58FCF506-9496-1C8A-9406-D2ADA562CCA3}"/>
            </ac:spMkLst>
          </pc:spChg>
          <pc:spChg chg="mod">
            <ac:chgData name="Tracey Carson" userId="S::tracey.carson@karbonhomes.co.uk::bf442394-7dcd-44e6-837f-cad4601d2de7" providerId="AD" clId="Web-{D36B6B58-7E00-B8DE-F687-EAD0ACA9DAD6}" dt="2024-11-15T06:48:40.407" v="13"/>
            <ac:spMkLst>
              <pc:docMk/>
              <pc:sldMasterMk cId="1799123431" sldId="2147483703"/>
              <pc:sldLayoutMk cId="3822152250" sldId="2147483977"/>
              <ac:spMk id="3" creationId="{6AF4EEB6-69E4-8BFA-4D13-1D02A86F19D7}"/>
            </ac:spMkLst>
          </pc:spChg>
        </pc:sldLayoutChg>
        <pc:sldLayoutChg chg="modSp mod ord">
          <pc:chgData name="Tracey Carson" userId="S::tracey.carson@karbonhomes.co.uk::bf442394-7dcd-44e6-837f-cad4601d2de7" providerId="AD" clId="Web-{D36B6B58-7E00-B8DE-F687-EAD0ACA9DAD6}" dt="2024-11-15T06:48:40.407" v="13"/>
          <pc:sldLayoutMkLst>
            <pc:docMk/>
            <pc:sldMasterMk cId="1799123431" sldId="2147483703"/>
            <pc:sldLayoutMk cId="2125437440" sldId="2147483978"/>
          </pc:sldLayoutMkLst>
          <pc:spChg chg="mod">
            <ac:chgData name="Tracey Carson" userId="S::tracey.carson@karbonhomes.co.uk::bf442394-7dcd-44e6-837f-cad4601d2de7" providerId="AD" clId="Web-{D36B6B58-7E00-B8DE-F687-EAD0ACA9DAD6}" dt="2024-11-15T06:48:40.407" v="13"/>
            <ac:spMkLst>
              <pc:docMk/>
              <pc:sldMasterMk cId="1799123431" sldId="2147483703"/>
              <pc:sldLayoutMk cId="2125437440" sldId="2147483978"/>
              <ac:spMk id="2" creationId="{4B8C082C-F282-C4A1-D6A5-410A762E5633}"/>
            </ac:spMkLst>
          </pc:spChg>
        </pc:sldLayoutChg>
        <pc:sldLayoutChg chg="modSp mod ord">
          <pc:chgData name="Tracey Carson" userId="S::tracey.carson@karbonhomes.co.uk::bf442394-7dcd-44e6-837f-cad4601d2de7" providerId="AD" clId="Web-{D36B6B58-7E00-B8DE-F687-EAD0ACA9DAD6}" dt="2024-11-15T06:48:40.407" v="13"/>
          <pc:sldLayoutMkLst>
            <pc:docMk/>
            <pc:sldMasterMk cId="1799123431" sldId="2147483703"/>
            <pc:sldLayoutMk cId="1793903399" sldId="2147483979"/>
          </pc:sldLayoutMkLst>
          <pc:spChg chg="mod">
            <ac:chgData name="Tracey Carson" userId="S::tracey.carson@karbonhomes.co.uk::bf442394-7dcd-44e6-837f-cad4601d2de7" providerId="AD" clId="Web-{D36B6B58-7E00-B8DE-F687-EAD0ACA9DAD6}" dt="2024-11-15T06:48:40.407" v="13"/>
            <ac:spMkLst>
              <pc:docMk/>
              <pc:sldMasterMk cId="1799123431" sldId="2147483703"/>
              <pc:sldLayoutMk cId="1793903399" sldId="2147483979"/>
              <ac:spMk id="2" creationId="{4B8C082C-F282-C4A1-D6A5-410A762E5633}"/>
            </ac:spMkLst>
          </pc:spChg>
          <pc:spChg chg="mod">
            <ac:chgData name="Tracey Carson" userId="S::tracey.carson@karbonhomes.co.uk::bf442394-7dcd-44e6-837f-cad4601d2de7" providerId="AD" clId="Web-{D36B6B58-7E00-B8DE-F687-EAD0ACA9DAD6}" dt="2024-11-15T06:48:40.407" v="13"/>
            <ac:spMkLst>
              <pc:docMk/>
              <pc:sldMasterMk cId="1799123431" sldId="2147483703"/>
              <pc:sldLayoutMk cId="1793903399" sldId="2147483979"/>
              <ac:spMk id="7" creationId="{54789D21-7E5C-FAAB-81A8-2F8A9CB1A879}"/>
            </ac:spMkLst>
          </pc:spChg>
          <pc:spChg chg="mod">
            <ac:chgData name="Tracey Carson" userId="S::tracey.carson@karbonhomes.co.uk::bf442394-7dcd-44e6-837f-cad4601d2de7" providerId="AD" clId="Web-{D36B6B58-7E00-B8DE-F687-EAD0ACA9DAD6}" dt="2024-11-15T06:48:40.407" v="13"/>
            <ac:spMkLst>
              <pc:docMk/>
              <pc:sldMasterMk cId="1799123431" sldId="2147483703"/>
              <pc:sldLayoutMk cId="1793903399" sldId="2147483979"/>
              <ac:spMk id="8" creationId="{56C2F28A-39F6-1A2E-EA00-B646BC78457D}"/>
            </ac:spMkLst>
          </pc:spChg>
        </pc:sldLayoutChg>
        <pc:sldLayoutChg chg="modSp mod ord">
          <pc:chgData name="Tracey Carson" userId="S::tracey.carson@karbonhomes.co.uk::bf442394-7dcd-44e6-837f-cad4601d2de7" providerId="AD" clId="Web-{D36B6B58-7E00-B8DE-F687-EAD0ACA9DAD6}" dt="2024-11-15T06:48:40.407" v="13"/>
          <pc:sldLayoutMkLst>
            <pc:docMk/>
            <pc:sldMasterMk cId="1799123431" sldId="2147483703"/>
            <pc:sldLayoutMk cId="4233647541" sldId="2147483980"/>
          </pc:sldLayoutMkLst>
          <pc:spChg chg="mod">
            <ac:chgData name="Tracey Carson" userId="S::tracey.carson@karbonhomes.co.uk::bf442394-7dcd-44e6-837f-cad4601d2de7" providerId="AD" clId="Web-{D36B6B58-7E00-B8DE-F687-EAD0ACA9DAD6}" dt="2024-11-15T06:48:40.407" v="13"/>
            <ac:spMkLst>
              <pc:docMk/>
              <pc:sldMasterMk cId="1799123431" sldId="2147483703"/>
              <pc:sldLayoutMk cId="4233647541" sldId="2147483980"/>
              <ac:spMk id="2" creationId="{4B8C082C-F282-C4A1-D6A5-410A762E5633}"/>
            </ac:spMkLst>
          </pc:spChg>
          <pc:spChg chg="mod">
            <ac:chgData name="Tracey Carson" userId="S::tracey.carson@karbonhomes.co.uk::bf442394-7dcd-44e6-837f-cad4601d2de7" providerId="AD" clId="Web-{D36B6B58-7E00-B8DE-F687-EAD0ACA9DAD6}" dt="2024-11-15T06:48:40.407" v="13"/>
            <ac:spMkLst>
              <pc:docMk/>
              <pc:sldMasterMk cId="1799123431" sldId="2147483703"/>
              <pc:sldLayoutMk cId="4233647541" sldId="2147483980"/>
              <ac:spMk id="4" creationId="{5C9AD746-8AAF-32BB-41ED-F8669B22955C}"/>
            </ac:spMkLst>
          </pc:spChg>
          <pc:spChg chg="mod">
            <ac:chgData name="Tracey Carson" userId="S::tracey.carson@karbonhomes.co.uk::bf442394-7dcd-44e6-837f-cad4601d2de7" providerId="AD" clId="Web-{D36B6B58-7E00-B8DE-F687-EAD0ACA9DAD6}" dt="2024-11-15T06:48:40.407" v="13"/>
            <ac:spMkLst>
              <pc:docMk/>
              <pc:sldMasterMk cId="1799123431" sldId="2147483703"/>
              <pc:sldLayoutMk cId="4233647541" sldId="2147483980"/>
              <ac:spMk id="8" creationId="{555CCE80-390D-B5FE-F5BB-05AACE0E1435}"/>
            </ac:spMkLst>
          </pc:spChg>
        </pc:sldLayoutChg>
        <pc:sldLayoutChg chg="modSp mod ord">
          <pc:chgData name="Tracey Carson" userId="S::tracey.carson@karbonhomes.co.uk::bf442394-7dcd-44e6-837f-cad4601d2de7" providerId="AD" clId="Web-{D36B6B58-7E00-B8DE-F687-EAD0ACA9DAD6}" dt="2024-11-15T06:48:40.407" v="13"/>
          <pc:sldLayoutMkLst>
            <pc:docMk/>
            <pc:sldMasterMk cId="1799123431" sldId="2147483703"/>
            <pc:sldLayoutMk cId="4008475862" sldId="2147483981"/>
          </pc:sldLayoutMkLst>
          <pc:spChg chg="mod">
            <ac:chgData name="Tracey Carson" userId="S::tracey.carson@karbonhomes.co.uk::bf442394-7dcd-44e6-837f-cad4601d2de7" providerId="AD" clId="Web-{D36B6B58-7E00-B8DE-F687-EAD0ACA9DAD6}" dt="2024-11-15T06:48:40.407" v="13"/>
            <ac:spMkLst>
              <pc:docMk/>
              <pc:sldMasterMk cId="1799123431" sldId="2147483703"/>
              <pc:sldLayoutMk cId="4008475862" sldId="2147483981"/>
              <ac:spMk id="2" creationId="{4B8C082C-F282-C4A1-D6A5-410A762E5633}"/>
            </ac:spMkLst>
          </pc:spChg>
          <pc:spChg chg="mod">
            <ac:chgData name="Tracey Carson" userId="S::tracey.carson@karbonhomes.co.uk::bf442394-7dcd-44e6-837f-cad4601d2de7" providerId="AD" clId="Web-{D36B6B58-7E00-B8DE-F687-EAD0ACA9DAD6}" dt="2024-11-15T06:48:40.407" v="13"/>
            <ac:spMkLst>
              <pc:docMk/>
              <pc:sldMasterMk cId="1799123431" sldId="2147483703"/>
              <pc:sldLayoutMk cId="4008475862" sldId="2147483981"/>
              <ac:spMk id="4" creationId="{FE65A941-DAE1-859D-30AB-1BC42B6A512F}"/>
            </ac:spMkLst>
          </pc:spChg>
          <pc:spChg chg="mod">
            <ac:chgData name="Tracey Carson" userId="S::tracey.carson@karbonhomes.co.uk::bf442394-7dcd-44e6-837f-cad4601d2de7" providerId="AD" clId="Web-{D36B6B58-7E00-B8DE-F687-EAD0ACA9DAD6}" dt="2024-11-15T06:48:40.407" v="13"/>
            <ac:spMkLst>
              <pc:docMk/>
              <pc:sldMasterMk cId="1799123431" sldId="2147483703"/>
              <pc:sldLayoutMk cId="4008475862" sldId="2147483981"/>
              <ac:spMk id="8" creationId="{9B9EE1F1-AA5C-A6A7-185B-EC6FD9FA74A0}"/>
            </ac:spMkLst>
          </pc:spChg>
        </pc:sldLayoutChg>
        <pc:sldLayoutChg chg="modSp mod ord">
          <pc:chgData name="Tracey Carson" userId="S::tracey.carson@karbonhomes.co.uk::bf442394-7dcd-44e6-837f-cad4601d2de7" providerId="AD" clId="Web-{D36B6B58-7E00-B8DE-F687-EAD0ACA9DAD6}" dt="2024-11-15T06:48:40.407" v="13"/>
          <pc:sldLayoutMkLst>
            <pc:docMk/>
            <pc:sldMasterMk cId="1799123431" sldId="2147483703"/>
            <pc:sldLayoutMk cId="3227119176" sldId="2147483982"/>
          </pc:sldLayoutMkLst>
          <pc:spChg chg="mod">
            <ac:chgData name="Tracey Carson" userId="S::tracey.carson@karbonhomes.co.uk::bf442394-7dcd-44e6-837f-cad4601d2de7" providerId="AD" clId="Web-{D36B6B58-7E00-B8DE-F687-EAD0ACA9DAD6}" dt="2024-11-15T06:48:40.407" v="13"/>
            <ac:spMkLst>
              <pc:docMk/>
              <pc:sldMasterMk cId="1799123431" sldId="2147483703"/>
              <pc:sldLayoutMk cId="3227119176" sldId="2147483982"/>
              <ac:spMk id="2" creationId="{4B8C082C-F282-C4A1-D6A5-410A762E5633}"/>
            </ac:spMkLst>
          </pc:spChg>
          <pc:spChg chg="mod">
            <ac:chgData name="Tracey Carson" userId="S::tracey.carson@karbonhomes.co.uk::bf442394-7dcd-44e6-837f-cad4601d2de7" providerId="AD" clId="Web-{D36B6B58-7E00-B8DE-F687-EAD0ACA9DAD6}" dt="2024-11-15T06:48:40.407" v="13"/>
            <ac:spMkLst>
              <pc:docMk/>
              <pc:sldMasterMk cId="1799123431" sldId="2147483703"/>
              <pc:sldLayoutMk cId="3227119176" sldId="2147483982"/>
              <ac:spMk id="4" creationId="{838F7C98-6BE4-56EA-EBFB-8EFA857AC7AF}"/>
            </ac:spMkLst>
          </pc:spChg>
          <pc:spChg chg="mod">
            <ac:chgData name="Tracey Carson" userId="S::tracey.carson@karbonhomes.co.uk::bf442394-7dcd-44e6-837f-cad4601d2de7" providerId="AD" clId="Web-{D36B6B58-7E00-B8DE-F687-EAD0ACA9DAD6}" dt="2024-11-15T06:48:40.407" v="13"/>
            <ac:spMkLst>
              <pc:docMk/>
              <pc:sldMasterMk cId="1799123431" sldId="2147483703"/>
              <pc:sldLayoutMk cId="3227119176" sldId="2147483982"/>
              <ac:spMk id="8" creationId="{44F84C44-08AB-B390-6F01-09AB03A4D172}"/>
            </ac:spMkLst>
          </pc:spChg>
        </pc:sldLayoutChg>
        <pc:sldLayoutChg chg="modSp mod ord">
          <pc:chgData name="Tracey Carson" userId="S::tracey.carson@karbonhomes.co.uk::bf442394-7dcd-44e6-837f-cad4601d2de7" providerId="AD" clId="Web-{D36B6B58-7E00-B8DE-F687-EAD0ACA9DAD6}" dt="2024-11-15T06:48:40.407" v="13"/>
          <pc:sldLayoutMkLst>
            <pc:docMk/>
            <pc:sldMasterMk cId="1799123431" sldId="2147483703"/>
            <pc:sldLayoutMk cId="1665405145" sldId="2147483983"/>
          </pc:sldLayoutMkLst>
          <pc:spChg chg="mod">
            <ac:chgData name="Tracey Carson" userId="S::tracey.carson@karbonhomes.co.uk::bf442394-7dcd-44e6-837f-cad4601d2de7" providerId="AD" clId="Web-{D36B6B58-7E00-B8DE-F687-EAD0ACA9DAD6}" dt="2024-11-15T06:48:40.407" v="13"/>
            <ac:spMkLst>
              <pc:docMk/>
              <pc:sldMasterMk cId="1799123431" sldId="2147483703"/>
              <pc:sldLayoutMk cId="1665405145" sldId="2147483983"/>
              <ac:spMk id="2" creationId="{4B8C082C-F282-C4A1-D6A5-410A762E5633}"/>
            </ac:spMkLst>
          </pc:spChg>
          <pc:spChg chg="mod">
            <ac:chgData name="Tracey Carson" userId="S::tracey.carson@karbonhomes.co.uk::bf442394-7dcd-44e6-837f-cad4601d2de7" providerId="AD" clId="Web-{D36B6B58-7E00-B8DE-F687-EAD0ACA9DAD6}" dt="2024-11-15T06:48:40.407" v="13"/>
            <ac:spMkLst>
              <pc:docMk/>
              <pc:sldMasterMk cId="1799123431" sldId="2147483703"/>
              <pc:sldLayoutMk cId="1665405145" sldId="2147483983"/>
              <ac:spMk id="4" creationId="{ACA1FD6D-10E9-9270-E962-794BE44D412D}"/>
            </ac:spMkLst>
          </pc:spChg>
          <pc:spChg chg="mod">
            <ac:chgData name="Tracey Carson" userId="S::tracey.carson@karbonhomes.co.uk::bf442394-7dcd-44e6-837f-cad4601d2de7" providerId="AD" clId="Web-{D36B6B58-7E00-B8DE-F687-EAD0ACA9DAD6}" dt="2024-11-15T06:48:40.407" v="13"/>
            <ac:spMkLst>
              <pc:docMk/>
              <pc:sldMasterMk cId="1799123431" sldId="2147483703"/>
              <pc:sldLayoutMk cId="1665405145" sldId="2147483983"/>
              <ac:spMk id="8" creationId="{A063C6A0-7CF0-952C-6860-50426937F0AA}"/>
            </ac:spMkLst>
          </pc:spChg>
        </pc:sldLayoutChg>
        <pc:sldLayoutChg chg="modSp mod ord">
          <pc:chgData name="Tracey Carson" userId="S::tracey.carson@karbonhomes.co.uk::bf442394-7dcd-44e6-837f-cad4601d2de7" providerId="AD" clId="Web-{D36B6B58-7E00-B8DE-F687-EAD0ACA9DAD6}" dt="2024-11-15T06:48:40.407" v="13"/>
          <pc:sldLayoutMkLst>
            <pc:docMk/>
            <pc:sldMasterMk cId="1799123431" sldId="2147483703"/>
            <pc:sldLayoutMk cId="3713099654" sldId="2147483984"/>
          </pc:sldLayoutMkLst>
          <pc:spChg chg="mod">
            <ac:chgData name="Tracey Carson" userId="S::tracey.carson@karbonhomes.co.uk::bf442394-7dcd-44e6-837f-cad4601d2de7" providerId="AD" clId="Web-{D36B6B58-7E00-B8DE-F687-EAD0ACA9DAD6}" dt="2024-11-15T06:48:40.407" v="13"/>
            <ac:spMkLst>
              <pc:docMk/>
              <pc:sldMasterMk cId="1799123431" sldId="2147483703"/>
              <pc:sldLayoutMk cId="3713099654" sldId="2147483984"/>
              <ac:spMk id="2" creationId="{4B8C082C-F282-C4A1-D6A5-410A762E5633}"/>
            </ac:spMkLst>
          </pc:spChg>
          <pc:spChg chg="mod">
            <ac:chgData name="Tracey Carson" userId="S::tracey.carson@karbonhomes.co.uk::bf442394-7dcd-44e6-837f-cad4601d2de7" providerId="AD" clId="Web-{D36B6B58-7E00-B8DE-F687-EAD0ACA9DAD6}" dt="2024-11-15T06:48:40.407" v="13"/>
            <ac:spMkLst>
              <pc:docMk/>
              <pc:sldMasterMk cId="1799123431" sldId="2147483703"/>
              <pc:sldLayoutMk cId="3713099654" sldId="2147483984"/>
              <ac:spMk id="4" creationId="{04A84985-09A3-4A9A-E3E9-AFC85FE1CE3F}"/>
            </ac:spMkLst>
          </pc:spChg>
          <pc:spChg chg="mod">
            <ac:chgData name="Tracey Carson" userId="S::tracey.carson@karbonhomes.co.uk::bf442394-7dcd-44e6-837f-cad4601d2de7" providerId="AD" clId="Web-{D36B6B58-7E00-B8DE-F687-EAD0ACA9DAD6}" dt="2024-11-15T06:48:40.407" v="13"/>
            <ac:spMkLst>
              <pc:docMk/>
              <pc:sldMasterMk cId="1799123431" sldId="2147483703"/>
              <pc:sldLayoutMk cId="3713099654" sldId="2147483984"/>
              <ac:spMk id="8" creationId="{6743074D-20B6-E8A8-73F4-53D5B054F028}"/>
            </ac:spMkLst>
          </pc:spChg>
        </pc:sldLayoutChg>
        <pc:sldLayoutChg chg="modSp mod ord">
          <pc:chgData name="Tracey Carson" userId="S::tracey.carson@karbonhomes.co.uk::bf442394-7dcd-44e6-837f-cad4601d2de7" providerId="AD" clId="Web-{D36B6B58-7E00-B8DE-F687-EAD0ACA9DAD6}" dt="2024-11-15T06:48:40.407" v="13"/>
          <pc:sldLayoutMkLst>
            <pc:docMk/>
            <pc:sldMasterMk cId="1799123431" sldId="2147483703"/>
            <pc:sldLayoutMk cId="2862614138" sldId="2147483985"/>
          </pc:sldLayoutMkLst>
          <pc:spChg chg="mod">
            <ac:chgData name="Tracey Carson" userId="S::tracey.carson@karbonhomes.co.uk::bf442394-7dcd-44e6-837f-cad4601d2de7" providerId="AD" clId="Web-{D36B6B58-7E00-B8DE-F687-EAD0ACA9DAD6}" dt="2024-11-15T06:48:40.407" v="13"/>
            <ac:spMkLst>
              <pc:docMk/>
              <pc:sldMasterMk cId="1799123431" sldId="2147483703"/>
              <pc:sldLayoutMk cId="2862614138" sldId="2147483985"/>
              <ac:spMk id="2" creationId="{4B8C082C-F282-C4A1-D6A5-410A762E5633}"/>
            </ac:spMkLst>
          </pc:spChg>
          <pc:spChg chg="mod">
            <ac:chgData name="Tracey Carson" userId="S::tracey.carson@karbonhomes.co.uk::bf442394-7dcd-44e6-837f-cad4601d2de7" providerId="AD" clId="Web-{D36B6B58-7E00-B8DE-F687-EAD0ACA9DAD6}" dt="2024-11-15T06:48:40.407" v="13"/>
            <ac:spMkLst>
              <pc:docMk/>
              <pc:sldMasterMk cId="1799123431" sldId="2147483703"/>
              <pc:sldLayoutMk cId="2862614138" sldId="2147483985"/>
              <ac:spMk id="4" creationId="{1A552508-023F-D53B-44CB-912225720AEF}"/>
            </ac:spMkLst>
          </pc:spChg>
          <pc:spChg chg="mod">
            <ac:chgData name="Tracey Carson" userId="S::tracey.carson@karbonhomes.co.uk::bf442394-7dcd-44e6-837f-cad4601d2de7" providerId="AD" clId="Web-{D36B6B58-7E00-B8DE-F687-EAD0ACA9DAD6}" dt="2024-11-15T06:48:40.407" v="13"/>
            <ac:spMkLst>
              <pc:docMk/>
              <pc:sldMasterMk cId="1799123431" sldId="2147483703"/>
              <pc:sldLayoutMk cId="2862614138" sldId="2147483985"/>
              <ac:spMk id="8" creationId="{B9C2AB00-DEA4-95E7-1C1A-771BA15A25DE}"/>
            </ac:spMkLst>
          </pc:spChg>
        </pc:sldLayoutChg>
        <pc:sldLayoutChg chg="mod ord">
          <pc:chgData name="Tracey Carson" userId="S::tracey.carson@karbonhomes.co.uk::bf442394-7dcd-44e6-837f-cad4601d2de7" providerId="AD" clId="Web-{D36B6B58-7E00-B8DE-F687-EAD0ACA9DAD6}" dt="2024-11-15T06:48:40.407" v="13"/>
          <pc:sldLayoutMkLst>
            <pc:docMk/>
            <pc:sldMasterMk cId="1799123431" sldId="2147483703"/>
            <pc:sldLayoutMk cId="3769252762" sldId="2147483986"/>
          </pc:sldLayoutMkLst>
        </pc:sldLayoutChg>
        <pc:sldLayoutChg chg="modSp mod ord">
          <pc:chgData name="Tracey Carson" userId="S::tracey.carson@karbonhomes.co.uk::bf442394-7dcd-44e6-837f-cad4601d2de7" providerId="AD" clId="Web-{D36B6B58-7E00-B8DE-F687-EAD0ACA9DAD6}" dt="2024-11-15T06:48:40.407" v="13"/>
          <pc:sldLayoutMkLst>
            <pc:docMk/>
            <pc:sldMasterMk cId="1799123431" sldId="2147483703"/>
            <pc:sldLayoutMk cId="2116115527" sldId="2147483987"/>
          </pc:sldLayoutMkLst>
          <pc:spChg chg="mod">
            <ac:chgData name="Tracey Carson" userId="S::tracey.carson@karbonhomes.co.uk::bf442394-7dcd-44e6-837f-cad4601d2de7" providerId="AD" clId="Web-{D36B6B58-7E00-B8DE-F687-EAD0ACA9DAD6}" dt="2024-11-15T06:48:40.407" v="13"/>
            <ac:spMkLst>
              <pc:docMk/>
              <pc:sldMasterMk cId="1799123431" sldId="2147483703"/>
              <pc:sldLayoutMk cId="2116115527" sldId="2147483987"/>
              <ac:spMk id="4" creationId="{C1B3F0D4-EA08-A9E7-4EF2-A055966B6DDF}"/>
            </ac:spMkLst>
          </pc:spChg>
          <pc:spChg chg="mod">
            <ac:chgData name="Tracey Carson" userId="S::tracey.carson@karbonhomes.co.uk::bf442394-7dcd-44e6-837f-cad4601d2de7" providerId="AD" clId="Web-{D36B6B58-7E00-B8DE-F687-EAD0ACA9DAD6}" dt="2024-11-15T06:48:40.407" v="13"/>
            <ac:spMkLst>
              <pc:docMk/>
              <pc:sldMasterMk cId="1799123431" sldId="2147483703"/>
              <pc:sldLayoutMk cId="2116115527" sldId="2147483987"/>
              <ac:spMk id="15" creationId="{53808703-0BCE-7183-6470-AA2644D50A04}"/>
            </ac:spMkLst>
          </pc:spChg>
        </pc:sldLayoutChg>
        <pc:sldLayoutChg chg="modSp mod ord">
          <pc:chgData name="Tracey Carson" userId="S::tracey.carson@karbonhomes.co.uk::bf442394-7dcd-44e6-837f-cad4601d2de7" providerId="AD" clId="Web-{D36B6B58-7E00-B8DE-F687-EAD0ACA9DAD6}" dt="2024-11-15T06:48:40.407" v="13"/>
          <pc:sldLayoutMkLst>
            <pc:docMk/>
            <pc:sldMasterMk cId="1799123431" sldId="2147483703"/>
            <pc:sldLayoutMk cId="601378604" sldId="2147483988"/>
          </pc:sldLayoutMkLst>
          <pc:spChg chg="mod">
            <ac:chgData name="Tracey Carson" userId="S::tracey.carson@karbonhomes.co.uk::bf442394-7dcd-44e6-837f-cad4601d2de7" providerId="AD" clId="Web-{D36B6B58-7E00-B8DE-F687-EAD0ACA9DAD6}" dt="2024-11-15T06:48:40.407" v="13"/>
            <ac:spMkLst>
              <pc:docMk/>
              <pc:sldMasterMk cId="1799123431" sldId="2147483703"/>
              <pc:sldLayoutMk cId="601378604" sldId="2147483988"/>
              <ac:spMk id="4" creationId="{24F6B201-E196-2A74-FCD3-0F931BFBD12F}"/>
            </ac:spMkLst>
          </pc:spChg>
          <pc:spChg chg="mod">
            <ac:chgData name="Tracey Carson" userId="S::tracey.carson@karbonhomes.co.uk::bf442394-7dcd-44e6-837f-cad4601d2de7" providerId="AD" clId="Web-{D36B6B58-7E00-B8DE-F687-EAD0ACA9DAD6}" dt="2024-11-15T06:48:40.407" v="13"/>
            <ac:spMkLst>
              <pc:docMk/>
              <pc:sldMasterMk cId="1799123431" sldId="2147483703"/>
              <pc:sldLayoutMk cId="601378604" sldId="2147483988"/>
              <ac:spMk id="5" creationId="{74065A87-81BE-42D9-7510-C52FC04D0400}"/>
            </ac:spMkLst>
          </pc:spChg>
        </pc:sldLayoutChg>
        <pc:sldLayoutChg chg="modSp mod ord">
          <pc:chgData name="Tracey Carson" userId="S::tracey.carson@karbonhomes.co.uk::bf442394-7dcd-44e6-837f-cad4601d2de7" providerId="AD" clId="Web-{D36B6B58-7E00-B8DE-F687-EAD0ACA9DAD6}" dt="2024-11-15T06:48:40.422" v="14"/>
          <pc:sldLayoutMkLst>
            <pc:docMk/>
            <pc:sldMasterMk cId="1799123431" sldId="2147483703"/>
            <pc:sldLayoutMk cId="641379956" sldId="2147483990"/>
          </pc:sldLayoutMkLst>
          <pc:spChg chg="mod">
            <ac:chgData name="Tracey Carson" userId="S::tracey.carson@karbonhomes.co.uk::bf442394-7dcd-44e6-837f-cad4601d2de7" providerId="AD" clId="Web-{D36B6B58-7E00-B8DE-F687-EAD0ACA9DAD6}" dt="2024-11-15T06:48:40.422" v="14"/>
            <ac:spMkLst>
              <pc:docMk/>
              <pc:sldMasterMk cId="1799123431" sldId="2147483703"/>
              <pc:sldLayoutMk cId="641379956" sldId="2147483990"/>
              <ac:spMk id="2" creationId="{AA8DDEF5-B616-9FEB-82B3-97C675309909}"/>
            </ac:spMkLst>
          </pc:spChg>
          <pc:spChg chg="mod">
            <ac:chgData name="Tracey Carson" userId="S::tracey.carson@karbonhomes.co.uk::bf442394-7dcd-44e6-837f-cad4601d2de7" providerId="AD" clId="Web-{D36B6B58-7E00-B8DE-F687-EAD0ACA9DAD6}" dt="2024-11-15T06:48:40.422" v="14"/>
            <ac:spMkLst>
              <pc:docMk/>
              <pc:sldMasterMk cId="1799123431" sldId="2147483703"/>
              <pc:sldLayoutMk cId="641379956" sldId="2147483990"/>
              <ac:spMk id="3" creationId="{2AB18866-AA70-0855-5ECC-6EE9F4C9A47F}"/>
            </ac:spMkLst>
          </pc:spChg>
        </pc:sldLayoutChg>
        <pc:sldLayoutChg chg="modSp mod ord">
          <pc:chgData name="Tracey Carson" userId="S::tracey.carson@karbonhomes.co.uk::bf442394-7dcd-44e6-837f-cad4601d2de7" providerId="AD" clId="Web-{D36B6B58-7E00-B8DE-F687-EAD0ACA9DAD6}" dt="2024-11-15T06:48:40.422" v="14"/>
          <pc:sldLayoutMkLst>
            <pc:docMk/>
            <pc:sldMasterMk cId="1799123431" sldId="2147483703"/>
            <pc:sldLayoutMk cId="1688317425" sldId="2147483991"/>
          </pc:sldLayoutMkLst>
          <pc:spChg chg="mod">
            <ac:chgData name="Tracey Carson" userId="S::tracey.carson@karbonhomes.co.uk::bf442394-7dcd-44e6-837f-cad4601d2de7" providerId="AD" clId="Web-{D36B6B58-7E00-B8DE-F687-EAD0ACA9DAD6}" dt="2024-11-15T06:48:40.422" v="14"/>
            <ac:spMkLst>
              <pc:docMk/>
              <pc:sldMasterMk cId="1799123431" sldId="2147483703"/>
              <pc:sldLayoutMk cId="1688317425" sldId="2147483991"/>
              <ac:spMk id="2" creationId="{AA8DDEF5-B616-9FEB-82B3-97C675309909}"/>
            </ac:spMkLst>
          </pc:spChg>
          <pc:spChg chg="mod">
            <ac:chgData name="Tracey Carson" userId="S::tracey.carson@karbonhomes.co.uk::bf442394-7dcd-44e6-837f-cad4601d2de7" providerId="AD" clId="Web-{D36B6B58-7E00-B8DE-F687-EAD0ACA9DAD6}" dt="2024-11-15T06:48:40.422" v="14"/>
            <ac:spMkLst>
              <pc:docMk/>
              <pc:sldMasterMk cId="1799123431" sldId="2147483703"/>
              <pc:sldLayoutMk cId="1688317425" sldId="2147483991"/>
              <ac:spMk id="3" creationId="{2AB18866-AA70-0855-5ECC-6EE9F4C9A47F}"/>
            </ac:spMkLst>
          </pc:spChg>
        </pc:sldLayoutChg>
        <pc:sldLayoutChg chg="modSp mod ord">
          <pc:chgData name="Tracey Carson" userId="S::tracey.carson@karbonhomes.co.uk::bf442394-7dcd-44e6-837f-cad4601d2de7" providerId="AD" clId="Web-{D36B6B58-7E00-B8DE-F687-EAD0ACA9DAD6}" dt="2024-11-15T06:48:40.422" v="14"/>
          <pc:sldLayoutMkLst>
            <pc:docMk/>
            <pc:sldMasterMk cId="1799123431" sldId="2147483703"/>
            <pc:sldLayoutMk cId="3312377643" sldId="2147483992"/>
          </pc:sldLayoutMkLst>
          <pc:spChg chg="mod">
            <ac:chgData name="Tracey Carson" userId="S::tracey.carson@karbonhomes.co.uk::bf442394-7dcd-44e6-837f-cad4601d2de7" providerId="AD" clId="Web-{D36B6B58-7E00-B8DE-F687-EAD0ACA9DAD6}" dt="2024-11-15T06:48:40.422" v="14"/>
            <ac:spMkLst>
              <pc:docMk/>
              <pc:sldMasterMk cId="1799123431" sldId="2147483703"/>
              <pc:sldLayoutMk cId="3312377643" sldId="2147483992"/>
              <ac:spMk id="2" creationId="{AA8DDEF5-B616-9FEB-82B3-97C675309909}"/>
            </ac:spMkLst>
          </pc:spChg>
          <pc:spChg chg="mod">
            <ac:chgData name="Tracey Carson" userId="S::tracey.carson@karbonhomes.co.uk::bf442394-7dcd-44e6-837f-cad4601d2de7" providerId="AD" clId="Web-{D36B6B58-7E00-B8DE-F687-EAD0ACA9DAD6}" dt="2024-11-15T06:48:40.422" v="14"/>
            <ac:spMkLst>
              <pc:docMk/>
              <pc:sldMasterMk cId="1799123431" sldId="2147483703"/>
              <pc:sldLayoutMk cId="3312377643" sldId="2147483992"/>
              <ac:spMk id="3" creationId="{2AB18866-AA70-0855-5ECC-6EE9F4C9A47F}"/>
            </ac:spMkLst>
          </pc:spChg>
        </pc:sldLayoutChg>
        <pc:sldLayoutChg chg="modSp mod ord">
          <pc:chgData name="Tracey Carson" userId="S::tracey.carson@karbonhomes.co.uk::bf442394-7dcd-44e6-837f-cad4601d2de7" providerId="AD" clId="Web-{D36B6B58-7E00-B8DE-F687-EAD0ACA9DAD6}" dt="2024-11-15T06:48:40.422" v="14"/>
          <pc:sldLayoutMkLst>
            <pc:docMk/>
            <pc:sldMasterMk cId="1799123431" sldId="2147483703"/>
            <pc:sldLayoutMk cId="600724792" sldId="2147483993"/>
          </pc:sldLayoutMkLst>
          <pc:spChg chg="mod">
            <ac:chgData name="Tracey Carson" userId="S::tracey.carson@karbonhomes.co.uk::bf442394-7dcd-44e6-837f-cad4601d2de7" providerId="AD" clId="Web-{D36B6B58-7E00-B8DE-F687-EAD0ACA9DAD6}" dt="2024-11-15T06:48:40.422" v="14"/>
            <ac:spMkLst>
              <pc:docMk/>
              <pc:sldMasterMk cId="1799123431" sldId="2147483703"/>
              <pc:sldLayoutMk cId="600724792" sldId="2147483993"/>
              <ac:spMk id="11" creationId="{A511FAE7-0C32-E2C8-4BF4-3B58F8CD5A0C}"/>
            </ac:spMkLst>
          </pc:spChg>
          <pc:spChg chg="mod">
            <ac:chgData name="Tracey Carson" userId="S::tracey.carson@karbonhomes.co.uk::bf442394-7dcd-44e6-837f-cad4601d2de7" providerId="AD" clId="Web-{D36B6B58-7E00-B8DE-F687-EAD0ACA9DAD6}" dt="2024-11-15T06:48:40.422" v="14"/>
            <ac:spMkLst>
              <pc:docMk/>
              <pc:sldMasterMk cId="1799123431" sldId="2147483703"/>
              <pc:sldLayoutMk cId="600724792" sldId="2147483993"/>
              <ac:spMk id="12" creationId="{209B60F1-283C-E575-5F1F-CF3180ED0B94}"/>
            </ac:spMkLst>
          </pc:spChg>
        </pc:sldLayoutChg>
        <pc:sldLayoutChg chg="modSp mod ord">
          <pc:chgData name="Tracey Carson" userId="S::tracey.carson@karbonhomes.co.uk::bf442394-7dcd-44e6-837f-cad4601d2de7" providerId="AD" clId="Web-{D36B6B58-7E00-B8DE-F687-EAD0ACA9DAD6}" dt="2024-11-15T06:48:40.422" v="14"/>
          <pc:sldLayoutMkLst>
            <pc:docMk/>
            <pc:sldMasterMk cId="1799123431" sldId="2147483703"/>
            <pc:sldLayoutMk cId="7537309" sldId="2147483994"/>
          </pc:sldLayoutMkLst>
          <pc:spChg chg="mod">
            <ac:chgData name="Tracey Carson" userId="S::tracey.carson@karbonhomes.co.uk::bf442394-7dcd-44e6-837f-cad4601d2de7" providerId="AD" clId="Web-{D36B6B58-7E00-B8DE-F687-EAD0ACA9DAD6}" dt="2024-11-15T06:48:40.422" v="14"/>
            <ac:spMkLst>
              <pc:docMk/>
              <pc:sldMasterMk cId="1799123431" sldId="2147483703"/>
              <pc:sldLayoutMk cId="7537309" sldId="2147483994"/>
              <ac:spMk id="11" creationId="{21473C21-6408-A1F8-29F5-D60998D7E865}"/>
            </ac:spMkLst>
          </pc:spChg>
          <pc:spChg chg="mod">
            <ac:chgData name="Tracey Carson" userId="S::tracey.carson@karbonhomes.co.uk::bf442394-7dcd-44e6-837f-cad4601d2de7" providerId="AD" clId="Web-{D36B6B58-7E00-B8DE-F687-EAD0ACA9DAD6}" dt="2024-11-15T06:48:40.422" v="14"/>
            <ac:spMkLst>
              <pc:docMk/>
              <pc:sldMasterMk cId="1799123431" sldId="2147483703"/>
              <pc:sldLayoutMk cId="7537309" sldId="2147483994"/>
              <ac:spMk id="12" creationId="{369189C9-1FF9-0449-1FBF-1555315BAC1A}"/>
            </ac:spMkLst>
          </pc:spChg>
        </pc:sldLayoutChg>
        <pc:sldLayoutChg chg="modSp mod ord">
          <pc:chgData name="Tracey Carson" userId="S::tracey.carson@karbonhomes.co.uk::bf442394-7dcd-44e6-837f-cad4601d2de7" providerId="AD" clId="Web-{D36B6B58-7E00-B8DE-F687-EAD0ACA9DAD6}" dt="2024-11-15T06:48:40.422" v="14"/>
          <pc:sldLayoutMkLst>
            <pc:docMk/>
            <pc:sldMasterMk cId="1799123431" sldId="2147483703"/>
            <pc:sldLayoutMk cId="1465174522" sldId="2147483995"/>
          </pc:sldLayoutMkLst>
          <pc:spChg chg="mod">
            <ac:chgData name="Tracey Carson" userId="S::tracey.carson@karbonhomes.co.uk::bf442394-7dcd-44e6-837f-cad4601d2de7" providerId="AD" clId="Web-{D36B6B58-7E00-B8DE-F687-EAD0ACA9DAD6}" dt="2024-11-15T06:48:40.422" v="14"/>
            <ac:spMkLst>
              <pc:docMk/>
              <pc:sldMasterMk cId="1799123431" sldId="2147483703"/>
              <pc:sldLayoutMk cId="1465174522" sldId="2147483995"/>
              <ac:spMk id="11" creationId="{265BCD7E-F8F7-F022-E9F3-FBCFE46F6B60}"/>
            </ac:spMkLst>
          </pc:spChg>
          <pc:spChg chg="mod">
            <ac:chgData name="Tracey Carson" userId="S::tracey.carson@karbonhomes.co.uk::bf442394-7dcd-44e6-837f-cad4601d2de7" providerId="AD" clId="Web-{D36B6B58-7E00-B8DE-F687-EAD0ACA9DAD6}" dt="2024-11-15T06:48:40.422" v="14"/>
            <ac:spMkLst>
              <pc:docMk/>
              <pc:sldMasterMk cId="1799123431" sldId="2147483703"/>
              <pc:sldLayoutMk cId="1465174522" sldId="2147483995"/>
              <ac:spMk id="12" creationId="{4533AE71-02B0-7FC5-BD6A-385CCCDCB616}"/>
            </ac:spMkLst>
          </pc:spChg>
        </pc:sldLayoutChg>
        <pc:sldLayoutChg chg="modSp mod ord">
          <pc:chgData name="Tracey Carson" userId="S::tracey.carson@karbonhomes.co.uk::bf442394-7dcd-44e6-837f-cad4601d2de7" providerId="AD" clId="Web-{D36B6B58-7E00-B8DE-F687-EAD0ACA9DAD6}" dt="2024-11-15T06:48:40.422" v="14"/>
          <pc:sldLayoutMkLst>
            <pc:docMk/>
            <pc:sldMasterMk cId="1799123431" sldId="2147483703"/>
            <pc:sldLayoutMk cId="1758266375" sldId="2147483996"/>
          </pc:sldLayoutMkLst>
          <pc:spChg chg="mod">
            <ac:chgData name="Tracey Carson" userId="S::tracey.carson@karbonhomes.co.uk::bf442394-7dcd-44e6-837f-cad4601d2de7" providerId="AD" clId="Web-{D36B6B58-7E00-B8DE-F687-EAD0ACA9DAD6}" dt="2024-11-15T06:48:40.422" v="14"/>
            <ac:spMkLst>
              <pc:docMk/>
              <pc:sldMasterMk cId="1799123431" sldId="2147483703"/>
              <pc:sldLayoutMk cId="1758266375" sldId="2147483996"/>
              <ac:spMk id="11" creationId="{A5DDA83F-4E4B-444C-A4B8-DCA149233537}"/>
            </ac:spMkLst>
          </pc:spChg>
          <pc:spChg chg="mod">
            <ac:chgData name="Tracey Carson" userId="S::tracey.carson@karbonhomes.co.uk::bf442394-7dcd-44e6-837f-cad4601d2de7" providerId="AD" clId="Web-{D36B6B58-7E00-B8DE-F687-EAD0ACA9DAD6}" dt="2024-11-15T06:48:40.422" v="14"/>
            <ac:spMkLst>
              <pc:docMk/>
              <pc:sldMasterMk cId="1799123431" sldId="2147483703"/>
              <pc:sldLayoutMk cId="1758266375" sldId="2147483996"/>
              <ac:spMk id="12" creationId="{4BEE8320-AEBC-A6C8-454B-1CA4A6F2CE31}"/>
            </ac:spMkLst>
          </pc:spChg>
        </pc:sldLayoutChg>
        <pc:sldLayoutChg chg="modSp mod ord">
          <pc:chgData name="Tracey Carson" userId="S::tracey.carson@karbonhomes.co.uk::bf442394-7dcd-44e6-837f-cad4601d2de7" providerId="AD" clId="Web-{D36B6B58-7E00-B8DE-F687-EAD0ACA9DAD6}" dt="2024-11-15T06:48:40.422" v="14"/>
          <pc:sldLayoutMkLst>
            <pc:docMk/>
            <pc:sldMasterMk cId="1799123431" sldId="2147483703"/>
            <pc:sldLayoutMk cId="2642768192" sldId="2147483997"/>
          </pc:sldLayoutMkLst>
          <pc:spChg chg="mod">
            <ac:chgData name="Tracey Carson" userId="S::tracey.carson@karbonhomes.co.uk::bf442394-7dcd-44e6-837f-cad4601d2de7" providerId="AD" clId="Web-{D36B6B58-7E00-B8DE-F687-EAD0ACA9DAD6}" dt="2024-11-15T06:48:40.422" v="14"/>
            <ac:spMkLst>
              <pc:docMk/>
              <pc:sldMasterMk cId="1799123431" sldId="2147483703"/>
              <pc:sldLayoutMk cId="2642768192" sldId="2147483997"/>
              <ac:spMk id="11" creationId="{90F232AD-AD3C-FBFC-AA37-54A9F7D8579B}"/>
            </ac:spMkLst>
          </pc:spChg>
          <pc:spChg chg="mod">
            <ac:chgData name="Tracey Carson" userId="S::tracey.carson@karbonhomes.co.uk::bf442394-7dcd-44e6-837f-cad4601d2de7" providerId="AD" clId="Web-{D36B6B58-7E00-B8DE-F687-EAD0ACA9DAD6}" dt="2024-11-15T06:48:40.422" v="14"/>
            <ac:spMkLst>
              <pc:docMk/>
              <pc:sldMasterMk cId="1799123431" sldId="2147483703"/>
              <pc:sldLayoutMk cId="2642768192" sldId="2147483997"/>
              <ac:spMk id="12" creationId="{9CCD4EF3-4A8D-AB7E-3930-E236C4CC6824}"/>
            </ac:spMkLst>
          </pc:spChg>
        </pc:sldLayoutChg>
        <pc:sldLayoutChg chg="modSp mod ord">
          <pc:chgData name="Tracey Carson" userId="S::tracey.carson@karbonhomes.co.uk::bf442394-7dcd-44e6-837f-cad4601d2de7" providerId="AD" clId="Web-{D36B6B58-7E00-B8DE-F687-EAD0ACA9DAD6}" dt="2024-11-15T06:48:40.422" v="14"/>
          <pc:sldLayoutMkLst>
            <pc:docMk/>
            <pc:sldMasterMk cId="1799123431" sldId="2147483703"/>
            <pc:sldLayoutMk cId="2292759704" sldId="2147483998"/>
          </pc:sldLayoutMkLst>
          <pc:spChg chg="mod">
            <ac:chgData name="Tracey Carson" userId="S::tracey.carson@karbonhomes.co.uk::bf442394-7dcd-44e6-837f-cad4601d2de7" providerId="AD" clId="Web-{D36B6B58-7E00-B8DE-F687-EAD0ACA9DAD6}" dt="2024-11-15T06:48:40.422" v="14"/>
            <ac:spMkLst>
              <pc:docMk/>
              <pc:sldMasterMk cId="1799123431" sldId="2147483703"/>
              <pc:sldLayoutMk cId="2292759704" sldId="2147483998"/>
              <ac:spMk id="6" creationId="{F9403977-82EE-7213-60AE-AD5E31493DD2}"/>
            </ac:spMkLst>
          </pc:spChg>
          <pc:spChg chg="mod">
            <ac:chgData name="Tracey Carson" userId="S::tracey.carson@karbonhomes.co.uk::bf442394-7dcd-44e6-837f-cad4601d2de7" providerId="AD" clId="Web-{D36B6B58-7E00-B8DE-F687-EAD0ACA9DAD6}" dt="2024-11-15T06:48:40.422" v="14"/>
            <ac:spMkLst>
              <pc:docMk/>
              <pc:sldMasterMk cId="1799123431" sldId="2147483703"/>
              <pc:sldLayoutMk cId="2292759704" sldId="2147483998"/>
              <ac:spMk id="7" creationId="{8D908299-8458-85E8-8FB0-ADF62E0A3AFC}"/>
            </ac:spMkLst>
          </pc:spChg>
        </pc:sldLayoutChg>
        <pc:sldLayoutChg chg="modSp mod ord">
          <pc:chgData name="Tracey Carson" userId="S::tracey.carson@karbonhomes.co.uk::bf442394-7dcd-44e6-837f-cad4601d2de7" providerId="AD" clId="Web-{D36B6B58-7E00-B8DE-F687-EAD0ACA9DAD6}" dt="2024-11-15T06:48:40.422" v="14"/>
          <pc:sldLayoutMkLst>
            <pc:docMk/>
            <pc:sldMasterMk cId="1799123431" sldId="2147483703"/>
            <pc:sldLayoutMk cId="3822152250" sldId="2147483999"/>
          </pc:sldLayoutMkLst>
          <pc:spChg chg="mod">
            <ac:chgData name="Tracey Carson" userId="S::tracey.carson@karbonhomes.co.uk::bf442394-7dcd-44e6-837f-cad4601d2de7" providerId="AD" clId="Web-{D36B6B58-7E00-B8DE-F687-EAD0ACA9DAD6}" dt="2024-11-15T06:48:40.422" v="14"/>
            <ac:spMkLst>
              <pc:docMk/>
              <pc:sldMasterMk cId="1799123431" sldId="2147483703"/>
              <pc:sldLayoutMk cId="3822152250" sldId="2147483999"/>
              <ac:spMk id="2" creationId="{58FCF506-9496-1C8A-9406-D2ADA562CCA3}"/>
            </ac:spMkLst>
          </pc:spChg>
          <pc:spChg chg="mod">
            <ac:chgData name="Tracey Carson" userId="S::tracey.carson@karbonhomes.co.uk::bf442394-7dcd-44e6-837f-cad4601d2de7" providerId="AD" clId="Web-{D36B6B58-7E00-B8DE-F687-EAD0ACA9DAD6}" dt="2024-11-15T06:48:40.422" v="14"/>
            <ac:spMkLst>
              <pc:docMk/>
              <pc:sldMasterMk cId="1799123431" sldId="2147483703"/>
              <pc:sldLayoutMk cId="3822152250" sldId="2147483999"/>
              <ac:spMk id="3" creationId="{6AF4EEB6-69E4-8BFA-4D13-1D02A86F19D7}"/>
            </ac:spMkLst>
          </pc:spChg>
        </pc:sldLayoutChg>
        <pc:sldLayoutChg chg="modSp mod ord">
          <pc:chgData name="Tracey Carson" userId="S::tracey.carson@karbonhomes.co.uk::bf442394-7dcd-44e6-837f-cad4601d2de7" providerId="AD" clId="Web-{D36B6B58-7E00-B8DE-F687-EAD0ACA9DAD6}" dt="2024-11-15T06:48:40.422" v="14"/>
          <pc:sldLayoutMkLst>
            <pc:docMk/>
            <pc:sldMasterMk cId="1799123431" sldId="2147483703"/>
            <pc:sldLayoutMk cId="2125437440" sldId="2147484000"/>
          </pc:sldLayoutMkLst>
          <pc:spChg chg="mod">
            <ac:chgData name="Tracey Carson" userId="S::tracey.carson@karbonhomes.co.uk::bf442394-7dcd-44e6-837f-cad4601d2de7" providerId="AD" clId="Web-{D36B6B58-7E00-B8DE-F687-EAD0ACA9DAD6}" dt="2024-11-15T06:48:40.422" v="14"/>
            <ac:spMkLst>
              <pc:docMk/>
              <pc:sldMasterMk cId="1799123431" sldId="2147483703"/>
              <pc:sldLayoutMk cId="2125437440" sldId="2147484000"/>
              <ac:spMk id="2" creationId="{4B8C082C-F282-C4A1-D6A5-410A762E5633}"/>
            </ac:spMkLst>
          </pc:spChg>
        </pc:sldLayoutChg>
        <pc:sldLayoutChg chg="modSp mod ord">
          <pc:chgData name="Tracey Carson" userId="S::tracey.carson@karbonhomes.co.uk::bf442394-7dcd-44e6-837f-cad4601d2de7" providerId="AD" clId="Web-{D36B6B58-7E00-B8DE-F687-EAD0ACA9DAD6}" dt="2024-11-15T06:48:40.422" v="14"/>
          <pc:sldLayoutMkLst>
            <pc:docMk/>
            <pc:sldMasterMk cId="1799123431" sldId="2147483703"/>
            <pc:sldLayoutMk cId="1793903399" sldId="2147484001"/>
          </pc:sldLayoutMkLst>
          <pc:spChg chg="mod">
            <ac:chgData name="Tracey Carson" userId="S::tracey.carson@karbonhomes.co.uk::bf442394-7dcd-44e6-837f-cad4601d2de7" providerId="AD" clId="Web-{D36B6B58-7E00-B8DE-F687-EAD0ACA9DAD6}" dt="2024-11-15T06:48:40.422" v="14"/>
            <ac:spMkLst>
              <pc:docMk/>
              <pc:sldMasterMk cId="1799123431" sldId="2147483703"/>
              <pc:sldLayoutMk cId="1793903399" sldId="2147484001"/>
              <ac:spMk id="2" creationId="{4B8C082C-F282-C4A1-D6A5-410A762E5633}"/>
            </ac:spMkLst>
          </pc:spChg>
          <pc:spChg chg="mod">
            <ac:chgData name="Tracey Carson" userId="S::tracey.carson@karbonhomes.co.uk::bf442394-7dcd-44e6-837f-cad4601d2de7" providerId="AD" clId="Web-{D36B6B58-7E00-B8DE-F687-EAD0ACA9DAD6}" dt="2024-11-15T06:48:40.422" v="14"/>
            <ac:spMkLst>
              <pc:docMk/>
              <pc:sldMasterMk cId="1799123431" sldId="2147483703"/>
              <pc:sldLayoutMk cId="1793903399" sldId="2147484001"/>
              <ac:spMk id="7" creationId="{54789D21-7E5C-FAAB-81A8-2F8A9CB1A879}"/>
            </ac:spMkLst>
          </pc:spChg>
          <pc:spChg chg="mod">
            <ac:chgData name="Tracey Carson" userId="S::tracey.carson@karbonhomes.co.uk::bf442394-7dcd-44e6-837f-cad4601d2de7" providerId="AD" clId="Web-{D36B6B58-7E00-B8DE-F687-EAD0ACA9DAD6}" dt="2024-11-15T06:48:40.422" v="14"/>
            <ac:spMkLst>
              <pc:docMk/>
              <pc:sldMasterMk cId="1799123431" sldId="2147483703"/>
              <pc:sldLayoutMk cId="1793903399" sldId="2147484001"/>
              <ac:spMk id="8" creationId="{56C2F28A-39F6-1A2E-EA00-B646BC78457D}"/>
            </ac:spMkLst>
          </pc:spChg>
        </pc:sldLayoutChg>
        <pc:sldLayoutChg chg="modSp mod ord">
          <pc:chgData name="Tracey Carson" userId="S::tracey.carson@karbonhomes.co.uk::bf442394-7dcd-44e6-837f-cad4601d2de7" providerId="AD" clId="Web-{D36B6B58-7E00-B8DE-F687-EAD0ACA9DAD6}" dt="2024-11-15T06:48:40.422" v="14"/>
          <pc:sldLayoutMkLst>
            <pc:docMk/>
            <pc:sldMasterMk cId="1799123431" sldId="2147483703"/>
            <pc:sldLayoutMk cId="4233647541" sldId="2147484002"/>
          </pc:sldLayoutMkLst>
          <pc:spChg chg="mod">
            <ac:chgData name="Tracey Carson" userId="S::tracey.carson@karbonhomes.co.uk::bf442394-7dcd-44e6-837f-cad4601d2de7" providerId="AD" clId="Web-{D36B6B58-7E00-B8DE-F687-EAD0ACA9DAD6}" dt="2024-11-15T06:48:40.422" v="14"/>
            <ac:spMkLst>
              <pc:docMk/>
              <pc:sldMasterMk cId="1799123431" sldId="2147483703"/>
              <pc:sldLayoutMk cId="4233647541" sldId="2147484002"/>
              <ac:spMk id="2" creationId="{4B8C082C-F282-C4A1-D6A5-410A762E5633}"/>
            </ac:spMkLst>
          </pc:spChg>
          <pc:spChg chg="mod">
            <ac:chgData name="Tracey Carson" userId="S::tracey.carson@karbonhomes.co.uk::bf442394-7dcd-44e6-837f-cad4601d2de7" providerId="AD" clId="Web-{D36B6B58-7E00-B8DE-F687-EAD0ACA9DAD6}" dt="2024-11-15T06:48:40.422" v="14"/>
            <ac:spMkLst>
              <pc:docMk/>
              <pc:sldMasterMk cId="1799123431" sldId="2147483703"/>
              <pc:sldLayoutMk cId="4233647541" sldId="2147484002"/>
              <ac:spMk id="4" creationId="{5C9AD746-8AAF-32BB-41ED-F8669B22955C}"/>
            </ac:spMkLst>
          </pc:spChg>
          <pc:spChg chg="mod">
            <ac:chgData name="Tracey Carson" userId="S::tracey.carson@karbonhomes.co.uk::bf442394-7dcd-44e6-837f-cad4601d2de7" providerId="AD" clId="Web-{D36B6B58-7E00-B8DE-F687-EAD0ACA9DAD6}" dt="2024-11-15T06:48:40.422" v="14"/>
            <ac:spMkLst>
              <pc:docMk/>
              <pc:sldMasterMk cId="1799123431" sldId="2147483703"/>
              <pc:sldLayoutMk cId="4233647541" sldId="2147484002"/>
              <ac:spMk id="8" creationId="{555CCE80-390D-B5FE-F5BB-05AACE0E1435}"/>
            </ac:spMkLst>
          </pc:spChg>
        </pc:sldLayoutChg>
        <pc:sldLayoutChg chg="modSp mod ord">
          <pc:chgData name="Tracey Carson" userId="S::tracey.carson@karbonhomes.co.uk::bf442394-7dcd-44e6-837f-cad4601d2de7" providerId="AD" clId="Web-{D36B6B58-7E00-B8DE-F687-EAD0ACA9DAD6}" dt="2024-11-15T06:48:40.422" v="14"/>
          <pc:sldLayoutMkLst>
            <pc:docMk/>
            <pc:sldMasterMk cId="1799123431" sldId="2147483703"/>
            <pc:sldLayoutMk cId="4008475862" sldId="2147484003"/>
          </pc:sldLayoutMkLst>
          <pc:spChg chg="mod">
            <ac:chgData name="Tracey Carson" userId="S::tracey.carson@karbonhomes.co.uk::bf442394-7dcd-44e6-837f-cad4601d2de7" providerId="AD" clId="Web-{D36B6B58-7E00-B8DE-F687-EAD0ACA9DAD6}" dt="2024-11-15T06:48:40.422" v="14"/>
            <ac:spMkLst>
              <pc:docMk/>
              <pc:sldMasterMk cId="1799123431" sldId="2147483703"/>
              <pc:sldLayoutMk cId="4008475862" sldId="2147484003"/>
              <ac:spMk id="2" creationId="{4B8C082C-F282-C4A1-D6A5-410A762E5633}"/>
            </ac:spMkLst>
          </pc:spChg>
          <pc:spChg chg="mod">
            <ac:chgData name="Tracey Carson" userId="S::tracey.carson@karbonhomes.co.uk::bf442394-7dcd-44e6-837f-cad4601d2de7" providerId="AD" clId="Web-{D36B6B58-7E00-B8DE-F687-EAD0ACA9DAD6}" dt="2024-11-15T06:48:40.422" v="14"/>
            <ac:spMkLst>
              <pc:docMk/>
              <pc:sldMasterMk cId="1799123431" sldId="2147483703"/>
              <pc:sldLayoutMk cId="4008475862" sldId="2147484003"/>
              <ac:spMk id="4" creationId="{FE65A941-DAE1-859D-30AB-1BC42B6A512F}"/>
            </ac:spMkLst>
          </pc:spChg>
          <pc:spChg chg="mod">
            <ac:chgData name="Tracey Carson" userId="S::tracey.carson@karbonhomes.co.uk::bf442394-7dcd-44e6-837f-cad4601d2de7" providerId="AD" clId="Web-{D36B6B58-7E00-B8DE-F687-EAD0ACA9DAD6}" dt="2024-11-15T06:48:40.422" v="14"/>
            <ac:spMkLst>
              <pc:docMk/>
              <pc:sldMasterMk cId="1799123431" sldId="2147483703"/>
              <pc:sldLayoutMk cId="4008475862" sldId="2147484003"/>
              <ac:spMk id="8" creationId="{9B9EE1F1-AA5C-A6A7-185B-EC6FD9FA74A0}"/>
            </ac:spMkLst>
          </pc:spChg>
        </pc:sldLayoutChg>
        <pc:sldLayoutChg chg="modSp mod ord">
          <pc:chgData name="Tracey Carson" userId="S::tracey.carson@karbonhomes.co.uk::bf442394-7dcd-44e6-837f-cad4601d2de7" providerId="AD" clId="Web-{D36B6B58-7E00-B8DE-F687-EAD0ACA9DAD6}" dt="2024-11-15T06:48:40.422" v="14"/>
          <pc:sldLayoutMkLst>
            <pc:docMk/>
            <pc:sldMasterMk cId="1799123431" sldId="2147483703"/>
            <pc:sldLayoutMk cId="3227119176" sldId="2147484004"/>
          </pc:sldLayoutMkLst>
          <pc:spChg chg="mod">
            <ac:chgData name="Tracey Carson" userId="S::tracey.carson@karbonhomes.co.uk::bf442394-7dcd-44e6-837f-cad4601d2de7" providerId="AD" clId="Web-{D36B6B58-7E00-B8DE-F687-EAD0ACA9DAD6}" dt="2024-11-15T06:48:40.422" v="14"/>
            <ac:spMkLst>
              <pc:docMk/>
              <pc:sldMasterMk cId="1799123431" sldId="2147483703"/>
              <pc:sldLayoutMk cId="3227119176" sldId="2147484004"/>
              <ac:spMk id="2" creationId="{4B8C082C-F282-C4A1-D6A5-410A762E5633}"/>
            </ac:spMkLst>
          </pc:spChg>
          <pc:spChg chg="mod">
            <ac:chgData name="Tracey Carson" userId="S::tracey.carson@karbonhomes.co.uk::bf442394-7dcd-44e6-837f-cad4601d2de7" providerId="AD" clId="Web-{D36B6B58-7E00-B8DE-F687-EAD0ACA9DAD6}" dt="2024-11-15T06:48:40.422" v="14"/>
            <ac:spMkLst>
              <pc:docMk/>
              <pc:sldMasterMk cId="1799123431" sldId="2147483703"/>
              <pc:sldLayoutMk cId="3227119176" sldId="2147484004"/>
              <ac:spMk id="4" creationId="{838F7C98-6BE4-56EA-EBFB-8EFA857AC7AF}"/>
            </ac:spMkLst>
          </pc:spChg>
          <pc:spChg chg="mod">
            <ac:chgData name="Tracey Carson" userId="S::tracey.carson@karbonhomes.co.uk::bf442394-7dcd-44e6-837f-cad4601d2de7" providerId="AD" clId="Web-{D36B6B58-7E00-B8DE-F687-EAD0ACA9DAD6}" dt="2024-11-15T06:48:40.422" v="14"/>
            <ac:spMkLst>
              <pc:docMk/>
              <pc:sldMasterMk cId="1799123431" sldId="2147483703"/>
              <pc:sldLayoutMk cId="3227119176" sldId="2147484004"/>
              <ac:spMk id="8" creationId="{44F84C44-08AB-B390-6F01-09AB03A4D172}"/>
            </ac:spMkLst>
          </pc:spChg>
        </pc:sldLayoutChg>
        <pc:sldLayoutChg chg="modSp mod ord">
          <pc:chgData name="Tracey Carson" userId="S::tracey.carson@karbonhomes.co.uk::bf442394-7dcd-44e6-837f-cad4601d2de7" providerId="AD" clId="Web-{D36B6B58-7E00-B8DE-F687-EAD0ACA9DAD6}" dt="2024-11-15T06:48:40.422" v="14"/>
          <pc:sldLayoutMkLst>
            <pc:docMk/>
            <pc:sldMasterMk cId="1799123431" sldId="2147483703"/>
            <pc:sldLayoutMk cId="1665405145" sldId="2147484005"/>
          </pc:sldLayoutMkLst>
          <pc:spChg chg="mod">
            <ac:chgData name="Tracey Carson" userId="S::tracey.carson@karbonhomes.co.uk::bf442394-7dcd-44e6-837f-cad4601d2de7" providerId="AD" clId="Web-{D36B6B58-7E00-B8DE-F687-EAD0ACA9DAD6}" dt="2024-11-15T06:48:40.422" v="14"/>
            <ac:spMkLst>
              <pc:docMk/>
              <pc:sldMasterMk cId="1799123431" sldId="2147483703"/>
              <pc:sldLayoutMk cId="1665405145" sldId="2147484005"/>
              <ac:spMk id="2" creationId="{4B8C082C-F282-C4A1-D6A5-410A762E5633}"/>
            </ac:spMkLst>
          </pc:spChg>
          <pc:spChg chg="mod">
            <ac:chgData name="Tracey Carson" userId="S::tracey.carson@karbonhomes.co.uk::bf442394-7dcd-44e6-837f-cad4601d2de7" providerId="AD" clId="Web-{D36B6B58-7E00-B8DE-F687-EAD0ACA9DAD6}" dt="2024-11-15T06:48:40.422" v="14"/>
            <ac:spMkLst>
              <pc:docMk/>
              <pc:sldMasterMk cId="1799123431" sldId="2147483703"/>
              <pc:sldLayoutMk cId="1665405145" sldId="2147484005"/>
              <ac:spMk id="4" creationId="{ACA1FD6D-10E9-9270-E962-794BE44D412D}"/>
            </ac:spMkLst>
          </pc:spChg>
          <pc:spChg chg="mod">
            <ac:chgData name="Tracey Carson" userId="S::tracey.carson@karbonhomes.co.uk::bf442394-7dcd-44e6-837f-cad4601d2de7" providerId="AD" clId="Web-{D36B6B58-7E00-B8DE-F687-EAD0ACA9DAD6}" dt="2024-11-15T06:48:40.422" v="14"/>
            <ac:spMkLst>
              <pc:docMk/>
              <pc:sldMasterMk cId="1799123431" sldId="2147483703"/>
              <pc:sldLayoutMk cId="1665405145" sldId="2147484005"/>
              <ac:spMk id="8" creationId="{A063C6A0-7CF0-952C-6860-50426937F0AA}"/>
            </ac:spMkLst>
          </pc:spChg>
        </pc:sldLayoutChg>
        <pc:sldLayoutChg chg="modSp mod ord">
          <pc:chgData name="Tracey Carson" userId="S::tracey.carson@karbonhomes.co.uk::bf442394-7dcd-44e6-837f-cad4601d2de7" providerId="AD" clId="Web-{D36B6B58-7E00-B8DE-F687-EAD0ACA9DAD6}" dt="2024-11-15T06:48:40.422" v="14"/>
          <pc:sldLayoutMkLst>
            <pc:docMk/>
            <pc:sldMasterMk cId="1799123431" sldId="2147483703"/>
            <pc:sldLayoutMk cId="3713099654" sldId="2147484006"/>
          </pc:sldLayoutMkLst>
          <pc:spChg chg="mod">
            <ac:chgData name="Tracey Carson" userId="S::tracey.carson@karbonhomes.co.uk::bf442394-7dcd-44e6-837f-cad4601d2de7" providerId="AD" clId="Web-{D36B6B58-7E00-B8DE-F687-EAD0ACA9DAD6}" dt="2024-11-15T06:48:40.422" v="14"/>
            <ac:spMkLst>
              <pc:docMk/>
              <pc:sldMasterMk cId="1799123431" sldId="2147483703"/>
              <pc:sldLayoutMk cId="3713099654" sldId="2147484006"/>
              <ac:spMk id="2" creationId="{4B8C082C-F282-C4A1-D6A5-410A762E5633}"/>
            </ac:spMkLst>
          </pc:spChg>
          <pc:spChg chg="mod">
            <ac:chgData name="Tracey Carson" userId="S::tracey.carson@karbonhomes.co.uk::bf442394-7dcd-44e6-837f-cad4601d2de7" providerId="AD" clId="Web-{D36B6B58-7E00-B8DE-F687-EAD0ACA9DAD6}" dt="2024-11-15T06:48:40.422" v="14"/>
            <ac:spMkLst>
              <pc:docMk/>
              <pc:sldMasterMk cId="1799123431" sldId="2147483703"/>
              <pc:sldLayoutMk cId="3713099654" sldId="2147484006"/>
              <ac:spMk id="4" creationId="{04A84985-09A3-4A9A-E3E9-AFC85FE1CE3F}"/>
            </ac:spMkLst>
          </pc:spChg>
          <pc:spChg chg="mod">
            <ac:chgData name="Tracey Carson" userId="S::tracey.carson@karbonhomes.co.uk::bf442394-7dcd-44e6-837f-cad4601d2de7" providerId="AD" clId="Web-{D36B6B58-7E00-B8DE-F687-EAD0ACA9DAD6}" dt="2024-11-15T06:48:40.422" v="14"/>
            <ac:spMkLst>
              <pc:docMk/>
              <pc:sldMasterMk cId="1799123431" sldId="2147483703"/>
              <pc:sldLayoutMk cId="3713099654" sldId="2147484006"/>
              <ac:spMk id="8" creationId="{6743074D-20B6-E8A8-73F4-53D5B054F028}"/>
            </ac:spMkLst>
          </pc:spChg>
        </pc:sldLayoutChg>
        <pc:sldLayoutChg chg="modSp mod ord">
          <pc:chgData name="Tracey Carson" userId="S::tracey.carson@karbonhomes.co.uk::bf442394-7dcd-44e6-837f-cad4601d2de7" providerId="AD" clId="Web-{D36B6B58-7E00-B8DE-F687-EAD0ACA9DAD6}" dt="2024-11-15T06:48:40.422" v="14"/>
          <pc:sldLayoutMkLst>
            <pc:docMk/>
            <pc:sldMasterMk cId="1799123431" sldId="2147483703"/>
            <pc:sldLayoutMk cId="2862614138" sldId="2147484007"/>
          </pc:sldLayoutMkLst>
          <pc:spChg chg="mod">
            <ac:chgData name="Tracey Carson" userId="S::tracey.carson@karbonhomes.co.uk::bf442394-7dcd-44e6-837f-cad4601d2de7" providerId="AD" clId="Web-{D36B6B58-7E00-B8DE-F687-EAD0ACA9DAD6}" dt="2024-11-15T06:48:40.422" v="14"/>
            <ac:spMkLst>
              <pc:docMk/>
              <pc:sldMasterMk cId="1799123431" sldId="2147483703"/>
              <pc:sldLayoutMk cId="2862614138" sldId="2147484007"/>
              <ac:spMk id="2" creationId="{4B8C082C-F282-C4A1-D6A5-410A762E5633}"/>
            </ac:spMkLst>
          </pc:spChg>
          <pc:spChg chg="mod">
            <ac:chgData name="Tracey Carson" userId="S::tracey.carson@karbonhomes.co.uk::bf442394-7dcd-44e6-837f-cad4601d2de7" providerId="AD" clId="Web-{D36B6B58-7E00-B8DE-F687-EAD0ACA9DAD6}" dt="2024-11-15T06:48:40.422" v="14"/>
            <ac:spMkLst>
              <pc:docMk/>
              <pc:sldMasterMk cId="1799123431" sldId="2147483703"/>
              <pc:sldLayoutMk cId="2862614138" sldId="2147484007"/>
              <ac:spMk id="4" creationId="{1A552508-023F-D53B-44CB-912225720AEF}"/>
            </ac:spMkLst>
          </pc:spChg>
          <pc:spChg chg="mod">
            <ac:chgData name="Tracey Carson" userId="S::tracey.carson@karbonhomes.co.uk::bf442394-7dcd-44e6-837f-cad4601d2de7" providerId="AD" clId="Web-{D36B6B58-7E00-B8DE-F687-EAD0ACA9DAD6}" dt="2024-11-15T06:48:40.422" v="14"/>
            <ac:spMkLst>
              <pc:docMk/>
              <pc:sldMasterMk cId="1799123431" sldId="2147483703"/>
              <pc:sldLayoutMk cId="2862614138" sldId="2147484007"/>
              <ac:spMk id="8" creationId="{B9C2AB00-DEA4-95E7-1C1A-771BA15A25DE}"/>
            </ac:spMkLst>
          </pc:spChg>
        </pc:sldLayoutChg>
        <pc:sldLayoutChg chg="mod ord">
          <pc:chgData name="Tracey Carson" userId="S::tracey.carson@karbonhomes.co.uk::bf442394-7dcd-44e6-837f-cad4601d2de7" providerId="AD" clId="Web-{D36B6B58-7E00-B8DE-F687-EAD0ACA9DAD6}" dt="2024-11-15T06:48:40.422" v="14"/>
          <pc:sldLayoutMkLst>
            <pc:docMk/>
            <pc:sldMasterMk cId="1799123431" sldId="2147483703"/>
            <pc:sldLayoutMk cId="3769252762" sldId="2147484008"/>
          </pc:sldLayoutMkLst>
        </pc:sldLayoutChg>
        <pc:sldLayoutChg chg="modSp mod ord">
          <pc:chgData name="Tracey Carson" userId="S::tracey.carson@karbonhomes.co.uk::bf442394-7dcd-44e6-837f-cad4601d2de7" providerId="AD" clId="Web-{D36B6B58-7E00-B8DE-F687-EAD0ACA9DAD6}" dt="2024-11-15T06:48:40.422" v="14"/>
          <pc:sldLayoutMkLst>
            <pc:docMk/>
            <pc:sldMasterMk cId="1799123431" sldId="2147483703"/>
            <pc:sldLayoutMk cId="2116115527" sldId="2147484009"/>
          </pc:sldLayoutMkLst>
          <pc:spChg chg="mod">
            <ac:chgData name="Tracey Carson" userId="S::tracey.carson@karbonhomes.co.uk::bf442394-7dcd-44e6-837f-cad4601d2de7" providerId="AD" clId="Web-{D36B6B58-7E00-B8DE-F687-EAD0ACA9DAD6}" dt="2024-11-15T06:48:40.422" v="14"/>
            <ac:spMkLst>
              <pc:docMk/>
              <pc:sldMasterMk cId="1799123431" sldId="2147483703"/>
              <pc:sldLayoutMk cId="2116115527" sldId="2147484009"/>
              <ac:spMk id="4" creationId="{C1B3F0D4-EA08-A9E7-4EF2-A055966B6DDF}"/>
            </ac:spMkLst>
          </pc:spChg>
          <pc:spChg chg="mod">
            <ac:chgData name="Tracey Carson" userId="S::tracey.carson@karbonhomes.co.uk::bf442394-7dcd-44e6-837f-cad4601d2de7" providerId="AD" clId="Web-{D36B6B58-7E00-B8DE-F687-EAD0ACA9DAD6}" dt="2024-11-15T06:48:40.422" v="14"/>
            <ac:spMkLst>
              <pc:docMk/>
              <pc:sldMasterMk cId="1799123431" sldId="2147483703"/>
              <pc:sldLayoutMk cId="2116115527" sldId="2147484009"/>
              <ac:spMk id="15" creationId="{53808703-0BCE-7183-6470-AA2644D50A04}"/>
            </ac:spMkLst>
          </pc:spChg>
        </pc:sldLayoutChg>
        <pc:sldLayoutChg chg="modSp mod ord">
          <pc:chgData name="Tracey Carson" userId="S::tracey.carson@karbonhomes.co.uk::bf442394-7dcd-44e6-837f-cad4601d2de7" providerId="AD" clId="Web-{D36B6B58-7E00-B8DE-F687-EAD0ACA9DAD6}" dt="2024-11-15T06:48:40.422" v="14"/>
          <pc:sldLayoutMkLst>
            <pc:docMk/>
            <pc:sldMasterMk cId="1799123431" sldId="2147483703"/>
            <pc:sldLayoutMk cId="601378604" sldId="2147484010"/>
          </pc:sldLayoutMkLst>
          <pc:spChg chg="mod">
            <ac:chgData name="Tracey Carson" userId="S::tracey.carson@karbonhomes.co.uk::bf442394-7dcd-44e6-837f-cad4601d2de7" providerId="AD" clId="Web-{D36B6B58-7E00-B8DE-F687-EAD0ACA9DAD6}" dt="2024-11-15T06:48:40.422" v="14"/>
            <ac:spMkLst>
              <pc:docMk/>
              <pc:sldMasterMk cId="1799123431" sldId="2147483703"/>
              <pc:sldLayoutMk cId="601378604" sldId="2147484010"/>
              <ac:spMk id="4" creationId="{24F6B201-E196-2A74-FCD3-0F931BFBD12F}"/>
            </ac:spMkLst>
          </pc:spChg>
          <pc:spChg chg="mod">
            <ac:chgData name="Tracey Carson" userId="S::tracey.carson@karbonhomes.co.uk::bf442394-7dcd-44e6-837f-cad4601d2de7" providerId="AD" clId="Web-{D36B6B58-7E00-B8DE-F687-EAD0ACA9DAD6}" dt="2024-11-15T06:48:40.422" v="14"/>
            <ac:spMkLst>
              <pc:docMk/>
              <pc:sldMasterMk cId="1799123431" sldId="2147483703"/>
              <pc:sldLayoutMk cId="601378604" sldId="2147484010"/>
              <ac:spMk id="5" creationId="{74065A87-81BE-42D9-7510-C52FC04D0400}"/>
            </ac:spMkLst>
          </pc:spChg>
        </pc:sldLayoutChg>
        <pc:sldLayoutChg chg="modSp mod ord">
          <pc:chgData name="Tracey Carson" userId="S::tracey.carson@karbonhomes.co.uk::bf442394-7dcd-44e6-837f-cad4601d2de7" providerId="AD" clId="Web-{D36B6B58-7E00-B8DE-F687-EAD0ACA9DAD6}" dt="2024-11-15T06:48:40.454" v="15"/>
          <pc:sldLayoutMkLst>
            <pc:docMk/>
            <pc:sldMasterMk cId="1799123431" sldId="2147483703"/>
            <pc:sldLayoutMk cId="641379956" sldId="2147484012"/>
          </pc:sldLayoutMkLst>
          <pc:spChg chg="mod">
            <ac:chgData name="Tracey Carson" userId="S::tracey.carson@karbonhomes.co.uk::bf442394-7dcd-44e6-837f-cad4601d2de7" providerId="AD" clId="Web-{D36B6B58-7E00-B8DE-F687-EAD0ACA9DAD6}" dt="2024-11-15T06:48:40.454" v="15"/>
            <ac:spMkLst>
              <pc:docMk/>
              <pc:sldMasterMk cId="1799123431" sldId="2147483703"/>
              <pc:sldLayoutMk cId="641379956" sldId="2147484012"/>
              <ac:spMk id="2" creationId="{AA8DDEF5-B616-9FEB-82B3-97C675309909}"/>
            </ac:spMkLst>
          </pc:spChg>
          <pc:spChg chg="mod">
            <ac:chgData name="Tracey Carson" userId="S::tracey.carson@karbonhomes.co.uk::bf442394-7dcd-44e6-837f-cad4601d2de7" providerId="AD" clId="Web-{D36B6B58-7E00-B8DE-F687-EAD0ACA9DAD6}" dt="2024-11-15T06:48:40.454" v="15"/>
            <ac:spMkLst>
              <pc:docMk/>
              <pc:sldMasterMk cId="1799123431" sldId="2147483703"/>
              <pc:sldLayoutMk cId="641379956" sldId="2147484012"/>
              <ac:spMk id="3" creationId="{2AB18866-AA70-0855-5ECC-6EE9F4C9A47F}"/>
            </ac:spMkLst>
          </pc:spChg>
        </pc:sldLayoutChg>
        <pc:sldLayoutChg chg="modSp mod ord">
          <pc:chgData name="Tracey Carson" userId="S::tracey.carson@karbonhomes.co.uk::bf442394-7dcd-44e6-837f-cad4601d2de7" providerId="AD" clId="Web-{D36B6B58-7E00-B8DE-F687-EAD0ACA9DAD6}" dt="2024-11-15T06:48:40.454" v="15"/>
          <pc:sldLayoutMkLst>
            <pc:docMk/>
            <pc:sldMasterMk cId="1799123431" sldId="2147483703"/>
            <pc:sldLayoutMk cId="1688317425" sldId="2147484013"/>
          </pc:sldLayoutMkLst>
          <pc:spChg chg="mod">
            <ac:chgData name="Tracey Carson" userId="S::tracey.carson@karbonhomes.co.uk::bf442394-7dcd-44e6-837f-cad4601d2de7" providerId="AD" clId="Web-{D36B6B58-7E00-B8DE-F687-EAD0ACA9DAD6}" dt="2024-11-15T06:48:40.454" v="15"/>
            <ac:spMkLst>
              <pc:docMk/>
              <pc:sldMasterMk cId="1799123431" sldId="2147483703"/>
              <pc:sldLayoutMk cId="1688317425" sldId="2147484013"/>
              <ac:spMk id="2" creationId="{AA8DDEF5-B616-9FEB-82B3-97C675309909}"/>
            </ac:spMkLst>
          </pc:spChg>
          <pc:spChg chg="mod">
            <ac:chgData name="Tracey Carson" userId="S::tracey.carson@karbonhomes.co.uk::bf442394-7dcd-44e6-837f-cad4601d2de7" providerId="AD" clId="Web-{D36B6B58-7E00-B8DE-F687-EAD0ACA9DAD6}" dt="2024-11-15T06:48:40.454" v="15"/>
            <ac:spMkLst>
              <pc:docMk/>
              <pc:sldMasterMk cId="1799123431" sldId="2147483703"/>
              <pc:sldLayoutMk cId="1688317425" sldId="2147484013"/>
              <ac:spMk id="3" creationId="{2AB18866-AA70-0855-5ECC-6EE9F4C9A47F}"/>
            </ac:spMkLst>
          </pc:spChg>
        </pc:sldLayoutChg>
        <pc:sldLayoutChg chg="modSp mod ord">
          <pc:chgData name="Tracey Carson" userId="S::tracey.carson@karbonhomes.co.uk::bf442394-7dcd-44e6-837f-cad4601d2de7" providerId="AD" clId="Web-{D36B6B58-7E00-B8DE-F687-EAD0ACA9DAD6}" dt="2024-11-15T06:48:40.454" v="15"/>
          <pc:sldLayoutMkLst>
            <pc:docMk/>
            <pc:sldMasterMk cId="1799123431" sldId="2147483703"/>
            <pc:sldLayoutMk cId="3312377643" sldId="2147484014"/>
          </pc:sldLayoutMkLst>
          <pc:spChg chg="mod">
            <ac:chgData name="Tracey Carson" userId="S::tracey.carson@karbonhomes.co.uk::bf442394-7dcd-44e6-837f-cad4601d2de7" providerId="AD" clId="Web-{D36B6B58-7E00-B8DE-F687-EAD0ACA9DAD6}" dt="2024-11-15T06:48:40.454" v="15"/>
            <ac:spMkLst>
              <pc:docMk/>
              <pc:sldMasterMk cId="1799123431" sldId="2147483703"/>
              <pc:sldLayoutMk cId="3312377643" sldId="2147484014"/>
              <ac:spMk id="2" creationId="{AA8DDEF5-B616-9FEB-82B3-97C675309909}"/>
            </ac:spMkLst>
          </pc:spChg>
          <pc:spChg chg="mod">
            <ac:chgData name="Tracey Carson" userId="S::tracey.carson@karbonhomes.co.uk::bf442394-7dcd-44e6-837f-cad4601d2de7" providerId="AD" clId="Web-{D36B6B58-7E00-B8DE-F687-EAD0ACA9DAD6}" dt="2024-11-15T06:48:40.454" v="15"/>
            <ac:spMkLst>
              <pc:docMk/>
              <pc:sldMasterMk cId="1799123431" sldId="2147483703"/>
              <pc:sldLayoutMk cId="3312377643" sldId="2147484014"/>
              <ac:spMk id="3" creationId="{2AB18866-AA70-0855-5ECC-6EE9F4C9A47F}"/>
            </ac:spMkLst>
          </pc:spChg>
        </pc:sldLayoutChg>
        <pc:sldLayoutChg chg="modSp mod ord">
          <pc:chgData name="Tracey Carson" userId="S::tracey.carson@karbonhomes.co.uk::bf442394-7dcd-44e6-837f-cad4601d2de7" providerId="AD" clId="Web-{D36B6B58-7E00-B8DE-F687-EAD0ACA9DAD6}" dt="2024-11-15T06:48:40.454" v="15"/>
          <pc:sldLayoutMkLst>
            <pc:docMk/>
            <pc:sldMasterMk cId="1799123431" sldId="2147483703"/>
            <pc:sldLayoutMk cId="600724792" sldId="2147484015"/>
          </pc:sldLayoutMkLst>
          <pc:spChg chg="mod">
            <ac:chgData name="Tracey Carson" userId="S::tracey.carson@karbonhomes.co.uk::bf442394-7dcd-44e6-837f-cad4601d2de7" providerId="AD" clId="Web-{D36B6B58-7E00-B8DE-F687-EAD0ACA9DAD6}" dt="2024-11-15T06:48:40.454" v="15"/>
            <ac:spMkLst>
              <pc:docMk/>
              <pc:sldMasterMk cId="1799123431" sldId="2147483703"/>
              <pc:sldLayoutMk cId="600724792" sldId="2147484015"/>
              <ac:spMk id="11" creationId="{A511FAE7-0C32-E2C8-4BF4-3B58F8CD5A0C}"/>
            </ac:spMkLst>
          </pc:spChg>
          <pc:spChg chg="mod">
            <ac:chgData name="Tracey Carson" userId="S::tracey.carson@karbonhomes.co.uk::bf442394-7dcd-44e6-837f-cad4601d2de7" providerId="AD" clId="Web-{D36B6B58-7E00-B8DE-F687-EAD0ACA9DAD6}" dt="2024-11-15T06:48:40.454" v="15"/>
            <ac:spMkLst>
              <pc:docMk/>
              <pc:sldMasterMk cId="1799123431" sldId="2147483703"/>
              <pc:sldLayoutMk cId="600724792" sldId="2147484015"/>
              <ac:spMk id="12" creationId="{209B60F1-283C-E575-5F1F-CF3180ED0B94}"/>
            </ac:spMkLst>
          </pc:spChg>
        </pc:sldLayoutChg>
        <pc:sldLayoutChg chg="modSp mod ord">
          <pc:chgData name="Tracey Carson" userId="S::tracey.carson@karbonhomes.co.uk::bf442394-7dcd-44e6-837f-cad4601d2de7" providerId="AD" clId="Web-{D36B6B58-7E00-B8DE-F687-EAD0ACA9DAD6}" dt="2024-11-15T06:48:40.454" v="15"/>
          <pc:sldLayoutMkLst>
            <pc:docMk/>
            <pc:sldMasterMk cId="1799123431" sldId="2147483703"/>
            <pc:sldLayoutMk cId="7537309" sldId="2147484016"/>
          </pc:sldLayoutMkLst>
          <pc:spChg chg="mod">
            <ac:chgData name="Tracey Carson" userId="S::tracey.carson@karbonhomes.co.uk::bf442394-7dcd-44e6-837f-cad4601d2de7" providerId="AD" clId="Web-{D36B6B58-7E00-B8DE-F687-EAD0ACA9DAD6}" dt="2024-11-15T06:48:40.454" v="15"/>
            <ac:spMkLst>
              <pc:docMk/>
              <pc:sldMasterMk cId="1799123431" sldId="2147483703"/>
              <pc:sldLayoutMk cId="7537309" sldId="2147484016"/>
              <ac:spMk id="11" creationId="{21473C21-6408-A1F8-29F5-D60998D7E865}"/>
            </ac:spMkLst>
          </pc:spChg>
          <pc:spChg chg="mod">
            <ac:chgData name="Tracey Carson" userId="S::tracey.carson@karbonhomes.co.uk::bf442394-7dcd-44e6-837f-cad4601d2de7" providerId="AD" clId="Web-{D36B6B58-7E00-B8DE-F687-EAD0ACA9DAD6}" dt="2024-11-15T06:48:40.454" v="15"/>
            <ac:spMkLst>
              <pc:docMk/>
              <pc:sldMasterMk cId="1799123431" sldId="2147483703"/>
              <pc:sldLayoutMk cId="7537309" sldId="2147484016"/>
              <ac:spMk id="12" creationId="{369189C9-1FF9-0449-1FBF-1555315BAC1A}"/>
            </ac:spMkLst>
          </pc:spChg>
        </pc:sldLayoutChg>
        <pc:sldLayoutChg chg="modSp mod ord">
          <pc:chgData name="Tracey Carson" userId="S::tracey.carson@karbonhomes.co.uk::bf442394-7dcd-44e6-837f-cad4601d2de7" providerId="AD" clId="Web-{D36B6B58-7E00-B8DE-F687-EAD0ACA9DAD6}" dt="2024-11-15T06:48:40.454" v="15"/>
          <pc:sldLayoutMkLst>
            <pc:docMk/>
            <pc:sldMasterMk cId="1799123431" sldId="2147483703"/>
            <pc:sldLayoutMk cId="1465174522" sldId="2147484017"/>
          </pc:sldLayoutMkLst>
          <pc:spChg chg="mod">
            <ac:chgData name="Tracey Carson" userId="S::tracey.carson@karbonhomes.co.uk::bf442394-7dcd-44e6-837f-cad4601d2de7" providerId="AD" clId="Web-{D36B6B58-7E00-B8DE-F687-EAD0ACA9DAD6}" dt="2024-11-15T06:48:40.454" v="15"/>
            <ac:spMkLst>
              <pc:docMk/>
              <pc:sldMasterMk cId="1799123431" sldId="2147483703"/>
              <pc:sldLayoutMk cId="1465174522" sldId="2147484017"/>
              <ac:spMk id="11" creationId="{265BCD7E-F8F7-F022-E9F3-FBCFE46F6B60}"/>
            </ac:spMkLst>
          </pc:spChg>
          <pc:spChg chg="mod">
            <ac:chgData name="Tracey Carson" userId="S::tracey.carson@karbonhomes.co.uk::bf442394-7dcd-44e6-837f-cad4601d2de7" providerId="AD" clId="Web-{D36B6B58-7E00-B8DE-F687-EAD0ACA9DAD6}" dt="2024-11-15T06:48:40.454" v="15"/>
            <ac:spMkLst>
              <pc:docMk/>
              <pc:sldMasterMk cId="1799123431" sldId="2147483703"/>
              <pc:sldLayoutMk cId="1465174522" sldId="2147484017"/>
              <ac:spMk id="12" creationId="{4533AE71-02B0-7FC5-BD6A-385CCCDCB616}"/>
            </ac:spMkLst>
          </pc:spChg>
        </pc:sldLayoutChg>
        <pc:sldLayoutChg chg="modSp mod ord">
          <pc:chgData name="Tracey Carson" userId="S::tracey.carson@karbonhomes.co.uk::bf442394-7dcd-44e6-837f-cad4601d2de7" providerId="AD" clId="Web-{D36B6B58-7E00-B8DE-F687-EAD0ACA9DAD6}" dt="2024-11-15T06:48:40.454" v="15"/>
          <pc:sldLayoutMkLst>
            <pc:docMk/>
            <pc:sldMasterMk cId="1799123431" sldId="2147483703"/>
            <pc:sldLayoutMk cId="1758266375" sldId="2147484018"/>
          </pc:sldLayoutMkLst>
          <pc:spChg chg="mod">
            <ac:chgData name="Tracey Carson" userId="S::tracey.carson@karbonhomes.co.uk::bf442394-7dcd-44e6-837f-cad4601d2de7" providerId="AD" clId="Web-{D36B6B58-7E00-B8DE-F687-EAD0ACA9DAD6}" dt="2024-11-15T06:48:40.454" v="15"/>
            <ac:spMkLst>
              <pc:docMk/>
              <pc:sldMasterMk cId="1799123431" sldId="2147483703"/>
              <pc:sldLayoutMk cId="1758266375" sldId="2147484018"/>
              <ac:spMk id="11" creationId="{A5DDA83F-4E4B-444C-A4B8-DCA149233537}"/>
            </ac:spMkLst>
          </pc:spChg>
          <pc:spChg chg="mod">
            <ac:chgData name="Tracey Carson" userId="S::tracey.carson@karbonhomes.co.uk::bf442394-7dcd-44e6-837f-cad4601d2de7" providerId="AD" clId="Web-{D36B6B58-7E00-B8DE-F687-EAD0ACA9DAD6}" dt="2024-11-15T06:48:40.454" v="15"/>
            <ac:spMkLst>
              <pc:docMk/>
              <pc:sldMasterMk cId="1799123431" sldId="2147483703"/>
              <pc:sldLayoutMk cId="1758266375" sldId="2147484018"/>
              <ac:spMk id="12" creationId="{4BEE8320-AEBC-A6C8-454B-1CA4A6F2CE31}"/>
            </ac:spMkLst>
          </pc:spChg>
        </pc:sldLayoutChg>
        <pc:sldLayoutChg chg="modSp mod ord">
          <pc:chgData name="Tracey Carson" userId="S::tracey.carson@karbonhomes.co.uk::bf442394-7dcd-44e6-837f-cad4601d2de7" providerId="AD" clId="Web-{D36B6B58-7E00-B8DE-F687-EAD0ACA9DAD6}" dt="2024-11-15T06:48:40.454" v="15"/>
          <pc:sldLayoutMkLst>
            <pc:docMk/>
            <pc:sldMasterMk cId="1799123431" sldId="2147483703"/>
            <pc:sldLayoutMk cId="2642768192" sldId="2147484019"/>
          </pc:sldLayoutMkLst>
          <pc:spChg chg="mod">
            <ac:chgData name="Tracey Carson" userId="S::tracey.carson@karbonhomes.co.uk::bf442394-7dcd-44e6-837f-cad4601d2de7" providerId="AD" clId="Web-{D36B6B58-7E00-B8DE-F687-EAD0ACA9DAD6}" dt="2024-11-15T06:48:40.454" v="15"/>
            <ac:spMkLst>
              <pc:docMk/>
              <pc:sldMasterMk cId="1799123431" sldId="2147483703"/>
              <pc:sldLayoutMk cId="2642768192" sldId="2147484019"/>
              <ac:spMk id="11" creationId="{90F232AD-AD3C-FBFC-AA37-54A9F7D8579B}"/>
            </ac:spMkLst>
          </pc:spChg>
          <pc:spChg chg="mod">
            <ac:chgData name="Tracey Carson" userId="S::tracey.carson@karbonhomes.co.uk::bf442394-7dcd-44e6-837f-cad4601d2de7" providerId="AD" clId="Web-{D36B6B58-7E00-B8DE-F687-EAD0ACA9DAD6}" dt="2024-11-15T06:48:40.454" v="15"/>
            <ac:spMkLst>
              <pc:docMk/>
              <pc:sldMasterMk cId="1799123431" sldId="2147483703"/>
              <pc:sldLayoutMk cId="2642768192" sldId="2147484019"/>
              <ac:spMk id="12" creationId="{9CCD4EF3-4A8D-AB7E-3930-E236C4CC6824}"/>
            </ac:spMkLst>
          </pc:spChg>
        </pc:sldLayoutChg>
        <pc:sldLayoutChg chg="modSp mod ord">
          <pc:chgData name="Tracey Carson" userId="S::tracey.carson@karbonhomes.co.uk::bf442394-7dcd-44e6-837f-cad4601d2de7" providerId="AD" clId="Web-{D36B6B58-7E00-B8DE-F687-EAD0ACA9DAD6}" dt="2024-11-15T06:48:40.454" v="15"/>
          <pc:sldLayoutMkLst>
            <pc:docMk/>
            <pc:sldMasterMk cId="1799123431" sldId="2147483703"/>
            <pc:sldLayoutMk cId="2292759704" sldId="2147484020"/>
          </pc:sldLayoutMkLst>
          <pc:spChg chg="mod">
            <ac:chgData name="Tracey Carson" userId="S::tracey.carson@karbonhomes.co.uk::bf442394-7dcd-44e6-837f-cad4601d2de7" providerId="AD" clId="Web-{D36B6B58-7E00-B8DE-F687-EAD0ACA9DAD6}" dt="2024-11-15T06:48:40.454" v="15"/>
            <ac:spMkLst>
              <pc:docMk/>
              <pc:sldMasterMk cId="1799123431" sldId="2147483703"/>
              <pc:sldLayoutMk cId="2292759704" sldId="2147484020"/>
              <ac:spMk id="6" creationId="{F9403977-82EE-7213-60AE-AD5E31493DD2}"/>
            </ac:spMkLst>
          </pc:spChg>
          <pc:spChg chg="mod">
            <ac:chgData name="Tracey Carson" userId="S::tracey.carson@karbonhomes.co.uk::bf442394-7dcd-44e6-837f-cad4601d2de7" providerId="AD" clId="Web-{D36B6B58-7E00-B8DE-F687-EAD0ACA9DAD6}" dt="2024-11-15T06:48:40.454" v="15"/>
            <ac:spMkLst>
              <pc:docMk/>
              <pc:sldMasterMk cId="1799123431" sldId="2147483703"/>
              <pc:sldLayoutMk cId="2292759704" sldId="2147484020"/>
              <ac:spMk id="7" creationId="{8D908299-8458-85E8-8FB0-ADF62E0A3AFC}"/>
            </ac:spMkLst>
          </pc:spChg>
        </pc:sldLayoutChg>
        <pc:sldLayoutChg chg="modSp mod ord">
          <pc:chgData name="Tracey Carson" userId="S::tracey.carson@karbonhomes.co.uk::bf442394-7dcd-44e6-837f-cad4601d2de7" providerId="AD" clId="Web-{D36B6B58-7E00-B8DE-F687-EAD0ACA9DAD6}" dt="2024-11-15T06:48:40.454" v="15"/>
          <pc:sldLayoutMkLst>
            <pc:docMk/>
            <pc:sldMasterMk cId="1799123431" sldId="2147483703"/>
            <pc:sldLayoutMk cId="3822152250" sldId="2147484021"/>
          </pc:sldLayoutMkLst>
          <pc:spChg chg="mod">
            <ac:chgData name="Tracey Carson" userId="S::tracey.carson@karbonhomes.co.uk::bf442394-7dcd-44e6-837f-cad4601d2de7" providerId="AD" clId="Web-{D36B6B58-7E00-B8DE-F687-EAD0ACA9DAD6}" dt="2024-11-15T06:48:40.454" v="15"/>
            <ac:spMkLst>
              <pc:docMk/>
              <pc:sldMasterMk cId="1799123431" sldId="2147483703"/>
              <pc:sldLayoutMk cId="3822152250" sldId="2147484021"/>
              <ac:spMk id="2" creationId="{58FCF506-9496-1C8A-9406-D2ADA562CCA3}"/>
            </ac:spMkLst>
          </pc:spChg>
          <pc:spChg chg="mod">
            <ac:chgData name="Tracey Carson" userId="S::tracey.carson@karbonhomes.co.uk::bf442394-7dcd-44e6-837f-cad4601d2de7" providerId="AD" clId="Web-{D36B6B58-7E00-B8DE-F687-EAD0ACA9DAD6}" dt="2024-11-15T06:48:40.454" v="15"/>
            <ac:spMkLst>
              <pc:docMk/>
              <pc:sldMasterMk cId="1799123431" sldId="2147483703"/>
              <pc:sldLayoutMk cId="3822152250" sldId="2147484021"/>
              <ac:spMk id="3" creationId="{6AF4EEB6-69E4-8BFA-4D13-1D02A86F19D7}"/>
            </ac:spMkLst>
          </pc:spChg>
        </pc:sldLayoutChg>
        <pc:sldLayoutChg chg="modSp mod ord">
          <pc:chgData name="Tracey Carson" userId="S::tracey.carson@karbonhomes.co.uk::bf442394-7dcd-44e6-837f-cad4601d2de7" providerId="AD" clId="Web-{D36B6B58-7E00-B8DE-F687-EAD0ACA9DAD6}" dt="2024-11-15T06:48:40.454" v="15"/>
          <pc:sldLayoutMkLst>
            <pc:docMk/>
            <pc:sldMasterMk cId="1799123431" sldId="2147483703"/>
            <pc:sldLayoutMk cId="2125437440" sldId="2147484022"/>
          </pc:sldLayoutMkLst>
          <pc:spChg chg="mod">
            <ac:chgData name="Tracey Carson" userId="S::tracey.carson@karbonhomes.co.uk::bf442394-7dcd-44e6-837f-cad4601d2de7" providerId="AD" clId="Web-{D36B6B58-7E00-B8DE-F687-EAD0ACA9DAD6}" dt="2024-11-15T06:48:40.454" v="15"/>
            <ac:spMkLst>
              <pc:docMk/>
              <pc:sldMasterMk cId="1799123431" sldId="2147483703"/>
              <pc:sldLayoutMk cId="2125437440" sldId="2147484022"/>
              <ac:spMk id="2" creationId="{4B8C082C-F282-C4A1-D6A5-410A762E5633}"/>
            </ac:spMkLst>
          </pc:spChg>
        </pc:sldLayoutChg>
        <pc:sldLayoutChg chg="modSp mod ord">
          <pc:chgData name="Tracey Carson" userId="S::tracey.carson@karbonhomes.co.uk::bf442394-7dcd-44e6-837f-cad4601d2de7" providerId="AD" clId="Web-{D36B6B58-7E00-B8DE-F687-EAD0ACA9DAD6}" dt="2024-11-15T06:48:40.454" v="15"/>
          <pc:sldLayoutMkLst>
            <pc:docMk/>
            <pc:sldMasterMk cId="1799123431" sldId="2147483703"/>
            <pc:sldLayoutMk cId="1793903399" sldId="2147484023"/>
          </pc:sldLayoutMkLst>
          <pc:spChg chg="mod">
            <ac:chgData name="Tracey Carson" userId="S::tracey.carson@karbonhomes.co.uk::bf442394-7dcd-44e6-837f-cad4601d2de7" providerId="AD" clId="Web-{D36B6B58-7E00-B8DE-F687-EAD0ACA9DAD6}" dt="2024-11-15T06:48:40.454" v="15"/>
            <ac:spMkLst>
              <pc:docMk/>
              <pc:sldMasterMk cId="1799123431" sldId="2147483703"/>
              <pc:sldLayoutMk cId="1793903399" sldId="2147484023"/>
              <ac:spMk id="2" creationId="{4B8C082C-F282-C4A1-D6A5-410A762E5633}"/>
            </ac:spMkLst>
          </pc:spChg>
          <pc:spChg chg="mod">
            <ac:chgData name="Tracey Carson" userId="S::tracey.carson@karbonhomes.co.uk::bf442394-7dcd-44e6-837f-cad4601d2de7" providerId="AD" clId="Web-{D36B6B58-7E00-B8DE-F687-EAD0ACA9DAD6}" dt="2024-11-15T06:48:40.454" v="15"/>
            <ac:spMkLst>
              <pc:docMk/>
              <pc:sldMasterMk cId="1799123431" sldId="2147483703"/>
              <pc:sldLayoutMk cId="1793903399" sldId="2147484023"/>
              <ac:spMk id="7" creationId="{54789D21-7E5C-FAAB-81A8-2F8A9CB1A879}"/>
            </ac:spMkLst>
          </pc:spChg>
          <pc:spChg chg="mod">
            <ac:chgData name="Tracey Carson" userId="S::tracey.carson@karbonhomes.co.uk::bf442394-7dcd-44e6-837f-cad4601d2de7" providerId="AD" clId="Web-{D36B6B58-7E00-B8DE-F687-EAD0ACA9DAD6}" dt="2024-11-15T06:48:40.454" v="15"/>
            <ac:spMkLst>
              <pc:docMk/>
              <pc:sldMasterMk cId="1799123431" sldId="2147483703"/>
              <pc:sldLayoutMk cId="1793903399" sldId="2147484023"/>
              <ac:spMk id="8" creationId="{56C2F28A-39F6-1A2E-EA00-B646BC78457D}"/>
            </ac:spMkLst>
          </pc:spChg>
        </pc:sldLayoutChg>
        <pc:sldLayoutChg chg="modSp mod ord">
          <pc:chgData name="Tracey Carson" userId="S::tracey.carson@karbonhomes.co.uk::bf442394-7dcd-44e6-837f-cad4601d2de7" providerId="AD" clId="Web-{D36B6B58-7E00-B8DE-F687-EAD0ACA9DAD6}" dt="2024-11-15T06:48:40.454" v="15"/>
          <pc:sldLayoutMkLst>
            <pc:docMk/>
            <pc:sldMasterMk cId="1799123431" sldId="2147483703"/>
            <pc:sldLayoutMk cId="4233647541" sldId="2147484024"/>
          </pc:sldLayoutMkLst>
          <pc:spChg chg="mod">
            <ac:chgData name="Tracey Carson" userId="S::tracey.carson@karbonhomes.co.uk::bf442394-7dcd-44e6-837f-cad4601d2de7" providerId="AD" clId="Web-{D36B6B58-7E00-B8DE-F687-EAD0ACA9DAD6}" dt="2024-11-15T06:48:40.454" v="15"/>
            <ac:spMkLst>
              <pc:docMk/>
              <pc:sldMasterMk cId="1799123431" sldId="2147483703"/>
              <pc:sldLayoutMk cId="4233647541" sldId="2147484024"/>
              <ac:spMk id="2" creationId="{4B8C082C-F282-C4A1-D6A5-410A762E5633}"/>
            </ac:spMkLst>
          </pc:spChg>
          <pc:spChg chg="mod">
            <ac:chgData name="Tracey Carson" userId="S::tracey.carson@karbonhomes.co.uk::bf442394-7dcd-44e6-837f-cad4601d2de7" providerId="AD" clId="Web-{D36B6B58-7E00-B8DE-F687-EAD0ACA9DAD6}" dt="2024-11-15T06:48:40.454" v="15"/>
            <ac:spMkLst>
              <pc:docMk/>
              <pc:sldMasterMk cId="1799123431" sldId="2147483703"/>
              <pc:sldLayoutMk cId="4233647541" sldId="2147484024"/>
              <ac:spMk id="4" creationId="{5C9AD746-8AAF-32BB-41ED-F8669B22955C}"/>
            </ac:spMkLst>
          </pc:spChg>
          <pc:spChg chg="mod">
            <ac:chgData name="Tracey Carson" userId="S::tracey.carson@karbonhomes.co.uk::bf442394-7dcd-44e6-837f-cad4601d2de7" providerId="AD" clId="Web-{D36B6B58-7E00-B8DE-F687-EAD0ACA9DAD6}" dt="2024-11-15T06:48:40.454" v="15"/>
            <ac:spMkLst>
              <pc:docMk/>
              <pc:sldMasterMk cId="1799123431" sldId="2147483703"/>
              <pc:sldLayoutMk cId="4233647541" sldId="2147484024"/>
              <ac:spMk id="8" creationId="{555CCE80-390D-B5FE-F5BB-05AACE0E1435}"/>
            </ac:spMkLst>
          </pc:spChg>
        </pc:sldLayoutChg>
        <pc:sldLayoutChg chg="modSp mod ord">
          <pc:chgData name="Tracey Carson" userId="S::tracey.carson@karbonhomes.co.uk::bf442394-7dcd-44e6-837f-cad4601d2de7" providerId="AD" clId="Web-{D36B6B58-7E00-B8DE-F687-EAD0ACA9DAD6}" dt="2024-11-15T06:48:40.454" v="15"/>
          <pc:sldLayoutMkLst>
            <pc:docMk/>
            <pc:sldMasterMk cId="1799123431" sldId="2147483703"/>
            <pc:sldLayoutMk cId="4008475862" sldId="2147484025"/>
          </pc:sldLayoutMkLst>
          <pc:spChg chg="mod">
            <ac:chgData name="Tracey Carson" userId="S::tracey.carson@karbonhomes.co.uk::bf442394-7dcd-44e6-837f-cad4601d2de7" providerId="AD" clId="Web-{D36B6B58-7E00-B8DE-F687-EAD0ACA9DAD6}" dt="2024-11-15T06:48:40.454" v="15"/>
            <ac:spMkLst>
              <pc:docMk/>
              <pc:sldMasterMk cId="1799123431" sldId="2147483703"/>
              <pc:sldLayoutMk cId="4008475862" sldId="2147484025"/>
              <ac:spMk id="2" creationId="{4B8C082C-F282-C4A1-D6A5-410A762E5633}"/>
            </ac:spMkLst>
          </pc:spChg>
          <pc:spChg chg="mod">
            <ac:chgData name="Tracey Carson" userId="S::tracey.carson@karbonhomes.co.uk::bf442394-7dcd-44e6-837f-cad4601d2de7" providerId="AD" clId="Web-{D36B6B58-7E00-B8DE-F687-EAD0ACA9DAD6}" dt="2024-11-15T06:48:40.454" v="15"/>
            <ac:spMkLst>
              <pc:docMk/>
              <pc:sldMasterMk cId="1799123431" sldId="2147483703"/>
              <pc:sldLayoutMk cId="4008475862" sldId="2147484025"/>
              <ac:spMk id="4" creationId="{FE65A941-DAE1-859D-30AB-1BC42B6A512F}"/>
            </ac:spMkLst>
          </pc:spChg>
          <pc:spChg chg="mod">
            <ac:chgData name="Tracey Carson" userId="S::tracey.carson@karbonhomes.co.uk::bf442394-7dcd-44e6-837f-cad4601d2de7" providerId="AD" clId="Web-{D36B6B58-7E00-B8DE-F687-EAD0ACA9DAD6}" dt="2024-11-15T06:48:40.454" v="15"/>
            <ac:spMkLst>
              <pc:docMk/>
              <pc:sldMasterMk cId="1799123431" sldId="2147483703"/>
              <pc:sldLayoutMk cId="4008475862" sldId="2147484025"/>
              <ac:spMk id="8" creationId="{9B9EE1F1-AA5C-A6A7-185B-EC6FD9FA74A0}"/>
            </ac:spMkLst>
          </pc:spChg>
        </pc:sldLayoutChg>
        <pc:sldLayoutChg chg="modSp mod ord">
          <pc:chgData name="Tracey Carson" userId="S::tracey.carson@karbonhomes.co.uk::bf442394-7dcd-44e6-837f-cad4601d2de7" providerId="AD" clId="Web-{D36B6B58-7E00-B8DE-F687-EAD0ACA9DAD6}" dt="2024-11-15T06:48:40.454" v="15"/>
          <pc:sldLayoutMkLst>
            <pc:docMk/>
            <pc:sldMasterMk cId="1799123431" sldId="2147483703"/>
            <pc:sldLayoutMk cId="3227119176" sldId="2147484026"/>
          </pc:sldLayoutMkLst>
          <pc:spChg chg="mod">
            <ac:chgData name="Tracey Carson" userId="S::tracey.carson@karbonhomes.co.uk::bf442394-7dcd-44e6-837f-cad4601d2de7" providerId="AD" clId="Web-{D36B6B58-7E00-B8DE-F687-EAD0ACA9DAD6}" dt="2024-11-15T06:48:40.454" v="15"/>
            <ac:spMkLst>
              <pc:docMk/>
              <pc:sldMasterMk cId="1799123431" sldId="2147483703"/>
              <pc:sldLayoutMk cId="3227119176" sldId="2147484026"/>
              <ac:spMk id="2" creationId="{4B8C082C-F282-C4A1-D6A5-410A762E5633}"/>
            </ac:spMkLst>
          </pc:spChg>
          <pc:spChg chg="mod">
            <ac:chgData name="Tracey Carson" userId="S::tracey.carson@karbonhomes.co.uk::bf442394-7dcd-44e6-837f-cad4601d2de7" providerId="AD" clId="Web-{D36B6B58-7E00-B8DE-F687-EAD0ACA9DAD6}" dt="2024-11-15T06:48:40.454" v="15"/>
            <ac:spMkLst>
              <pc:docMk/>
              <pc:sldMasterMk cId="1799123431" sldId="2147483703"/>
              <pc:sldLayoutMk cId="3227119176" sldId="2147484026"/>
              <ac:spMk id="4" creationId="{838F7C98-6BE4-56EA-EBFB-8EFA857AC7AF}"/>
            </ac:spMkLst>
          </pc:spChg>
          <pc:spChg chg="mod">
            <ac:chgData name="Tracey Carson" userId="S::tracey.carson@karbonhomes.co.uk::bf442394-7dcd-44e6-837f-cad4601d2de7" providerId="AD" clId="Web-{D36B6B58-7E00-B8DE-F687-EAD0ACA9DAD6}" dt="2024-11-15T06:48:40.454" v="15"/>
            <ac:spMkLst>
              <pc:docMk/>
              <pc:sldMasterMk cId="1799123431" sldId="2147483703"/>
              <pc:sldLayoutMk cId="3227119176" sldId="2147484026"/>
              <ac:spMk id="8" creationId="{44F84C44-08AB-B390-6F01-09AB03A4D172}"/>
            </ac:spMkLst>
          </pc:spChg>
        </pc:sldLayoutChg>
        <pc:sldLayoutChg chg="modSp mod ord">
          <pc:chgData name="Tracey Carson" userId="S::tracey.carson@karbonhomes.co.uk::bf442394-7dcd-44e6-837f-cad4601d2de7" providerId="AD" clId="Web-{D36B6B58-7E00-B8DE-F687-EAD0ACA9DAD6}" dt="2024-11-15T06:48:40.454" v="15"/>
          <pc:sldLayoutMkLst>
            <pc:docMk/>
            <pc:sldMasterMk cId="1799123431" sldId="2147483703"/>
            <pc:sldLayoutMk cId="1665405145" sldId="2147484027"/>
          </pc:sldLayoutMkLst>
          <pc:spChg chg="mod">
            <ac:chgData name="Tracey Carson" userId="S::tracey.carson@karbonhomes.co.uk::bf442394-7dcd-44e6-837f-cad4601d2de7" providerId="AD" clId="Web-{D36B6B58-7E00-B8DE-F687-EAD0ACA9DAD6}" dt="2024-11-15T06:48:40.454" v="15"/>
            <ac:spMkLst>
              <pc:docMk/>
              <pc:sldMasterMk cId="1799123431" sldId="2147483703"/>
              <pc:sldLayoutMk cId="1665405145" sldId="2147484027"/>
              <ac:spMk id="2" creationId="{4B8C082C-F282-C4A1-D6A5-410A762E5633}"/>
            </ac:spMkLst>
          </pc:spChg>
          <pc:spChg chg="mod">
            <ac:chgData name="Tracey Carson" userId="S::tracey.carson@karbonhomes.co.uk::bf442394-7dcd-44e6-837f-cad4601d2de7" providerId="AD" clId="Web-{D36B6B58-7E00-B8DE-F687-EAD0ACA9DAD6}" dt="2024-11-15T06:48:40.454" v="15"/>
            <ac:spMkLst>
              <pc:docMk/>
              <pc:sldMasterMk cId="1799123431" sldId="2147483703"/>
              <pc:sldLayoutMk cId="1665405145" sldId="2147484027"/>
              <ac:spMk id="4" creationId="{ACA1FD6D-10E9-9270-E962-794BE44D412D}"/>
            </ac:spMkLst>
          </pc:spChg>
          <pc:spChg chg="mod">
            <ac:chgData name="Tracey Carson" userId="S::tracey.carson@karbonhomes.co.uk::bf442394-7dcd-44e6-837f-cad4601d2de7" providerId="AD" clId="Web-{D36B6B58-7E00-B8DE-F687-EAD0ACA9DAD6}" dt="2024-11-15T06:48:40.454" v="15"/>
            <ac:spMkLst>
              <pc:docMk/>
              <pc:sldMasterMk cId="1799123431" sldId="2147483703"/>
              <pc:sldLayoutMk cId="1665405145" sldId="2147484027"/>
              <ac:spMk id="8" creationId="{A063C6A0-7CF0-952C-6860-50426937F0AA}"/>
            </ac:spMkLst>
          </pc:spChg>
        </pc:sldLayoutChg>
        <pc:sldLayoutChg chg="modSp mod ord">
          <pc:chgData name="Tracey Carson" userId="S::tracey.carson@karbonhomes.co.uk::bf442394-7dcd-44e6-837f-cad4601d2de7" providerId="AD" clId="Web-{D36B6B58-7E00-B8DE-F687-EAD0ACA9DAD6}" dt="2024-11-15T06:48:40.454" v="15"/>
          <pc:sldLayoutMkLst>
            <pc:docMk/>
            <pc:sldMasterMk cId="1799123431" sldId="2147483703"/>
            <pc:sldLayoutMk cId="3713099654" sldId="2147484028"/>
          </pc:sldLayoutMkLst>
          <pc:spChg chg="mod">
            <ac:chgData name="Tracey Carson" userId="S::tracey.carson@karbonhomes.co.uk::bf442394-7dcd-44e6-837f-cad4601d2de7" providerId="AD" clId="Web-{D36B6B58-7E00-B8DE-F687-EAD0ACA9DAD6}" dt="2024-11-15T06:48:40.454" v="15"/>
            <ac:spMkLst>
              <pc:docMk/>
              <pc:sldMasterMk cId="1799123431" sldId="2147483703"/>
              <pc:sldLayoutMk cId="3713099654" sldId="2147484028"/>
              <ac:spMk id="2" creationId="{4B8C082C-F282-C4A1-D6A5-410A762E5633}"/>
            </ac:spMkLst>
          </pc:spChg>
          <pc:spChg chg="mod">
            <ac:chgData name="Tracey Carson" userId="S::tracey.carson@karbonhomes.co.uk::bf442394-7dcd-44e6-837f-cad4601d2de7" providerId="AD" clId="Web-{D36B6B58-7E00-B8DE-F687-EAD0ACA9DAD6}" dt="2024-11-15T06:48:40.454" v="15"/>
            <ac:spMkLst>
              <pc:docMk/>
              <pc:sldMasterMk cId="1799123431" sldId="2147483703"/>
              <pc:sldLayoutMk cId="3713099654" sldId="2147484028"/>
              <ac:spMk id="4" creationId="{04A84985-09A3-4A9A-E3E9-AFC85FE1CE3F}"/>
            </ac:spMkLst>
          </pc:spChg>
          <pc:spChg chg="mod">
            <ac:chgData name="Tracey Carson" userId="S::tracey.carson@karbonhomes.co.uk::bf442394-7dcd-44e6-837f-cad4601d2de7" providerId="AD" clId="Web-{D36B6B58-7E00-B8DE-F687-EAD0ACA9DAD6}" dt="2024-11-15T06:48:40.454" v="15"/>
            <ac:spMkLst>
              <pc:docMk/>
              <pc:sldMasterMk cId="1799123431" sldId="2147483703"/>
              <pc:sldLayoutMk cId="3713099654" sldId="2147484028"/>
              <ac:spMk id="8" creationId="{6743074D-20B6-E8A8-73F4-53D5B054F028}"/>
            </ac:spMkLst>
          </pc:spChg>
        </pc:sldLayoutChg>
        <pc:sldLayoutChg chg="modSp mod ord">
          <pc:chgData name="Tracey Carson" userId="S::tracey.carson@karbonhomes.co.uk::bf442394-7dcd-44e6-837f-cad4601d2de7" providerId="AD" clId="Web-{D36B6B58-7E00-B8DE-F687-EAD0ACA9DAD6}" dt="2024-11-15T06:48:40.454" v="15"/>
          <pc:sldLayoutMkLst>
            <pc:docMk/>
            <pc:sldMasterMk cId="1799123431" sldId="2147483703"/>
            <pc:sldLayoutMk cId="2862614138" sldId="2147484029"/>
          </pc:sldLayoutMkLst>
          <pc:spChg chg="mod">
            <ac:chgData name="Tracey Carson" userId="S::tracey.carson@karbonhomes.co.uk::bf442394-7dcd-44e6-837f-cad4601d2de7" providerId="AD" clId="Web-{D36B6B58-7E00-B8DE-F687-EAD0ACA9DAD6}" dt="2024-11-15T06:48:40.454" v="15"/>
            <ac:spMkLst>
              <pc:docMk/>
              <pc:sldMasterMk cId="1799123431" sldId="2147483703"/>
              <pc:sldLayoutMk cId="2862614138" sldId="2147484029"/>
              <ac:spMk id="2" creationId="{4B8C082C-F282-C4A1-D6A5-410A762E5633}"/>
            </ac:spMkLst>
          </pc:spChg>
          <pc:spChg chg="mod">
            <ac:chgData name="Tracey Carson" userId="S::tracey.carson@karbonhomes.co.uk::bf442394-7dcd-44e6-837f-cad4601d2de7" providerId="AD" clId="Web-{D36B6B58-7E00-B8DE-F687-EAD0ACA9DAD6}" dt="2024-11-15T06:48:40.454" v="15"/>
            <ac:spMkLst>
              <pc:docMk/>
              <pc:sldMasterMk cId="1799123431" sldId="2147483703"/>
              <pc:sldLayoutMk cId="2862614138" sldId="2147484029"/>
              <ac:spMk id="4" creationId="{1A552508-023F-D53B-44CB-912225720AEF}"/>
            </ac:spMkLst>
          </pc:spChg>
          <pc:spChg chg="mod">
            <ac:chgData name="Tracey Carson" userId="S::tracey.carson@karbonhomes.co.uk::bf442394-7dcd-44e6-837f-cad4601d2de7" providerId="AD" clId="Web-{D36B6B58-7E00-B8DE-F687-EAD0ACA9DAD6}" dt="2024-11-15T06:48:40.454" v="15"/>
            <ac:spMkLst>
              <pc:docMk/>
              <pc:sldMasterMk cId="1799123431" sldId="2147483703"/>
              <pc:sldLayoutMk cId="2862614138" sldId="2147484029"/>
              <ac:spMk id="8" creationId="{B9C2AB00-DEA4-95E7-1C1A-771BA15A25DE}"/>
            </ac:spMkLst>
          </pc:spChg>
        </pc:sldLayoutChg>
        <pc:sldLayoutChg chg="mod ord">
          <pc:chgData name="Tracey Carson" userId="S::tracey.carson@karbonhomes.co.uk::bf442394-7dcd-44e6-837f-cad4601d2de7" providerId="AD" clId="Web-{D36B6B58-7E00-B8DE-F687-EAD0ACA9DAD6}" dt="2024-11-15T06:48:40.454" v="15"/>
          <pc:sldLayoutMkLst>
            <pc:docMk/>
            <pc:sldMasterMk cId="1799123431" sldId="2147483703"/>
            <pc:sldLayoutMk cId="3769252762" sldId="2147484030"/>
          </pc:sldLayoutMkLst>
        </pc:sldLayoutChg>
        <pc:sldLayoutChg chg="modSp mod ord">
          <pc:chgData name="Tracey Carson" userId="S::tracey.carson@karbonhomes.co.uk::bf442394-7dcd-44e6-837f-cad4601d2de7" providerId="AD" clId="Web-{D36B6B58-7E00-B8DE-F687-EAD0ACA9DAD6}" dt="2024-11-15T06:48:40.454" v="15"/>
          <pc:sldLayoutMkLst>
            <pc:docMk/>
            <pc:sldMasterMk cId="1799123431" sldId="2147483703"/>
            <pc:sldLayoutMk cId="2116115527" sldId="2147484031"/>
          </pc:sldLayoutMkLst>
          <pc:spChg chg="mod">
            <ac:chgData name="Tracey Carson" userId="S::tracey.carson@karbonhomes.co.uk::bf442394-7dcd-44e6-837f-cad4601d2de7" providerId="AD" clId="Web-{D36B6B58-7E00-B8DE-F687-EAD0ACA9DAD6}" dt="2024-11-15T06:48:40.454" v="15"/>
            <ac:spMkLst>
              <pc:docMk/>
              <pc:sldMasterMk cId="1799123431" sldId="2147483703"/>
              <pc:sldLayoutMk cId="2116115527" sldId="2147484031"/>
              <ac:spMk id="4" creationId="{C1B3F0D4-EA08-A9E7-4EF2-A055966B6DDF}"/>
            </ac:spMkLst>
          </pc:spChg>
          <pc:spChg chg="mod">
            <ac:chgData name="Tracey Carson" userId="S::tracey.carson@karbonhomes.co.uk::bf442394-7dcd-44e6-837f-cad4601d2de7" providerId="AD" clId="Web-{D36B6B58-7E00-B8DE-F687-EAD0ACA9DAD6}" dt="2024-11-15T06:48:40.454" v="15"/>
            <ac:spMkLst>
              <pc:docMk/>
              <pc:sldMasterMk cId="1799123431" sldId="2147483703"/>
              <pc:sldLayoutMk cId="2116115527" sldId="2147484031"/>
              <ac:spMk id="15" creationId="{53808703-0BCE-7183-6470-AA2644D50A04}"/>
            </ac:spMkLst>
          </pc:spChg>
        </pc:sldLayoutChg>
        <pc:sldLayoutChg chg="modSp mod ord">
          <pc:chgData name="Tracey Carson" userId="S::tracey.carson@karbonhomes.co.uk::bf442394-7dcd-44e6-837f-cad4601d2de7" providerId="AD" clId="Web-{D36B6B58-7E00-B8DE-F687-EAD0ACA9DAD6}" dt="2024-11-15T06:48:40.454" v="15"/>
          <pc:sldLayoutMkLst>
            <pc:docMk/>
            <pc:sldMasterMk cId="1799123431" sldId="2147483703"/>
            <pc:sldLayoutMk cId="601378604" sldId="2147484032"/>
          </pc:sldLayoutMkLst>
          <pc:spChg chg="mod">
            <ac:chgData name="Tracey Carson" userId="S::tracey.carson@karbonhomes.co.uk::bf442394-7dcd-44e6-837f-cad4601d2de7" providerId="AD" clId="Web-{D36B6B58-7E00-B8DE-F687-EAD0ACA9DAD6}" dt="2024-11-15T06:48:40.454" v="15"/>
            <ac:spMkLst>
              <pc:docMk/>
              <pc:sldMasterMk cId="1799123431" sldId="2147483703"/>
              <pc:sldLayoutMk cId="601378604" sldId="2147484032"/>
              <ac:spMk id="4" creationId="{24F6B201-E196-2A74-FCD3-0F931BFBD12F}"/>
            </ac:spMkLst>
          </pc:spChg>
          <pc:spChg chg="mod">
            <ac:chgData name="Tracey Carson" userId="S::tracey.carson@karbonhomes.co.uk::bf442394-7dcd-44e6-837f-cad4601d2de7" providerId="AD" clId="Web-{D36B6B58-7E00-B8DE-F687-EAD0ACA9DAD6}" dt="2024-11-15T06:48:40.454" v="15"/>
            <ac:spMkLst>
              <pc:docMk/>
              <pc:sldMasterMk cId="1799123431" sldId="2147483703"/>
              <pc:sldLayoutMk cId="601378604" sldId="2147484032"/>
              <ac:spMk id="5" creationId="{74065A87-81BE-42D9-7510-C52FC04D0400}"/>
            </ac:spMkLst>
          </pc:spChg>
        </pc:sldLayoutChg>
        <pc:sldLayoutChg chg="modSp mod ord">
          <pc:chgData name="Tracey Carson" userId="S::tracey.carson@karbonhomes.co.uk::bf442394-7dcd-44e6-837f-cad4601d2de7" providerId="AD" clId="Web-{D36B6B58-7E00-B8DE-F687-EAD0ACA9DAD6}" dt="2024-11-15T06:48:40.469" v="16"/>
          <pc:sldLayoutMkLst>
            <pc:docMk/>
            <pc:sldMasterMk cId="1799123431" sldId="2147483703"/>
            <pc:sldLayoutMk cId="641379956" sldId="2147484034"/>
          </pc:sldLayoutMkLst>
          <pc:spChg chg="mod">
            <ac:chgData name="Tracey Carson" userId="S::tracey.carson@karbonhomes.co.uk::bf442394-7dcd-44e6-837f-cad4601d2de7" providerId="AD" clId="Web-{D36B6B58-7E00-B8DE-F687-EAD0ACA9DAD6}" dt="2024-11-15T06:48:40.469" v="16"/>
            <ac:spMkLst>
              <pc:docMk/>
              <pc:sldMasterMk cId="1799123431" sldId="2147483703"/>
              <pc:sldLayoutMk cId="641379956" sldId="2147484034"/>
              <ac:spMk id="2" creationId="{AA8DDEF5-B616-9FEB-82B3-97C675309909}"/>
            </ac:spMkLst>
          </pc:spChg>
          <pc:spChg chg="mod">
            <ac:chgData name="Tracey Carson" userId="S::tracey.carson@karbonhomes.co.uk::bf442394-7dcd-44e6-837f-cad4601d2de7" providerId="AD" clId="Web-{D36B6B58-7E00-B8DE-F687-EAD0ACA9DAD6}" dt="2024-11-15T06:48:40.469" v="16"/>
            <ac:spMkLst>
              <pc:docMk/>
              <pc:sldMasterMk cId="1799123431" sldId="2147483703"/>
              <pc:sldLayoutMk cId="641379956" sldId="2147484034"/>
              <ac:spMk id="3" creationId="{2AB18866-AA70-0855-5ECC-6EE9F4C9A47F}"/>
            </ac:spMkLst>
          </pc:spChg>
        </pc:sldLayoutChg>
        <pc:sldLayoutChg chg="modSp mod ord">
          <pc:chgData name="Tracey Carson" userId="S::tracey.carson@karbonhomes.co.uk::bf442394-7dcd-44e6-837f-cad4601d2de7" providerId="AD" clId="Web-{D36B6B58-7E00-B8DE-F687-EAD0ACA9DAD6}" dt="2024-11-15T06:48:40.469" v="16"/>
          <pc:sldLayoutMkLst>
            <pc:docMk/>
            <pc:sldMasterMk cId="1799123431" sldId="2147483703"/>
            <pc:sldLayoutMk cId="1688317425" sldId="2147484035"/>
          </pc:sldLayoutMkLst>
          <pc:spChg chg="mod">
            <ac:chgData name="Tracey Carson" userId="S::tracey.carson@karbonhomes.co.uk::bf442394-7dcd-44e6-837f-cad4601d2de7" providerId="AD" clId="Web-{D36B6B58-7E00-B8DE-F687-EAD0ACA9DAD6}" dt="2024-11-15T06:48:40.469" v="16"/>
            <ac:spMkLst>
              <pc:docMk/>
              <pc:sldMasterMk cId="1799123431" sldId="2147483703"/>
              <pc:sldLayoutMk cId="1688317425" sldId="2147484035"/>
              <ac:spMk id="2" creationId="{AA8DDEF5-B616-9FEB-82B3-97C675309909}"/>
            </ac:spMkLst>
          </pc:spChg>
          <pc:spChg chg="mod">
            <ac:chgData name="Tracey Carson" userId="S::tracey.carson@karbonhomes.co.uk::bf442394-7dcd-44e6-837f-cad4601d2de7" providerId="AD" clId="Web-{D36B6B58-7E00-B8DE-F687-EAD0ACA9DAD6}" dt="2024-11-15T06:48:40.469" v="16"/>
            <ac:spMkLst>
              <pc:docMk/>
              <pc:sldMasterMk cId="1799123431" sldId="2147483703"/>
              <pc:sldLayoutMk cId="1688317425" sldId="2147484035"/>
              <ac:spMk id="3" creationId="{2AB18866-AA70-0855-5ECC-6EE9F4C9A47F}"/>
            </ac:spMkLst>
          </pc:spChg>
        </pc:sldLayoutChg>
        <pc:sldLayoutChg chg="modSp mod ord">
          <pc:chgData name="Tracey Carson" userId="S::tracey.carson@karbonhomes.co.uk::bf442394-7dcd-44e6-837f-cad4601d2de7" providerId="AD" clId="Web-{D36B6B58-7E00-B8DE-F687-EAD0ACA9DAD6}" dt="2024-11-15T06:48:40.469" v="16"/>
          <pc:sldLayoutMkLst>
            <pc:docMk/>
            <pc:sldMasterMk cId="1799123431" sldId="2147483703"/>
            <pc:sldLayoutMk cId="3312377643" sldId="2147484036"/>
          </pc:sldLayoutMkLst>
          <pc:spChg chg="mod">
            <ac:chgData name="Tracey Carson" userId="S::tracey.carson@karbonhomes.co.uk::bf442394-7dcd-44e6-837f-cad4601d2de7" providerId="AD" clId="Web-{D36B6B58-7E00-B8DE-F687-EAD0ACA9DAD6}" dt="2024-11-15T06:48:40.469" v="16"/>
            <ac:spMkLst>
              <pc:docMk/>
              <pc:sldMasterMk cId="1799123431" sldId="2147483703"/>
              <pc:sldLayoutMk cId="3312377643" sldId="2147484036"/>
              <ac:spMk id="2" creationId="{AA8DDEF5-B616-9FEB-82B3-97C675309909}"/>
            </ac:spMkLst>
          </pc:spChg>
          <pc:spChg chg="mod">
            <ac:chgData name="Tracey Carson" userId="S::tracey.carson@karbonhomes.co.uk::bf442394-7dcd-44e6-837f-cad4601d2de7" providerId="AD" clId="Web-{D36B6B58-7E00-B8DE-F687-EAD0ACA9DAD6}" dt="2024-11-15T06:48:40.469" v="16"/>
            <ac:spMkLst>
              <pc:docMk/>
              <pc:sldMasterMk cId="1799123431" sldId="2147483703"/>
              <pc:sldLayoutMk cId="3312377643" sldId="2147484036"/>
              <ac:spMk id="3" creationId="{2AB18866-AA70-0855-5ECC-6EE9F4C9A47F}"/>
            </ac:spMkLst>
          </pc:spChg>
        </pc:sldLayoutChg>
        <pc:sldLayoutChg chg="modSp mod ord">
          <pc:chgData name="Tracey Carson" userId="S::tracey.carson@karbonhomes.co.uk::bf442394-7dcd-44e6-837f-cad4601d2de7" providerId="AD" clId="Web-{D36B6B58-7E00-B8DE-F687-EAD0ACA9DAD6}" dt="2024-11-15T06:48:40.469" v="16"/>
          <pc:sldLayoutMkLst>
            <pc:docMk/>
            <pc:sldMasterMk cId="1799123431" sldId="2147483703"/>
            <pc:sldLayoutMk cId="600724792" sldId="2147484037"/>
          </pc:sldLayoutMkLst>
          <pc:spChg chg="mod">
            <ac:chgData name="Tracey Carson" userId="S::tracey.carson@karbonhomes.co.uk::bf442394-7dcd-44e6-837f-cad4601d2de7" providerId="AD" clId="Web-{D36B6B58-7E00-B8DE-F687-EAD0ACA9DAD6}" dt="2024-11-15T06:48:40.469" v="16"/>
            <ac:spMkLst>
              <pc:docMk/>
              <pc:sldMasterMk cId="1799123431" sldId="2147483703"/>
              <pc:sldLayoutMk cId="600724792" sldId="2147484037"/>
              <ac:spMk id="11" creationId="{A511FAE7-0C32-E2C8-4BF4-3B58F8CD5A0C}"/>
            </ac:spMkLst>
          </pc:spChg>
          <pc:spChg chg="mod">
            <ac:chgData name="Tracey Carson" userId="S::tracey.carson@karbonhomes.co.uk::bf442394-7dcd-44e6-837f-cad4601d2de7" providerId="AD" clId="Web-{D36B6B58-7E00-B8DE-F687-EAD0ACA9DAD6}" dt="2024-11-15T06:48:40.469" v="16"/>
            <ac:spMkLst>
              <pc:docMk/>
              <pc:sldMasterMk cId="1799123431" sldId="2147483703"/>
              <pc:sldLayoutMk cId="600724792" sldId="2147484037"/>
              <ac:spMk id="12" creationId="{209B60F1-283C-E575-5F1F-CF3180ED0B94}"/>
            </ac:spMkLst>
          </pc:spChg>
        </pc:sldLayoutChg>
        <pc:sldLayoutChg chg="modSp mod ord">
          <pc:chgData name="Tracey Carson" userId="S::tracey.carson@karbonhomes.co.uk::bf442394-7dcd-44e6-837f-cad4601d2de7" providerId="AD" clId="Web-{D36B6B58-7E00-B8DE-F687-EAD0ACA9DAD6}" dt="2024-11-15T06:48:40.469" v="16"/>
          <pc:sldLayoutMkLst>
            <pc:docMk/>
            <pc:sldMasterMk cId="1799123431" sldId="2147483703"/>
            <pc:sldLayoutMk cId="7537309" sldId="2147484038"/>
          </pc:sldLayoutMkLst>
          <pc:spChg chg="mod">
            <ac:chgData name="Tracey Carson" userId="S::tracey.carson@karbonhomes.co.uk::bf442394-7dcd-44e6-837f-cad4601d2de7" providerId="AD" clId="Web-{D36B6B58-7E00-B8DE-F687-EAD0ACA9DAD6}" dt="2024-11-15T06:48:40.469" v="16"/>
            <ac:spMkLst>
              <pc:docMk/>
              <pc:sldMasterMk cId="1799123431" sldId="2147483703"/>
              <pc:sldLayoutMk cId="7537309" sldId="2147484038"/>
              <ac:spMk id="11" creationId="{21473C21-6408-A1F8-29F5-D60998D7E865}"/>
            </ac:spMkLst>
          </pc:spChg>
          <pc:spChg chg="mod">
            <ac:chgData name="Tracey Carson" userId="S::tracey.carson@karbonhomes.co.uk::bf442394-7dcd-44e6-837f-cad4601d2de7" providerId="AD" clId="Web-{D36B6B58-7E00-B8DE-F687-EAD0ACA9DAD6}" dt="2024-11-15T06:48:40.469" v="16"/>
            <ac:spMkLst>
              <pc:docMk/>
              <pc:sldMasterMk cId="1799123431" sldId="2147483703"/>
              <pc:sldLayoutMk cId="7537309" sldId="2147484038"/>
              <ac:spMk id="12" creationId="{369189C9-1FF9-0449-1FBF-1555315BAC1A}"/>
            </ac:spMkLst>
          </pc:spChg>
        </pc:sldLayoutChg>
        <pc:sldLayoutChg chg="modSp mod ord">
          <pc:chgData name="Tracey Carson" userId="S::tracey.carson@karbonhomes.co.uk::bf442394-7dcd-44e6-837f-cad4601d2de7" providerId="AD" clId="Web-{D36B6B58-7E00-B8DE-F687-EAD0ACA9DAD6}" dt="2024-11-15T06:48:40.469" v="16"/>
          <pc:sldLayoutMkLst>
            <pc:docMk/>
            <pc:sldMasterMk cId="1799123431" sldId="2147483703"/>
            <pc:sldLayoutMk cId="1465174522" sldId="2147484039"/>
          </pc:sldLayoutMkLst>
          <pc:spChg chg="mod">
            <ac:chgData name="Tracey Carson" userId="S::tracey.carson@karbonhomes.co.uk::bf442394-7dcd-44e6-837f-cad4601d2de7" providerId="AD" clId="Web-{D36B6B58-7E00-B8DE-F687-EAD0ACA9DAD6}" dt="2024-11-15T06:48:40.469" v="16"/>
            <ac:spMkLst>
              <pc:docMk/>
              <pc:sldMasterMk cId="1799123431" sldId="2147483703"/>
              <pc:sldLayoutMk cId="1465174522" sldId="2147484039"/>
              <ac:spMk id="11" creationId="{265BCD7E-F8F7-F022-E9F3-FBCFE46F6B60}"/>
            </ac:spMkLst>
          </pc:spChg>
          <pc:spChg chg="mod">
            <ac:chgData name="Tracey Carson" userId="S::tracey.carson@karbonhomes.co.uk::bf442394-7dcd-44e6-837f-cad4601d2de7" providerId="AD" clId="Web-{D36B6B58-7E00-B8DE-F687-EAD0ACA9DAD6}" dt="2024-11-15T06:48:40.469" v="16"/>
            <ac:spMkLst>
              <pc:docMk/>
              <pc:sldMasterMk cId="1799123431" sldId="2147483703"/>
              <pc:sldLayoutMk cId="1465174522" sldId="2147484039"/>
              <ac:spMk id="12" creationId="{4533AE71-02B0-7FC5-BD6A-385CCCDCB616}"/>
            </ac:spMkLst>
          </pc:spChg>
        </pc:sldLayoutChg>
        <pc:sldLayoutChg chg="modSp mod ord">
          <pc:chgData name="Tracey Carson" userId="S::tracey.carson@karbonhomes.co.uk::bf442394-7dcd-44e6-837f-cad4601d2de7" providerId="AD" clId="Web-{D36B6B58-7E00-B8DE-F687-EAD0ACA9DAD6}" dt="2024-11-15T06:48:40.469" v="16"/>
          <pc:sldLayoutMkLst>
            <pc:docMk/>
            <pc:sldMasterMk cId="1799123431" sldId="2147483703"/>
            <pc:sldLayoutMk cId="1758266375" sldId="2147484040"/>
          </pc:sldLayoutMkLst>
          <pc:spChg chg="mod">
            <ac:chgData name="Tracey Carson" userId="S::tracey.carson@karbonhomes.co.uk::bf442394-7dcd-44e6-837f-cad4601d2de7" providerId="AD" clId="Web-{D36B6B58-7E00-B8DE-F687-EAD0ACA9DAD6}" dt="2024-11-15T06:48:40.469" v="16"/>
            <ac:spMkLst>
              <pc:docMk/>
              <pc:sldMasterMk cId="1799123431" sldId="2147483703"/>
              <pc:sldLayoutMk cId="1758266375" sldId="2147484040"/>
              <ac:spMk id="11" creationId="{A5DDA83F-4E4B-444C-A4B8-DCA149233537}"/>
            </ac:spMkLst>
          </pc:spChg>
          <pc:spChg chg="mod">
            <ac:chgData name="Tracey Carson" userId="S::tracey.carson@karbonhomes.co.uk::bf442394-7dcd-44e6-837f-cad4601d2de7" providerId="AD" clId="Web-{D36B6B58-7E00-B8DE-F687-EAD0ACA9DAD6}" dt="2024-11-15T06:48:40.469" v="16"/>
            <ac:spMkLst>
              <pc:docMk/>
              <pc:sldMasterMk cId="1799123431" sldId="2147483703"/>
              <pc:sldLayoutMk cId="1758266375" sldId="2147484040"/>
              <ac:spMk id="12" creationId="{4BEE8320-AEBC-A6C8-454B-1CA4A6F2CE31}"/>
            </ac:spMkLst>
          </pc:spChg>
        </pc:sldLayoutChg>
        <pc:sldLayoutChg chg="modSp mod ord">
          <pc:chgData name="Tracey Carson" userId="S::tracey.carson@karbonhomes.co.uk::bf442394-7dcd-44e6-837f-cad4601d2de7" providerId="AD" clId="Web-{D36B6B58-7E00-B8DE-F687-EAD0ACA9DAD6}" dt="2024-11-15T06:48:40.469" v="16"/>
          <pc:sldLayoutMkLst>
            <pc:docMk/>
            <pc:sldMasterMk cId="1799123431" sldId="2147483703"/>
            <pc:sldLayoutMk cId="2642768192" sldId="2147484041"/>
          </pc:sldLayoutMkLst>
          <pc:spChg chg="mod">
            <ac:chgData name="Tracey Carson" userId="S::tracey.carson@karbonhomes.co.uk::bf442394-7dcd-44e6-837f-cad4601d2de7" providerId="AD" clId="Web-{D36B6B58-7E00-B8DE-F687-EAD0ACA9DAD6}" dt="2024-11-15T06:48:40.469" v="16"/>
            <ac:spMkLst>
              <pc:docMk/>
              <pc:sldMasterMk cId="1799123431" sldId="2147483703"/>
              <pc:sldLayoutMk cId="2642768192" sldId="2147484041"/>
              <ac:spMk id="11" creationId="{90F232AD-AD3C-FBFC-AA37-54A9F7D8579B}"/>
            </ac:spMkLst>
          </pc:spChg>
          <pc:spChg chg="mod">
            <ac:chgData name="Tracey Carson" userId="S::tracey.carson@karbonhomes.co.uk::bf442394-7dcd-44e6-837f-cad4601d2de7" providerId="AD" clId="Web-{D36B6B58-7E00-B8DE-F687-EAD0ACA9DAD6}" dt="2024-11-15T06:48:40.469" v="16"/>
            <ac:spMkLst>
              <pc:docMk/>
              <pc:sldMasterMk cId="1799123431" sldId="2147483703"/>
              <pc:sldLayoutMk cId="2642768192" sldId="2147484041"/>
              <ac:spMk id="12" creationId="{9CCD4EF3-4A8D-AB7E-3930-E236C4CC6824}"/>
            </ac:spMkLst>
          </pc:spChg>
        </pc:sldLayoutChg>
        <pc:sldLayoutChg chg="modSp mod ord">
          <pc:chgData name="Tracey Carson" userId="S::tracey.carson@karbonhomes.co.uk::bf442394-7dcd-44e6-837f-cad4601d2de7" providerId="AD" clId="Web-{D36B6B58-7E00-B8DE-F687-EAD0ACA9DAD6}" dt="2024-11-15T06:48:40.469" v="16"/>
          <pc:sldLayoutMkLst>
            <pc:docMk/>
            <pc:sldMasterMk cId="1799123431" sldId="2147483703"/>
            <pc:sldLayoutMk cId="2292759704" sldId="2147484042"/>
          </pc:sldLayoutMkLst>
          <pc:spChg chg="mod">
            <ac:chgData name="Tracey Carson" userId="S::tracey.carson@karbonhomes.co.uk::bf442394-7dcd-44e6-837f-cad4601d2de7" providerId="AD" clId="Web-{D36B6B58-7E00-B8DE-F687-EAD0ACA9DAD6}" dt="2024-11-15T06:48:40.469" v="16"/>
            <ac:spMkLst>
              <pc:docMk/>
              <pc:sldMasterMk cId="1799123431" sldId="2147483703"/>
              <pc:sldLayoutMk cId="2292759704" sldId="2147484042"/>
              <ac:spMk id="6" creationId="{F9403977-82EE-7213-60AE-AD5E31493DD2}"/>
            </ac:spMkLst>
          </pc:spChg>
          <pc:spChg chg="mod">
            <ac:chgData name="Tracey Carson" userId="S::tracey.carson@karbonhomes.co.uk::bf442394-7dcd-44e6-837f-cad4601d2de7" providerId="AD" clId="Web-{D36B6B58-7E00-B8DE-F687-EAD0ACA9DAD6}" dt="2024-11-15T06:48:40.469" v="16"/>
            <ac:spMkLst>
              <pc:docMk/>
              <pc:sldMasterMk cId="1799123431" sldId="2147483703"/>
              <pc:sldLayoutMk cId="2292759704" sldId="2147484042"/>
              <ac:spMk id="7" creationId="{8D908299-8458-85E8-8FB0-ADF62E0A3AFC}"/>
            </ac:spMkLst>
          </pc:spChg>
        </pc:sldLayoutChg>
        <pc:sldLayoutChg chg="modSp mod ord">
          <pc:chgData name="Tracey Carson" userId="S::tracey.carson@karbonhomes.co.uk::bf442394-7dcd-44e6-837f-cad4601d2de7" providerId="AD" clId="Web-{D36B6B58-7E00-B8DE-F687-EAD0ACA9DAD6}" dt="2024-11-15T06:48:40.469" v="16"/>
          <pc:sldLayoutMkLst>
            <pc:docMk/>
            <pc:sldMasterMk cId="1799123431" sldId="2147483703"/>
            <pc:sldLayoutMk cId="3822152250" sldId="2147484043"/>
          </pc:sldLayoutMkLst>
          <pc:spChg chg="mod">
            <ac:chgData name="Tracey Carson" userId="S::tracey.carson@karbonhomes.co.uk::bf442394-7dcd-44e6-837f-cad4601d2de7" providerId="AD" clId="Web-{D36B6B58-7E00-B8DE-F687-EAD0ACA9DAD6}" dt="2024-11-15T06:48:40.469" v="16"/>
            <ac:spMkLst>
              <pc:docMk/>
              <pc:sldMasterMk cId="1799123431" sldId="2147483703"/>
              <pc:sldLayoutMk cId="3822152250" sldId="2147484043"/>
              <ac:spMk id="2" creationId="{58FCF506-9496-1C8A-9406-D2ADA562CCA3}"/>
            </ac:spMkLst>
          </pc:spChg>
          <pc:spChg chg="mod">
            <ac:chgData name="Tracey Carson" userId="S::tracey.carson@karbonhomes.co.uk::bf442394-7dcd-44e6-837f-cad4601d2de7" providerId="AD" clId="Web-{D36B6B58-7E00-B8DE-F687-EAD0ACA9DAD6}" dt="2024-11-15T06:48:40.469" v="16"/>
            <ac:spMkLst>
              <pc:docMk/>
              <pc:sldMasterMk cId="1799123431" sldId="2147483703"/>
              <pc:sldLayoutMk cId="3822152250" sldId="2147484043"/>
              <ac:spMk id="3" creationId="{6AF4EEB6-69E4-8BFA-4D13-1D02A86F19D7}"/>
            </ac:spMkLst>
          </pc:spChg>
        </pc:sldLayoutChg>
        <pc:sldLayoutChg chg="modSp mod ord">
          <pc:chgData name="Tracey Carson" userId="S::tracey.carson@karbonhomes.co.uk::bf442394-7dcd-44e6-837f-cad4601d2de7" providerId="AD" clId="Web-{D36B6B58-7E00-B8DE-F687-EAD0ACA9DAD6}" dt="2024-11-15T06:48:40.469" v="16"/>
          <pc:sldLayoutMkLst>
            <pc:docMk/>
            <pc:sldMasterMk cId="1799123431" sldId="2147483703"/>
            <pc:sldLayoutMk cId="2125437440" sldId="2147484044"/>
          </pc:sldLayoutMkLst>
          <pc:spChg chg="mod">
            <ac:chgData name="Tracey Carson" userId="S::tracey.carson@karbonhomes.co.uk::bf442394-7dcd-44e6-837f-cad4601d2de7" providerId="AD" clId="Web-{D36B6B58-7E00-B8DE-F687-EAD0ACA9DAD6}" dt="2024-11-15T06:48:40.469" v="16"/>
            <ac:spMkLst>
              <pc:docMk/>
              <pc:sldMasterMk cId="1799123431" sldId="2147483703"/>
              <pc:sldLayoutMk cId="2125437440" sldId="2147484044"/>
              <ac:spMk id="2" creationId="{4B8C082C-F282-C4A1-D6A5-410A762E5633}"/>
            </ac:spMkLst>
          </pc:spChg>
        </pc:sldLayoutChg>
        <pc:sldLayoutChg chg="modSp mod ord">
          <pc:chgData name="Tracey Carson" userId="S::tracey.carson@karbonhomes.co.uk::bf442394-7dcd-44e6-837f-cad4601d2de7" providerId="AD" clId="Web-{D36B6B58-7E00-B8DE-F687-EAD0ACA9DAD6}" dt="2024-11-15T06:48:40.469" v="16"/>
          <pc:sldLayoutMkLst>
            <pc:docMk/>
            <pc:sldMasterMk cId="1799123431" sldId="2147483703"/>
            <pc:sldLayoutMk cId="1793903399" sldId="2147484045"/>
          </pc:sldLayoutMkLst>
          <pc:spChg chg="mod">
            <ac:chgData name="Tracey Carson" userId="S::tracey.carson@karbonhomes.co.uk::bf442394-7dcd-44e6-837f-cad4601d2de7" providerId="AD" clId="Web-{D36B6B58-7E00-B8DE-F687-EAD0ACA9DAD6}" dt="2024-11-15T06:48:40.469" v="16"/>
            <ac:spMkLst>
              <pc:docMk/>
              <pc:sldMasterMk cId="1799123431" sldId="2147483703"/>
              <pc:sldLayoutMk cId="1793903399" sldId="2147484045"/>
              <ac:spMk id="2" creationId="{4B8C082C-F282-C4A1-D6A5-410A762E5633}"/>
            </ac:spMkLst>
          </pc:spChg>
          <pc:spChg chg="mod">
            <ac:chgData name="Tracey Carson" userId="S::tracey.carson@karbonhomes.co.uk::bf442394-7dcd-44e6-837f-cad4601d2de7" providerId="AD" clId="Web-{D36B6B58-7E00-B8DE-F687-EAD0ACA9DAD6}" dt="2024-11-15T06:48:40.469" v="16"/>
            <ac:spMkLst>
              <pc:docMk/>
              <pc:sldMasterMk cId="1799123431" sldId="2147483703"/>
              <pc:sldLayoutMk cId="1793903399" sldId="2147484045"/>
              <ac:spMk id="7" creationId="{54789D21-7E5C-FAAB-81A8-2F8A9CB1A879}"/>
            </ac:spMkLst>
          </pc:spChg>
          <pc:spChg chg="mod">
            <ac:chgData name="Tracey Carson" userId="S::tracey.carson@karbonhomes.co.uk::bf442394-7dcd-44e6-837f-cad4601d2de7" providerId="AD" clId="Web-{D36B6B58-7E00-B8DE-F687-EAD0ACA9DAD6}" dt="2024-11-15T06:48:40.469" v="16"/>
            <ac:spMkLst>
              <pc:docMk/>
              <pc:sldMasterMk cId="1799123431" sldId="2147483703"/>
              <pc:sldLayoutMk cId="1793903399" sldId="2147484045"/>
              <ac:spMk id="8" creationId="{56C2F28A-39F6-1A2E-EA00-B646BC78457D}"/>
            </ac:spMkLst>
          </pc:spChg>
        </pc:sldLayoutChg>
        <pc:sldLayoutChg chg="modSp mod ord">
          <pc:chgData name="Tracey Carson" userId="S::tracey.carson@karbonhomes.co.uk::bf442394-7dcd-44e6-837f-cad4601d2de7" providerId="AD" clId="Web-{D36B6B58-7E00-B8DE-F687-EAD0ACA9DAD6}" dt="2024-11-15T06:48:40.469" v="16"/>
          <pc:sldLayoutMkLst>
            <pc:docMk/>
            <pc:sldMasterMk cId="1799123431" sldId="2147483703"/>
            <pc:sldLayoutMk cId="4233647541" sldId="2147484046"/>
          </pc:sldLayoutMkLst>
          <pc:spChg chg="mod">
            <ac:chgData name="Tracey Carson" userId="S::tracey.carson@karbonhomes.co.uk::bf442394-7dcd-44e6-837f-cad4601d2de7" providerId="AD" clId="Web-{D36B6B58-7E00-B8DE-F687-EAD0ACA9DAD6}" dt="2024-11-15T06:48:40.469" v="16"/>
            <ac:spMkLst>
              <pc:docMk/>
              <pc:sldMasterMk cId="1799123431" sldId="2147483703"/>
              <pc:sldLayoutMk cId="4233647541" sldId="2147484046"/>
              <ac:spMk id="2" creationId="{4B8C082C-F282-C4A1-D6A5-410A762E5633}"/>
            </ac:spMkLst>
          </pc:spChg>
          <pc:spChg chg="mod">
            <ac:chgData name="Tracey Carson" userId="S::tracey.carson@karbonhomes.co.uk::bf442394-7dcd-44e6-837f-cad4601d2de7" providerId="AD" clId="Web-{D36B6B58-7E00-B8DE-F687-EAD0ACA9DAD6}" dt="2024-11-15T06:48:40.469" v="16"/>
            <ac:spMkLst>
              <pc:docMk/>
              <pc:sldMasterMk cId="1799123431" sldId="2147483703"/>
              <pc:sldLayoutMk cId="4233647541" sldId="2147484046"/>
              <ac:spMk id="4" creationId="{5C9AD746-8AAF-32BB-41ED-F8669B22955C}"/>
            </ac:spMkLst>
          </pc:spChg>
          <pc:spChg chg="mod">
            <ac:chgData name="Tracey Carson" userId="S::tracey.carson@karbonhomes.co.uk::bf442394-7dcd-44e6-837f-cad4601d2de7" providerId="AD" clId="Web-{D36B6B58-7E00-B8DE-F687-EAD0ACA9DAD6}" dt="2024-11-15T06:48:40.469" v="16"/>
            <ac:spMkLst>
              <pc:docMk/>
              <pc:sldMasterMk cId="1799123431" sldId="2147483703"/>
              <pc:sldLayoutMk cId="4233647541" sldId="2147484046"/>
              <ac:spMk id="8" creationId="{555CCE80-390D-B5FE-F5BB-05AACE0E1435}"/>
            </ac:spMkLst>
          </pc:spChg>
        </pc:sldLayoutChg>
        <pc:sldLayoutChg chg="modSp mod ord">
          <pc:chgData name="Tracey Carson" userId="S::tracey.carson@karbonhomes.co.uk::bf442394-7dcd-44e6-837f-cad4601d2de7" providerId="AD" clId="Web-{D36B6B58-7E00-B8DE-F687-EAD0ACA9DAD6}" dt="2024-11-15T06:48:40.469" v="16"/>
          <pc:sldLayoutMkLst>
            <pc:docMk/>
            <pc:sldMasterMk cId="1799123431" sldId="2147483703"/>
            <pc:sldLayoutMk cId="4008475862" sldId="2147484047"/>
          </pc:sldLayoutMkLst>
          <pc:spChg chg="mod">
            <ac:chgData name="Tracey Carson" userId="S::tracey.carson@karbonhomes.co.uk::bf442394-7dcd-44e6-837f-cad4601d2de7" providerId="AD" clId="Web-{D36B6B58-7E00-B8DE-F687-EAD0ACA9DAD6}" dt="2024-11-15T06:48:40.469" v="16"/>
            <ac:spMkLst>
              <pc:docMk/>
              <pc:sldMasterMk cId="1799123431" sldId="2147483703"/>
              <pc:sldLayoutMk cId="4008475862" sldId="2147484047"/>
              <ac:spMk id="2" creationId="{4B8C082C-F282-C4A1-D6A5-410A762E5633}"/>
            </ac:spMkLst>
          </pc:spChg>
          <pc:spChg chg="mod">
            <ac:chgData name="Tracey Carson" userId="S::tracey.carson@karbonhomes.co.uk::bf442394-7dcd-44e6-837f-cad4601d2de7" providerId="AD" clId="Web-{D36B6B58-7E00-B8DE-F687-EAD0ACA9DAD6}" dt="2024-11-15T06:48:40.469" v="16"/>
            <ac:spMkLst>
              <pc:docMk/>
              <pc:sldMasterMk cId="1799123431" sldId="2147483703"/>
              <pc:sldLayoutMk cId="4008475862" sldId="2147484047"/>
              <ac:spMk id="4" creationId="{FE65A941-DAE1-859D-30AB-1BC42B6A512F}"/>
            </ac:spMkLst>
          </pc:spChg>
          <pc:spChg chg="mod">
            <ac:chgData name="Tracey Carson" userId="S::tracey.carson@karbonhomes.co.uk::bf442394-7dcd-44e6-837f-cad4601d2de7" providerId="AD" clId="Web-{D36B6B58-7E00-B8DE-F687-EAD0ACA9DAD6}" dt="2024-11-15T06:48:40.469" v="16"/>
            <ac:spMkLst>
              <pc:docMk/>
              <pc:sldMasterMk cId="1799123431" sldId="2147483703"/>
              <pc:sldLayoutMk cId="4008475862" sldId="2147484047"/>
              <ac:spMk id="8" creationId="{9B9EE1F1-AA5C-A6A7-185B-EC6FD9FA74A0}"/>
            </ac:spMkLst>
          </pc:spChg>
        </pc:sldLayoutChg>
        <pc:sldLayoutChg chg="modSp mod ord">
          <pc:chgData name="Tracey Carson" userId="S::tracey.carson@karbonhomes.co.uk::bf442394-7dcd-44e6-837f-cad4601d2de7" providerId="AD" clId="Web-{D36B6B58-7E00-B8DE-F687-EAD0ACA9DAD6}" dt="2024-11-15T06:48:40.469" v="16"/>
          <pc:sldLayoutMkLst>
            <pc:docMk/>
            <pc:sldMasterMk cId="1799123431" sldId="2147483703"/>
            <pc:sldLayoutMk cId="3227119176" sldId="2147484048"/>
          </pc:sldLayoutMkLst>
          <pc:spChg chg="mod">
            <ac:chgData name="Tracey Carson" userId="S::tracey.carson@karbonhomes.co.uk::bf442394-7dcd-44e6-837f-cad4601d2de7" providerId="AD" clId="Web-{D36B6B58-7E00-B8DE-F687-EAD0ACA9DAD6}" dt="2024-11-15T06:48:40.469" v="16"/>
            <ac:spMkLst>
              <pc:docMk/>
              <pc:sldMasterMk cId="1799123431" sldId="2147483703"/>
              <pc:sldLayoutMk cId="3227119176" sldId="2147484048"/>
              <ac:spMk id="2" creationId="{4B8C082C-F282-C4A1-D6A5-410A762E5633}"/>
            </ac:spMkLst>
          </pc:spChg>
          <pc:spChg chg="mod">
            <ac:chgData name="Tracey Carson" userId="S::tracey.carson@karbonhomes.co.uk::bf442394-7dcd-44e6-837f-cad4601d2de7" providerId="AD" clId="Web-{D36B6B58-7E00-B8DE-F687-EAD0ACA9DAD6}" dt="2024-11-15T06:48:40.469" v="16"/>
            <ac:spMkLst>
              <pc:docMk/>
              <pc:sldMasterMk cId="1799123431" sldId="2147483703"/>
              <pc:sldLayoutMk cId="3227119176" sldId="2147484048"/>
              <ac:spMk id="4" creationId="{838F7C98-6BE4-56EA-EBFB-8EFA857AC7AF}"/>
            </ac:spMkLst>
          </pc:spChg>
          <pc:spChg chg="mod">
            <ac:chgData name="Tracey Carson" userId="S::tracey.carson@karbonhomes.co.uk::bf442394-7dcd-44e6-837f-cad4601d2de7" providerId="AD" clId="Web-{D36B6B58-7E00-B8DE-F687-EAD0ACA9DAD6}" dt="2024-11-15T06:48:40.469" v="16"/>
            <ac:spMkLst>
              <pc:docMk/>
              <pc:sldMasterMk cId="1799123431" sldId="2147483703"/>
              <pc:sldLayoutMk cId="3227119176" sldId="2147484048"/>
              <ac:spMk id="8" creationId="{44F84C44-08AB-B390-6F01-09AB03A4D172}"/>
            </ac:spMkLst>
          </pc:spChg>
        </pc:sldLayoutChg>
        <pc:sldLayoutChg chg="modSp mod ord">
          <pc:chgData name="Tracey Carson" userId="S::tracey.carson@karbonhomes.co.uk::bf442394-7dcd-44e6-837f-cad4601d2de7" providerId="AD" clId="Web-{D36B6B58-7E00-B8DE-F687-EAD0ACA9DAD6}" dt="2024-11-15T06:48:40.469" v="16"/>
          <pc:sldLayoutMkLst>
            <pc:docMk/>
            <pc:sldMasterMk cId="1799123431" sldId="2147483703"/>
            <pc:sldLayoutMk cId="1665405145" sldId="2147484049"/>
          </pc:sldLayoutMkLst>
          <pc:spChg chg="mod">
            <ac:chgData name="Tracey Carson" userId="S::tracey.carson@karbonhomes.co.uk::bf442394-7dcd-44e6-837f-cad4601d2de7" providerId="AD" clId="Web-{D36B6B58-7E00-B8DE-F687-EAD0ACA9DAD6}" dt="2024-11-15T06:48:40.469" v="16"/>
            <ac:spMkLst>
              <pc:docMk/>
              <pc:sldMasterMk cId="1799123431" sldId="2147483703"/>
              <pc:sldLayoutMk cId="1665405145" sldId="2147484049"/>
              <ac:spMk id="2" creationId="{4B8C082C-F282-C4A1-D6A5-410A762E5633}"/>
            </ac:spMkLst>
          </pc:spChg>
          <pc:spChg chg="mod">
            <ac:chgData name="Tracey Carson" userId="S::tracey.carson@karbonhomes.co.uk::bf442394-7dcd-44e6-837f-cad4601d2de7" providerId="AD" clId="Web-{D36B6B58-7E00-B8DE-F687-EAD0ACA9DAD6}" dt="2024-11-15T06:48:40.469" v="16"/>
            <ac:spMkLst>
              <pc:docMk/>
              <pc:sldMasterMk cId="1799123431" sldId="2147483703"/>
              <pc:sldLayoutMk cId="1665405145" sldId="2147484049"/>
              <ac:spMk id="4" creationId="{ACA1FD6D-10E9-9270-E962-794BE44D412D}"/>
            </ac:spMkLst>
          </pc:spChg>
          <pc:spChg chg="mod">
            <ac:chgData name="Tracey Carson" userId="S::tracey.carson@karbonhomes.co.uk::bf442394-7dcd-44e6-837f-cad4601d2de7" providerId="AD" clId="Web-{D36B6B58-7E00-B8DE-F687-EAD0ACA9DAD6}" dt="2024-11-15T06:48:40.469" v="16"/>
            <ac:spMkLst>
              <pc:docMk/>
              <pc:sldMasterMk cId="1799123431" sldId="2147483703"/>
              <pc:sldLayoutMk cId="1665405145" sldId="2147484049"/>
              <ac:spMk id="8" creationId="{A063C6A0-7CF0-952C-6860-50426937F0AA}"/>
            </ac:spMkLst>
          </pc:spChg>
        </pc:sldLayoutChg>
        <pc:sldLayoutChg chg="modSp mod ord">
          <pc:chgData name="Tracey Carson" userId="S::tracey.carson@karbonhomes.co.uk::bf442394-7dcd-44e6-837f-cad4601d2de7" providerId="AD" clId="Web-{D36B6B58-7E00-B8DE-F687-EAD0ACA9DAD6}" dt="2024-11-15T06:48:40.469" v="16"/>
          <pc:sldLayoutMkLst>
            <pc:docMk/>
            <pc:sldMasterMk cId="1799123431" sldId="2147483703"/>
            <pc:sldLayoutMk cId="3713099654" sldId="2147484050"/>
          </pc:sldLayoutMkLst>
          <pc:spChg chg="mod">
            <ac:chgData name="Tracey Carson" userId="S::tracey.carson@karbonhomes.co.uk::bf442394-7dcd-44e6-837f-cad4601d2de7" providerId="AD" clId="Web-{D36B6B58-7E00-B8DE-F687-EAD0ACA9DAD6}" dt="2024-11-15T06:48:40.469" v="16"/>
            <ac:spMkLst>
              <pc:docMk/>
              <pc:sldMasterMk cId="1799123431" sldId="2147483703"/>
              <pc:sldLayoutMk cId="3713099654" sldId="2147484050"/>
              <ac:spMk id="2" creationId="{4B8C082C-F282-C4A1-D6A5-410A762E5633}"/>
            </ac:spMkLst>
          </pc:spChg>
          <pc:spChg chg="mod">
            <ac:chgData name="Tracey Carson" userId="S::tracey.carson@karbonhomes.co.uk::bf442394-7dcd-44e6-837f-cad4601d2de7" providerId="AD" clId="Web-{D36B6B58-7E00-B8DE-F687-EAD0ACA9DAD6}" dt="2024-11-15T06:48:40.469" v="16"/>
            <ac:spMkLst>
              <pc:docMk/>
              <pc:sldMasterMk cId="1799123431" sldId="2147483703"/>
              <pc:sldLayoutMk cId="3713099654" sldId="2147484050"/>
              <ac:spMk id="4" creationId="{04A84985-09A3-4A9A-E3E9-AFC85FE1CE3F}"/>
            </ac:spMkLst>
          </pc:spChg>
          <pc:spChg chg="mod">
            <ac:chgData name="Tracey Carson" userId="S::tracey.carson@karbonhomes.co.uk::bf442394-7dcd-44e6-837f-cad4601d2de7" providerId="AD" clId="Web-{D36B6B58-7E00-B8DE-F687-EAD0ACA9DAD6}" dt="2024-11-15T06:48:40.469" v="16"/>
            <ac:spMkLst>
              <pc:docMk/>
              <pc:sldMasterMk cId="1799123431" sldId="2147483703"/>
              <pc:sldLayoutMk cId="3713099654" sldId="2147484050"/>
              <ac:spMk id="8" creationId="{6743074D-20B6-E8A8-73F4-53D5B054F028}"/>
            </ac:spMkLst>
          </pc:spChg>
        </pc:sldLayoutChg>
        <pc:sldLayoutChg chg="modSp mod ord">
          <pc:chgData name="Tracey Carson" userId="S::tracey.carson@karbonhomes.co.uk::bf442394-7dcd-44e6-837f-cad4601d2de7" providerId="AD" clId="Web-{D36B6B58-7E00-B8DE-F687-EAD0ACA9DAD6}" dt="2024-11-15T06:48:40.469" v="16"/>
          <pc:sldLayoutMkLst>
            <pc:docMk/>
            <pc:sldMasterMk cId="1799123431" sldId="2147483703"/>
            <pc:sldLayoutMk cId="2862614138" sldId="2147484051"/>
          </pc:sldLayoutMkLst>
          <pc:spChg chg="mod">
            <ac:chgData name="Tracey Carson" userId="S::tracey.carson@karbonhomes.co.uk::bf442394-7dcd-44e6-837f-cad4601d2de7" providerId="AD" clId="Web-{D36B6B58-7E00-B8DE-F687-EAD0ACA9DAD6}" dt="2024-11-15T06:48:40.469" v="16"/>
            <ac:spMkLst>
              <pc:docMk/>
              <pc:sldMasterMk cId="1799123431" sldId="2147483703"/>
              <pc:sldLayoutMk cId="2862614138" sldId="2147484051"/>
              <ac:spMk id="2" creationId="{4B8C082C-F282-C4A1-D6A5-410A762E5633}"/>
            </ac:spMkLst>
          </pc:spChg>
          <pc:spChg chg="mod">
            <ac:chgData name="Tracey Carson" userId="S::tracey.carson@karbonhomes.co.uk::bf442394-7dcd-44e6-837f-cad4601d2de7" providerId="AD" clId="Web-{D36B6B58-7E00-B8DE-F687-EAD0ACA9DAD6}" dt="2024-11-15T06:48:40.469" v="16"/>
            <ac:spMkLst>
              <pc:docMk/>
              <pc:sldMasterMk cId="1799123431" sldId="2147483703"/>
              <pc:sldLayoutMk cId="2862614138" sldId="2147484051"/>
              <ac:spMk id="4" creationId="{1A552508-023F-D53B-44CB-912225720AEF}"/>
            </ac:spMkLst>
          </pc:spChg>
          <pc:spChg chg="mod">
            <ac:chgData name="Tracey Carson" userId="S::tracey.carson@karbonhomes.co.uk::bf442394-7dcd-44e6-837f-cad4601d2de7" providerId="AD" clId="Web-{D36B6B58-7E00-B8DE-F687-EAD0ACA9DAD6}" dt="2024-11-15T06:48:40.469" v="16"/>
            <ac:spMkLst>
              <pc:docMk/>
              <pc:sldMasterMk cId="1799123431" sldId="2147483703"/>
              <pc:sldLayoutMk cId="2862614138" sldId="2147484051"/>
              <ac:spMk id="8" creationId="{B9C2AB00-DEA4-95E7-1C1A-771BA15A25DE}"/>
            </ac:spMkLst>
          </pc:spChg>
        </pc:sldLayoutChg>
        <pc:sldLayoutChg chg="mod ord">
          <pc:chgData name="Tracey Carson" userId="S::tracey.carson@karbonhomes.co.uk::bf442394-7dcd-44e6-837f-cad4601d2de7" providerId="AD" clId="Web-{D36B6B58-7E00-B8DE-F687-EAD0ACA9DAD6}" dt="2024-11-15T06:48:40.469" v="16"/>
          <pc:sldLayoutMkLst>
            <pc:docMk/>
            <pc:sldMasterMk cId="1799123431" sldId="2147483703"/>
            <pc:sldLayoutMk cId="3769252762" sldId="2147484052"/>
          </pc:sldLayoutMkLst>
        </pc:sldLayoutChg>
        <pc:sldLayoutChg chg="modSp mod ord">
          <pc:chgData name="Tracey Carson" userId="S::tracey.carson@karbonhomes.co.uk::bf442394-7dcd-44e6-837f-cad4601d2de7" providerId="AD" clId="Web-{D36B6B58-7E00-B8DE-F687-EAD0ACA9DAD6}" dt="2024-11-15T06:48:40.469" v="16"/>
          <pc:sldLayoutMkLst>
            <pc:docMk/>
            <pc:sldMasterMk cId="1799123431" sldId="2147483703"/>
            <pc:sldLayoutMk cId="2116115527" sldId="2147484053"/>
          </pc:sldLayoutMkLst>
          <pc:spChg chg="mod">
            <ac:chgData name="Tracey Carson" userId="S::tracey.carson@karbonhomes.co.uk::bf442394-7dcd-44e6-837f-cad4601d2de7" providerId="AD" clId="Web-{D36B6B58-7E00-B8DE-F687-EAD0ACA9DAD6}" dt="2024-11-15T06:48:40.469" v="16"/>
            <ac:spMkLst>
              <pc:docMk/>
              <pc:sldMasterMk cId="1799123431" sldId="2147483703"/>
              <pc:sldLayoutMk cId="2116115527" sldId="2147484053"/>
              <ac:spMk id="4" creationId="{C1B3F0D4-EA08-A9E7-4EF2-A055966B6DDF}"/>
            </ac:spMkLst>
          </pc:spChg>
          <pc:spChg chg="mod">
            <ac:chgData name="Tracey Carson" userId="S::tracey.carson@karbonhomes.co.uk::bf442394-7dcd-44e6-837f-cad4601d2de7" providerId="AD" clId="Web-{D36B6B58-7E00-B8DE-F687-EAD0ACA9DAD6}" dt="2024-11-15T06:48:40.469" v="16"/>
            <ac:spMkLst>
              <pc:docMk/>
              <pc:sldMasterMk cId="1799123431" sldId="2147483703"/>
              <pc:sldLayoutMk cId="2116115527" sldId="2147484053"/>
              <ac:spMk id="15" creationId="{53808703-0BCE-7183-6470-AA2644D50A04}"/>
            </ac:spMkLst>
          </pc:spChg>
        </pc:sldLayoutChg>
        <pc:sldLayoutChg chg="modSp mod ord">
          <pc:chgData name="Tracey Carson" userId="S::tracey.carson@karbonhomes.co.uk::bf442394-7dcd-44e6-837f-cad4601d2de7" providerId="AD" clId="Web-{D36B6B58-7E00-B8DE-F687-EAD0ACA9DAD6}" dt="2024-11-15T06:48:40.469" v="16"/>
          <pc:sldLayoutMkLst>
            <pc:docMk/>
            <pc:sldMasterMk cId="1799123431" sldId="2147483703"/>
            <pc:sldLayoutMk cId="601378604" sldId="2147484054"/>
          </pc:sldLayoutMkLst>
          <pc:spChg chg="mod">
            <ac:chgData name="Tracey Carson" userId="S::tracey.carson@karbonhomes.co.uk::bf442394-7dcd-44e6-837f-cad4601d2de7" providerId="AD" clId="Web-{D36B6B58-7E00-B8DE-F687-EAD0ACA9DAD6}" dt="2024-11-15T06:48:40.469" v="16"/>
            <ac:spMkLst>
              <pc:docMk/>
              <pc:sldMasterMk cId="1799123431" sldId="2147483703"/>
              <pc:sldLayoutMk cId="601378604" sldId="2147484054"/>
              <ac:spMk id="4" creationId="{24F6B201-E196-2A74-FCD3-0F931BFBD12F}"/>
            </ac:spMkLst>
          </pc:spChg>
          <pc:spChg chg="mod">
            <ac:chgData name="Tracey Carson" userId="S::tracey.carson@karbonhomes.co.uk::bf442394-7dcd-44e6-837f-cad4601d2de7" providerId="AD" clId="Web-{D36B6B58-7E00-B8DE-F687-EAD0ACA9DAD6}" dt="2024-11-15T06:48:40.469" v="16"/>
            <ac:spMkLst>
              <pc:docMk/>
              <pc:sldMasterMk cId="1799123431" sldId="2147483703"/>
              <pc:sldLayoutMk cId="601378604" sldId="2147484054"/>
              <ac:spMk id="5" creationId="{74065A87-81BE-42D9-7510-C52FC04D0400}"/>
            </ac:spMkLst>
          </pc:spChg>
        </pc:sldLayoutChg>
        <pc:sldLayoutChg chg="modSp mod ord">
          <pc:chgData name="Tracey Carson" userId="S::tracey.carson@karbonhomes.co.uk::bf442394-7dcd-44e6-837f-cad4601d2de7" providerId="AD" clId="Web-{D36B6B58-7E00-B8DE-F687-EAD0ACA9DAD6}" dt="2024-11-15T06:48:40.501" v="17"/>
          <pc:sldLayoutMkLst>
            <pc:docMk/>
            <pc:sldMasterMk cId="1799123431" sldId="2147483703"/>
            <pc:sldLayoutMk cId="641379956" sldId="2147484056"/>
          </pc:sldLayoutMkLst>
          <pc:spChg chg="mod">
            <ac:chgData name="Tracey Carson" userId="S::tracey.carson@karbonhomes.co.uk::bf442394-7dcd-44e6-837f-cad4601d2de7" providerId="AD" clId="Web-{D36B6B58-7E00-B8DE-F687-EAD0ACA9DAD6}" dt="2024-11-15T06:48:40.501" v="17"/>
            <ac:spMkLst>
              <pc:docMk/>
              <pc:sldMasterMk cId="1799123431" sldId="2147483703"/>
              <pc:sldLayoutMk cId="641379956" sldId="2147484056"/>
              <ac:spMk id="2" creationId="{AA8DDEF5-B616-9FEB-82B3-97C675309909}"/>
            </ac:spMkLst>
          </pc:spChg>
          <pc:spChg chg="mod">
            <ac:chgData name="Tracey Carson" userId="S::tracey.carson@karbonhomes.co.uk::bf442394-7dcd-44e6-837f-cad4601d2de7" providerId="AD" clId="Web-{D36B6B58-7E00-B8DE-F687-EAD0ACA9DAD6}" dt="2024-11-15T06:48:40.501" v="17"/>
            <ac:spMkLst>
              <pc:docMk/>
              <pc:sldMasterMk cId="1799123431" sldId="2147483703"/>
              <pc:sldLayoutMk cId="641379956" sldId="2147484056"/>
              <ac:spMk id="3" creationId="{2AB18866-AA70-0855-5ECC-6EE9F4C9A47F}"/>
            </ac:spMkLst>
          </pc:spChg>
        </pc:sldLayoutChg>
        <pc:sldLayoutChg chg="modSp mod ord">
          <pc:chgData name="Tracey Carson" userId="S::tracey.carson@karbonhomes.co.uk::bf442394-7dcd-44e6-837f-cad4601d2de7" providerId="AD" clId="Web-{D36B6B58-7E00-B8DE-F687-EAD0ACA9DAD6}" dt="2024-11-15T06:48:40.501" v="17"/>
          <pc:sldLayoutMkLst>
            <pc:docMk/>
            <pc:sldMasterMk cId="1799123431" sldId="2147483703"/>
            <pc:sldLayoutMk cId="1688317425" sldId="2147484057"/>
          </pc:sldLayoutMkLst>
          <pc:spChg chg="mod">
            <ac:chgData name="Tracey Carson" userId="S::tracey.carson@karbonhomes.co.uk::bf442394-7dcd-44e6-837f-cad4601d2de7" providerId="AD" clId="Web-{D36B6B58-7E00-B8DE-F687-EAD0ACA9DAD6}" dt="2024-11-15T06:48:40.501" v="17"/>
            <ac:spMkLst>
              <pc:docMk/>
              <pc:sldMasterMk cId="1799123431" sldId="2147483703"/>
              <pc:sldLayoutMk cId="1688317425" sldId="2147484057"/>
              <ac:spMk id="2" creationId="{AA8DDEF5-B616-9FEB-82B3-97C675309909}"/>
            </ac:spMkLst>
          </pc:spChg>
          <pc:spChg chg="mod">
            <ac:chgData name="Tracey Carson" userId="S::tracey.carson@karbonhomes.co.uk::bf442394-7dcd-44e6-837f-cad4601d2de7" providerId="AD" clId="Web-{D36B6B58-7E00-B8DE-F687-EAD0ACA9DAD6}" dt="2024-11-15T06:48:40.501" v="17"/>
            <ac:spMkLst>
              <pc:docMk/>
              <pc:sldMasterMk cId="1799123431" sldId="2147483703"/>
              <pc:sldLayoutMk cId="1688317425" sldId="2147484057"/>
              <ac:spMk id="3" creationId="{2AB18866-AA70-0855-5ECC-6EE9F4C9A47F}"/>
            </ac:spMkLst>
          </pc:spChg>
        </pc:sldLayoutChg>
        <pc:sldLayoutChg chg="modSp mod ord">
          <pc:chgData name="Tracey Carson" userId="S::tracey.carson@karbonhomes.co.uk::bf442394-7dcd-44e6-837f-cad4601d2de7" providerId="AD" clId="Web-{D36B6B58-7E00-B8DE-F687-EAD0ACA9DAD6}" dt="2024-11-15T06:48:40.501" v="17"/>
          <pc:sldLayoutMkLst>
            <pc:docMk/>
            <pc:sldMasterMk cId="1799123431" sldId="2147483703"/>
            <pc:sldLayoutMk cId="3312377643" sldId="2147484058"/>
          </pc:sldLayoutMkLst>
          <pc:spChg chg="mod">
            <ac:chgData name="Tracey Carson" userId="S::tracey.carson@karbonhomes.co.uk::bf442394-7dcd-44e6-837f-cad4601d2de7" providerId="AD" clId="Web-{D36B6B58-7E00-B8DE-F687-EAD0ACA9DAD6}" dt="2024-11-15T06:48:40.501" v="17"/>
            <ac:spMkLst>
              <pc:docMk/>
              <pc:sldMasterMk cId="1799123431" sldId="2147483703"/>
              <pc:sldLayoutMk cId="3312377643" sldId="2147484058"/>
              <ac:spMk id="2" creationId="{AA8DDEF5-B616-9FEB-82B3-97C675309909}"/>
            </ac:spMkLst>
          </pc:spChg>
          <pc:spChg chg="mod">
            <ac:chgData name="Tracey Carson" userId="S::tracey.carson@karbonhomes.co.uk::bf442394-7dcd-44e6-837f-cad4601d2de7" providerId="AD" clId="Web-{D36B6B58-7E00-B8DE-F687-EAD0ACA9DAD6}" dt="2024-11-15T06:48:40.501" v="17"/>
            <ac:spMkLst>
              <pc:docMk/>
              <pc:sldMasterMk cId="1799123431" sldId="2147483703"/>
              <pc:sldLayoutMk cId="3312377643" sldId="2147484058"/>
              <ac:spMk id="3" creationId="{2AB18866-AA70-0855-5ECC-6EE9F4C9A47F}"/>
            </ac:spMkLst>
          </pc:spChg>
        </pc:sldLayoutChg>
        <pc:sldLayoutChg chg="modSp mod ord">
          <pc:chgData name="Tracey Carson" userId="S::tracey.carson@karbonhomes.co.uk::bf442394-7dcd-44e6-837f-cad4601d2de7" providerId="AD" clId="Web-{D36B6B58-7E00-B8DE-F687-EAD0ACA9DAD6}" dt="2024-11-15T06:48:40.501" v="17"/>
          <pc:sldLayoutMkLst>
            <pc:docMk/>
            <pc:sldMasterMk cId="1799123431" sldId="2147483703"/>
            <pc:sldLayoutMk cId="600724792" sldId="2147484059"/>
          </pc:sldLayoutMkLst>
          <pc:spChg chg="mod">
            <ac:chgData name="Tracey Carson" userId="S::tracey.carson@karbonhomes.co.uk::bf442394-7dcd-44e6-837f-cad4601d2de7" providerId="AD" clId="Web-{D36B6B58-7E00-B8DE-F687-EAD0ACA9DAD6}" dt="2024-11-15T06:48:40.501" v="17"/>
            <ac:spMkLst>
              <pc:docMk/>
              <pc:sldMasterMk cId="1799123431" sldId="2147483703"/>
              <pc:sldLayoutMk cId="600724792" sldId="2147484059"/>
              <ac:spMk id="11" creationId="{A511FAE7-0C32-E2C8-4BF4-3B58F8CD5A0C}"/>
            </ac:spMkLst>
          </pc:spChg>
          <pc:spChg chg="mod">
            <ac:chgData name="Tracey Carson" userId="S::tracey.carson@karbonhomes.co.uk::bf442394-7dcd-44e6-837f-cad4601d2de7" providerId="AD" clId="Web-{D36B6B58-7E00-B8DE-F687-EAD0ACA9DAD6}" dt="2024-11-15T06:48:40.501" v="17"/>
            <ac:spMkLst>
              <pc:docMk/>
              <pc:sldMasterMk cId="1799123431" sldId="2147483703"/>
              <pc:sldLayoutMk cId="600724792" sldId="2147484059"/>
              <ac:spMk id="12" creationId="{209B60F1-283C-E575-5F1F-CF3180ED0B94}"/>
            </ac:spMkLst>
          </pc:spChg>
        </pc:sldLayoutChg>
        <pc:sldLayoutChg chg="modSp mod ord">
          <pc:chgData name="Tracey Carson" userId="S::tracey.carson@karbonhomes.co.uk::bf442394-7dcd-44e6-837f-cad4601d2de7" providerId="AD" clId="Web-{D36B6B58-7E00-B8DE-F687-EAD0ACA9DAD6}" dt="2024-11-15T06:48:40.501" v="17"/>
          <pc:sldLayoutMkLst>
            <pc:docMk/>
            <pc:sldMasterMk cId="1799123431" sldId="2147483703"/>
            <pc:sldLayoutMk cId="7537309" sldId="2147484060"/>
          </pc:sldLayoutMkLst>
          <pc:spChg chg="mod">
            <ac:chgData name="Tracey Carson" userId="S::tracey.carson@karbonhomes.co.uk::bf442394-7dcd-44e6-837f-cad4601d2de7" providerId="AD" clId="Web-{D36B6B58-7E00-B8DE-F687-EAD0ACA9DAD6}" dt="2024-11-15T06:48:40.501" v="17"/>
            <ac:spMkLst>
              <pc:docMk/>
              <pc:sldMasterMk cId="1799123431" sldId="2147483703"/>
              <pc:sldLayoutMk cId="7537309" sldId="2147484060"/>
              <ac:spMk id="11" creationId="{21473C21-6408-A1F8-29F5-D60998D7E865}"/>
            </ac:spMkLst>
          </pc:spChg>
          <pc:spChg chg="mod">
            <ac:chgData name="Tracey Carson" userId="S::tracey.carson@karbonhomes.co.uk::bf442394-7dcd-44e6-837f-cad4601d2de7" providerId="AD" clId="Web-{D36B6B58-7E00-B8DE-F687-EAD0ACA9DAD6}" dt="2024-11-15T06:48:40.501" v="17"/>
            <ac:spMkLst>
              <pc:docMk/>
              <pc:sldMasterMk cId="1799123431" sldId="2147483703"/>
              <pc:sldLayoutMk cId="7537309" sldId="2147484060"/>
              <ac:spMk id="12" creationId="{369189C9-1FF9-0449-1FBF-1555315BAC1A}"/>
            </ac:spMkLst>
          </pc:spChg>
        </pc:sldLayoutChg>
        <pc:sldLayoutChg chg="modSp mod ord">
          <pc:chgData name="Tracey Carson" userId="S::tracey.carson@karbonhomes.co.uk::bf442394-7dcd-44e6-837f-cad4601d2de7" providerId="AD" clId="Web-{D36B6B58-7E00-B8DE-F687-EAD0ACA9DAD6}" dt="2024-11-15T06:48:40.501" v="17"/>
          <pc:sldLayoutMkLst>
            <pc:docMk/>
            <pc:sldMasterMk cId="1799123431" sldId="2147483703"/>
            <pc:sldLayoutMk cId="1465174522" sldId="2147484061"/>
          </pc:sldLayoutMkLst>
          <pc:spChg chg="mod">
            <ac:chgData name="Tracey Carson" userId="S::tracey.carson@karbonhomes.co.uk::bf442394-7dcd-44e6-837f-cad4601d2de7" providerId="AD" clId="Web-{D36B6B58-7E00-B8DE-F687-EAD0ACA9DAD6}" dt="2024-11-15T06:48:40.501" v="17"/>
            <ac:spMkLst>
              <pc:docMk/>
              <pc:sldMasterMk cId="1799123431" sldId="2147483703"/>
              <pc:sldLayoutMk cId="1465174522" sldId="2147484061"/>
              <ac:spMk id="11" creationId="{265BCD7E-F8F7-F022-E9F3-FBCFE46F6B60}"/>
            </ac:spMkLst>
          </pc:spChg>
          <pc:spChg chg="mod">
            <ac:chgData name="Tracey Carson" userId="S::tracey.carson@karbonhomes.co.uk::bf442394-7dcd-44e6-837f-cad4601d2de7" providerId="AD" clId="Web-{D36B6B58-7E00-B8DE-F687-EAD0ACA9DAD6}" dt="2024-11-15T06:48:40.501" v="17"/>
            <ac:spMkLst>
              <pc:docMk/>
              <pc:sldMasterMk cId="1799123431" sldId="2147483703"/>
              <pc:sldLayoutMk cId="1465174522" sldId="2147484061"/>
              <ac:spMk id="12" creationId="{4533AE71-02B0-7FC5-BD6A-385CCCDCB616}"/>
            </ac:spMkLst>
          </pc:spChg>
        </pc:sldLayoutChg>
        <pc:sldLayoutChg chg="modSp mod ord">
          <pc:chgData name="Tracey Carson" userId="S::tracey.carson@karbonhomes.co.uk::bf442394-7dcd-44e6-837f-cad4601d2de7" providerId="AD" clId="Web-{D36B6B58-7E00-B8DE-F687-EAD0ACA9DAD6}" dt="2024-11-15T06:48:40.501" v="17"/>
          <pc:sldLayoutMkLst>
            <pc:docMk/>
            <pc:sldMasterMk cId="1799123431" sldId="2147483703"/>
            <pc:sldLayoutMk cId="1758266375" sldId="2147484062"/>
          </pc:sldLayoutMkLst>
          <pc:spChg chg="mod">
            <ac:chgData name="Tracey Carson" userId="S::tracey.carson@karbonhomes.co.uk::bf442394-7dcd-44e6-837f-cad4601d2de7" providerId="AD" clId="Web-{D36B6B58-7E00-B8DE-F687-EAD0ACA9DAD6}" dt="2024-11-15T06:48:40.501" v="17"/>
            <ac:spMkLst>
              <pc:docMk/>
              <pc:sldMasterMk cId="1799123431" sldId="2147483703"/>
              <pc:sldLayoutMk cId="1758266375" sldId="2147484062"/>
              <ac:spMk id="11" creationId="{A5DDA83F-4E4B-444C-A4B8-DCA149233537}"/>
            </ac:spMkLst>
          </pc:spChg>
          <pc:spChg chg="mod">
            <ac:chgData name="Tracey Carson" userId="S::tracey.carson@karbonhomes.co.uk::bf442394-7dcd-44e6-837f-cad4601d2de7" providerId="AD" clId="Web-{D36B6B58-7E00-B8DE-F687-EAD0ACA9DAD6}" dt="2024-11-15T06:48:40.501" v="17"/>
            <ac:spMkLst>
              <pc:docMk/>
              <pc:sldMasterMk cId="1799123431" sldId="2147483703"/>
              <pc:sldLayoutMk cId="1758266375" sldId="2147484062"/>
              <ac:spMk id="12" creationId="{4BEE8320-AEBC-A6C8-454B-1CA4A6F2CE31}"/>
            </ac:spMkLst>
          </pc:spChg>
        </pc:sldLayoutChg>
        <pc:sldLayoutChg chg="modSp mod ord">
          <pc:chgData name="Tracey Carson" userId="S::tracey.carson@karbonhomes.co.uk::bf442394-7dcd-44e6-837f-cad4601d2de7" providerId="AD" clId="Web-{D36B6B58-7E00-B8DE-F687-EAD0ACA9DAD6}" dt="2024-11-15T06:48:40.501" v="17"/>
          <pc:sldLayoutMkLst>
            <pc:docMk/>
            <pc:sldMasterMk cId="1799123431" sldId="2147483703"/>
            <pc:sldLayoutMk cId="2642768192" sldId="2147484063"/>
          </pc:sldLayoutMkLst>
          <pc:spChg chg="mod">
            <ac:chgData name="Tracey Carson" userId="S::tracey.carson@karbonhomes.co.uk::bf442394-7dcd-44e6-837f-cad4601d2de7" providerId="AD" clId="Web-{D36B6B58-7E00-B8DE-F687-EAD0ACA9DAD6}" dt="2024-11-15T06:48:40.501" v="17"/>
            <ac:spMkLst>
              <pc:docMk/>
              <pc:sldMasterMk cId="1799123431" sldId="2147483703"/>
              <pc:sldLayoutMk cId="2642768192" sldId="2147484063"/>
              <ac:spMk id="11" creationId="{90F232AD-AD3C-FBFC-AA37-54A9F7D8579B}"/>
            </ac:spMkLst>
          </pc:spChg>
          <pc:spChg chg="mod">
            <ac:chgData name="Tracey Carson" userId="S::tracey.carson@karbonhomes.co.uk::bf442394-7dcd-44e6-837f-cad4601d2de7" providerId="AD" clId="Web-{D36B6B58-7E00-B8DE-F687-EAD0ACA9DAD6}" dt="2024-11-15T06:48:40.501" v="17"/>
            <ac:spMkLst>
              <pc:docMk/>
              <pc:sldMasterMk cId="1799123431" sldId="2147483703"/>
              <pc:sldLayoutMk cId="2642768192" sldId="2147484063"/>
              <ac:spMk id="12" creationId="{9CCD4EF3-4A8D-AB7E-3930-E236C4CC6824}"/>
            </ac:spMkLst>
          </pc:spChg>
        </pc:sldLayoutChg>
        <pc:sldLayoutChg chg="modSp mod ord">
          <pc:chgData name="Tracey Carson" userId="S::tracey.carson@karbonhomes.co.uk::bf442394-7dcd-44e6-837f-cad4601d2de7" providerId="AD" clId="Web-{D36B6B58-7E00-B8DE-F687-EAD0ACA9DAD6}" dt="2024-11-15T06:48:40.501" v="17"/>
          <pc:sldLayoutMkLst>
            <pc:docMk/>
            <pc:sldMasterMk cId="1799123431" sldId="2147483703"/>
            <pc:sldLayoutMk cId="2292759704" sldId="2147484064"/>
          </pc:sldLayoutMkLst>
          <pc:spChg chg="mod">
            <ac:chgData name="Tracey Carson" userId="S::tracey.carson@karbonhomes.co.uk::bf442394-7dcd-44e6-837f-cad4601d2de7" providerId="AD" clId="Web-{D36B6B58-7E00-B8DE-F687-EAD0ACA9DAD6}" dt="2024-11-15T06:48:40.501" v="17"/>
            <ac:spMkLst>
              <pc:docMk/>
              <pc:sldMasterMk cId="1799123431" sldId="2147483703"/>
              <pc:sldLayoutMk cId="2292759704" sldId="2147484064"/>
              <ac:spMk id="6" creationId="{F9403977-82EE-7213-60AE-AD5E31493DD2}"/>
            </ac:spMkLst>
          </pc:spChg>
          <pc:spChg chg="mod">
            <ac:chgData name="Tracey Carson" userId="S::tracey.carson@karbonhomes.co.uk::bf442394-7dcd-44e6-837f-cad4601d2de7" providerId="AD" clId="Web-{D36B6B58-7E00-B8DE-F687-EAD0ACA9DAD6}" dt="2024-11-15T06:48:40.501" v="17"/>
            <ac:spMkLst>
              <pc:docMk/>
              <pc:sldMasterMk cId="1799123431" sldId="2147483703"/>
              <pc:sldLayoutMk cId="2292759704" sldId="2147484064"/>
              <ac:spMk id="7" creationId="{8D908299-8458-85E8-8FB0-ADF62E0A3AFC}"/>
            </ac:spMkLst>
          </pc:spChg>
        </pc:sldLayoutChg>
        <pc:sldLayoutChg chg="modSp mod ord">
          <pc:chgData name="Tracey Carson" userId="S::tracey.carson@karbonhomes.co.uk::bf442394-7dcd-44e6-837f-cad4601d2de7" providerId="AD" clId="Web-{D36B6B58-7E00-B8DE-F687-EAD0ACA9DAD6}" dt="2024-11-15T06:48:40.501" v="17"/>
          <pc:sldLayoutMkLst>
            <pc:docMk/>
            <pc:sldMasterMk cId="1799123431" sldId="2147483703"/>
            <pc:sldLayoutMk cId="3822152250" sldId="2147484065"/>
          </pc:sldLayoutMkLst>
          <pc:spChg chg="mod">
            <ac:chgData name="Tracey Carson" userId="S::tracey.carson@karbonhomes.co.uk::bf442394-7dcd-44e6-837f-cad4601d2de7" providerId="AD" clId="Web-{D36B6B58-7E00-B8DE-F687-EAD0ACA9DAD6}" dt="2024-11-15T06:48:40.501" v="17"/>
            <ac:spMkLst>
              <pc:docMk/>
              <pc:sldMasterMk cId="1799123431" sldId="2147483703"/>
              <pc:sldLayoutMk cId="3822152250" sldId="2147484065"/>
              <ac:spMk id="2" creationId="{58FCF506-9496-1C8A-9406-D2ADA562CCA3}"/>
            </ac:spMkLst>
          </pc:spChg>
          <pc:spChg chg="mod">
            <ac:chgData name="Tracey Carson" userId="S::tracey.carson@karbonhomes.co.uk::bf442394-7dcd-44e6-837f-cad4601d2de7" providerId="AD" clId="Web-{D36B6B58-7E00-B8DE-F687-EAD0ACA9DAD6}" dt="2024-11-15T06:48:40.501" v="17"/>
            <ac:spMkLst>
              <pc:docMk/>
              <pc:sldMasterMk cId="1799123431" sldId="2147483703"/>
              <pc:sldLayoutMk cId="3822152250" sldId="2147484065"/>
              <ac:spMk id="3" creationId="{6AF4EEB6-69E4-8BFA-4D13-1D02A86F19D7}"/>
            </ac:spMkLst>
          </pc:spChg>
        </pc:sldLayoutChg>
        <pc:sldLayoutChg chg="modSp mod ord">
          <pc:chgData name="Tracey Carson" userId="S::tracey.carson@karbonhomes.co.uk::bf442394-7dcd-44e6-837f-cad4601d2de7" providerId="AD" clId="Web-{D36B6B58-7E00-B8DE-F687-EAD0ACA9DAD6}" dt="2024-11-15T06:48:40.501" v="17"/>
          <pc:sldLayoutMkLst>
            <pc:docMk/>
            <pc:sldMasterMk cId="1799123431" sldId="2147483703"/>
            <pc:sldLayoutMk cId="2125437440" sldId="2147484066"/>
          </pc:sldLayoutMkLst>
          <pc:spChg chg="mod">
            <ac:chgData name="Tracey Carson" userId="S::tracey.carson@karbonhomes.co.uk::bf442394-7dcd-44e6-837f-cad4601d2de7" providerId="AD" clId="Web-{D36B6B58-7E00-B8DE-F687-EAD0ACA9DAD6}" dt="2024-11-15T06:48:40.501" v="17"/>
            <ac:spMkLst>
              <pc:docMk/>
              <pc:sldMasterMk cId="1799123431" sldId="2147483703"/>
              <pc:sldLayoutMk cId="2125437440" sldId="2147484066"/>
              <ac:spMk id="2" creationId="{4B8C082C-F282-C4A1-D6A5-410A762E5633}"/>
            </ac:spMkLst>
          </pc:spChg>
        </pc:sldLayoutChg>
        <pc:sldLayoutChg chg="modSp mod ord">
          <pc:chgData name="Tracey Carson" userId="S::tracey.carson@karbonhomes.co.uk::bf442394-7dcd-44e6-837f-cad4601d2de7" providerId="AD" clId="Web-{D36B6B58-7E00-B8DE-F687-EAD0ACA9DAD6}" dt="2024-11-15T06:48:40.501" v="17"/>
          <pc:sldLayoutMkLst>
            <pc:docMk/>
            <pc:sldMasterMk cId="1799123431" sldId="2147483703"/>
            <pc:sldLayoutMk cId="1793903399" sldId="2147484067"/>
          </pc:sldLayoutMkLst>
          <pc:spChg chg="mod">
            <ac:chgData name="Tracey Carson" userId="S::tracey.carson@karbonhomes.co.uk::bf442394-7dcd-44e6-837f-cad4601d2de7" providerId="AD" clId="Web-{D36B6B58-7E00-B8DE-F687-EAD0ACA9DAD6}" dt="2024-11-15T06:48:40.501" v="17"/>
            <ac:spMkLst>
              <pc:docMk/>
              <pc:sldMasterMk cId="1799123431" sldId="2147483703"/>
              <pc:sldLayoutMk cId="1793903399" sldId="2147484067"/>
              <ac:spMk id="2" creationId="{4B8C082C-F282-C4A1-D6A5-410A762E5633}"/>
            </ac:spMkLst>
          </pc:spChg>
          <pc:spChg chg="mod">
            <ac:chgData name="Tracey Carson" userId="S::tracey.carson@karbonhomes.co.uk::bf442394-7dcd-44e6-837f-cad4601d2de7" providerId="AD" clId="Web-{D36B6B58-7E00-B8DE-F687-EAD0ACA9DAD6}" dt="2024-11-15T06:48:40.501" v="17"/>
            <ac:spMkLst>
              <pc:docMk/>
              <pc:sldMasterMk cId="1799123431" sldId="2147483703"/>
              <pc:sldLayoutMk cId="1793903399" sldId="2147484067"/>
              <ac:spMk id="7" creationId="{54789D21-7E5C-FAAB-81A8-2F8A9CB1A879}"/>
            </ac:spMkLst>
          </pc:spChg>
          <pc:spChg chg="mod">
            <ac:chgData name="Tracey Carson" userId="S::tracey.carson@karbonhomes.co.uk::bf442394-7dcd-44e6-837f-cad4601d2de7" providerId="AD" clId="Web-{D36B6B58-7E00-B8DE-F687-EAD0ACA9DAD6}" dt="2024-11-15T06:48:40.501" v="17"/>
            <ac:spMkLst>
              <pc:docMk/>
              <pc:sldMasterMk cId="1799123431" sldId="2147483703"/>
              <pc:sldLayoutMk cId="1793903399" sldId="2147484067"/>
              <ac:spMk id="8" creationId="{56C2F28A-39F6-1A2E-EA00-B646BC78457D}"/>
            </ac:spMkLst>
          </pc:spChg>
        </pc:sldLayoutChg>
        <pc:sldLayoutChg chg="modSp mod ord">
          <pc:chgData name="Tracey Carson" userId="S::tracey.carson@karbonhomes.co.uk::bf442394-7dcd-44e6-837f-cad4601d2de7" providerId="AD" clId="Web-{D36B6B58-7E00-B8DE-F687-EAD0ACA9DAD6}" dt="2024-11-15T06:48:40.501" v="17"/>
          <pc:sldLayoutMkLst>
            <pc:docMk/>
            <pc:sldMasterMk cId="1799123431" sldId="2147483703"/>
            <pc:sldLayoutMk cId="4233647541" sldId="2147484068"/>
          </pc:sldLayoutMkLst>
          <pc:spChg chg="mod">
            <ac:chgData name="Tracey Carson" userId="S::tracey.carson@karbonhomes.co.uk::bf442394-7dcd-44e6-837f-cad4601d2de7" providerId="AD" clId="Web-{D36B6B58-7E00-B8DE-F687-EAD0ACA9DAD6}" dt="2024-11-15T06:48:40.501" v="17"/>
            <ac:spMkLst>
              <pc:docMk/>
              <pc:sldMasterMk cId="1799123431" sldId="2147483703"/>
              <pc:sldLayoutMk cId="4233647541" sldId="2147484068"/>
              <ac:spMk id="2" creationId="{4B8C082C-F282-C4A1-D6A5-410A762E5633}"/>
            </ac:spMkLst>
          </pc:spChg>
          <pc:spChg chg="mod">
            <ac:chgData name="Tracey Carson" userId="S::tracey.carson@karbonhomes.co.uk::bf442394-7dcd-44e6-837f-cad4601d2de7" providerId="AD" clId="Web-{D36B6B58-7E00-B8DE-F687-EAD0ACA9DAD6}" dt="2024-11-15T06:48:40.501" v="17"/>
            <ac:spMkLst>
              <pc:docMk/>
              <pc:sldMasterMk cId="1799123431" sldId="2147483703"/>
              <pc:sldLayoutMk cId="4233647541" sldId="2147484068"/>
              <ac:spMk id="4" creationId="{5C9AD746-8AAF-32BB-41ED-F8669B22955C}"/>
            </ac:spMkLst>
          </pc:spChg>
          <pc:spChg chg="mod">
            <ac:chgData name="Tracey Carson" userId="S::tracey.carson@karbonhomes.co.uk::bf442394-7dcd-44e6-837f-cad4601d2de7" providerId="AD" clId="Web-{D36B6B58-7E00-B8DE-F687-EAD0ACA9DAD6}" dt="2024-11-15T06:48:40.501" v="17"/>
            <ac:spMkLst>
              <pc:docMk/>
              <pc:sldMasterMk cId="1799123431" sldId="2147483703"/>
              <pc:sldLayoutMk cId="4233647541" sldId="2147484068"/>
              <ac:spMk id="8" creationId="{555CCE80-390D-B5FE-F5BB-05AACE0E1435}"/>
            </ac:spMkLst>
          </pc:spChg>
        </pc:sldLayoutChg>
        <pc:sldLayoutChg chg="modSp mod ord">
          <pc:chgData name="Tracey Carson" userId="S::tracey.carson@karbonhomes.co.uk::bf442394-7dcd-44e6-837f-cad4601d2de7" providerId="AD" clId="Web-{D36B6B58-7E00-B8DE-F687-EAD0ACA9DAD6}" dt="2024-11-15T06:48:40.501" v="17"/>
          <pc:sldLayoutMkLst>
            <pc:docMk/>
            <pc:sldMasterMk cId="1799123431" sldId="2147483703"/>
            <pc:sldLayoutMk cId="4008475862" sldId="2147484069"/>
          </pc:sldLayoutMkLst>
          <pc:spChg chg="mod">
            <ac:chgData name="Tracey Carson" userId="S::tracey.carson@karbonhomes.co.uk::bf442394-7dcd-44e6-837f-cad4601d2de7" providerId="AD" clId="Web-{D36B6B58-7E00-B8DE-F687-EAD0ACA9DAD6}" dt="2024-11-15T06:48:40.501" v="17"/>
            <ac:spMkLst>
              <pc:docMk/>
              <pc:sldMasterMk cId="1799123431" sldId="2147483703"/>
              <pc:sldLayoutMk cId="4008475862" sldId="2147484069"/>
              <ac:spMk id="2" creationId="{4B8C082C-F282-C4A1-D6A5-410A762E5633}"/>
            </ac:spMkLst>
          </pc:spChg>
          <pc:spChg chg="mod">
            <ac:chgData name="Tracey Carson" userId="S::tracey.carson@karbonhomes.co.uk::bf442394-7dcd-44e6-837f-cad4601d2de7" providerId="AD" clId="Web-{D36B6B58-7E00-B8DE-F687-EAD0ACA9DAD6}" dt="2024-11-15T06:48:40.501" v="17"/>
            <ac:spMkLst>
              <pc:docMk/>
              <pc:sldMasterMk cId="1799123431" sldId="2147483703"/>
              <pc:sldLayoutMk cId="4008475862" sldId="2147484069"/>
              <ac:spMk id="4" creationId="{FE65A941-DAE1-859D-30AB-1BC42B6A512F}"/>
            </ac:spMkLst>
          </pc:spChg>
          <pc:spChg chg="mod">
            <ac:chgData name="Tracey Carson" userId="S::tracey.carson@karbonhomes.co.uk::bf442394-7dcd-44e6-837f-cad4601d2de7" providerId="AD" clId="Web-{D36B6B58-7E00-B8DE-F687-EAD0ACA9DAD6}" dt="2024-11-15T06:48:40.501" v="17"/>
            <ac:spMkLst>
              <pc:docMk/>
              <pc:sldMasterMk cId="1799123431" sldId="2147483703"/>
              <pc:sldLayoutMk cId="4008475862" sldId="2147484069"/>
              <ac:spMk id="8" creationId="{9B9EE1F1-AA5C-A6A7-185B-EC6FD9FA74A0}"/>
            </ac:spMkLst>
          </pc:spChg>
        </pc:sldLayoutChg>
        <pc:sldLayoutChg chg="modSp mod ord">
          <pc:chgData name="Tracey Carson" userId="S::tracey.carson@karbonhomes.co.uk::bf442394-7dcd-44e6-837f-cad4601d2de7" providerId="AD" clId="Web-{D36B6B58-7E00-B8DE-F687-EAD0ACA9DAD6}" dt="2024-11-15T06:48:40.501" v="17"/>
          <pc:sldLayoutMkLst>
            <pc:docMk/>
            <pc:sldMasterMk cId="1799123431" sldId="2147483703"/>
            <pc:sldLayoutMk cId="3227119176" sldId="2147484070"/>
          </pc:sldLayoutMkLst>
          <pc:spChg chg="mod">
            <ac:chgData name="Tracey Carson" userId="S::tracey.carson@karbonhomes.co.uk::bf442394-7dcd-44e6-837f-cad4601d2de7" providerId="AD" clId="Web-{D36B6B58-7E00-B8DE-F687-EAD0ACA9DAD6}" dt="2024-11-15T06:48:40.501" v="17"/>
            <ac:spMkLst>
              <pc:docMk/>
              <pc:sldMasterMk cId="1799123431" sldId="2147483703"/>
              <pc:sldLayoutMk cId="3227119176" sldId="2147484070"/>
              <ac:spMk id="2" creationId="{4B8C082C-F282-C4A1-D6A5-410A762E5633}"/>
            </ac:spMkLst>
          </pc:spChg>
          <pc:spChg chg="mod">
            <ac:chgData name="Tracey Carson" userId="S::tracey.carson@karbonhomes.co.uk::bf442394-7dcd-44e6-837f-cad4601d2de7" providerId="AD" clId="Web-{D36B6B58-7E00-B8DE-F687-EAD0ACA9DAD6}" dt="2024-11-15T06:48:40.501" v="17"/>
            <ac:spMkLst>
              <pc:docMk/>
              <pc:sldMasterMk cId="1799123431" sldId="2147483703"/>
              <pc:sldLayoutMk cId="3227119176" sldId="2147484070"/>
              <ac:spMk id="4" creationId="{838F7C98-6BE4-56EA-EBFB-8EFA857AC7AF}"/>
            </ac:spMkLst>
          </pc:spChg>
          <pc:spChg chg="mod">
            <ac:chgData name="Tracey Carson" userId="S::tracey.carson@karbonhomes.co.uk::bf442394-7dcd-44e6-837f-cad4601d2de7" providerId="AD" clId="Web-{D36B6B58-7E00-B8DE-F687-EAD0ACA9DAD6}" dt="2024-11-15T06:48:40.501" v="17"/>
            <ac:spMkLst>
              <pc:docMk/>
              <pc:sldMasterMk cId="1799123431" sldId="2147483703"/>
              <pc:sldLayoutMk cId="3227119176" sldId="2147484070"/>
              <ac:spMk id="8" creationId="{44F84C44-08AB-B390-6F01-09AB03A4D172}"/>
            </ac:spMkLst>
          </pc:spChg>
        </pc:sldLayoutChg>
        <pc:sldLayoutChg chg="modSp mod ord">
          <pc:chgData name="Tracey Carson" userId="S::tracey.carson@karbonhomes.co.uk::bf442394-7dcd-44e6-837f-cad4601d2de7" providerId="AD" clId="Web-{D36B6B58-7E00-B8DE-F687-EAD0ACA9DAD6}" dt="2024-11-15T06:48:40.501" v="17"/>
          <pc:sldLayoutMkLst>
            <pc:docMk/>
            <pc:sldMasterMk cId="1799123431" sldId="2147483703"/>
            <pc:sldLayoutMk cId="1665405145" sldId="2147484071"/>
          </pc:sldLayoutMkLst>
          <pc:spChg chg="mod">
            <ac:chgData name="Tracey Carson" userId="S::tracey.carson@karbonhomes.co.uk::bf442394-7dcd-44e6-837f-cad4601d2de7" providerId="AD" clId="Web-{D36B6B58-7E00-B8DE-F687-EAD0ACA9DAD6}" dt="2024-11-15T06:48:40.501" v="17"/>
            <ac:spMkLst>
              <pc:docMk/>
              <pc:sldMasterMk cId="1799123431" sldId="2147483703"/>
              <pc:sldLayoutMk cId="1665405145" sldId="2147484071"/>
              <ac:spMk id="2" creationId="{4B8C082C-F282-C4A1-D6A5-410A762E5633}"/>
            </ac:spMkLst>
          </pc:spChg>
          <pc:spChg chg="mod">
            <ac:chgData name="Tracey Carson" userId="S::tracey.carson@karbonhomes.co.uk::bf442394-7dcd-44e6-837f-cad4601d2de7" providerId="AD" clId="Web-{D36B6B58-7E00-B8DE-F687-EAD0ACA9DAD6}" dt="2024-11-15T06:48:40.501" v="17"/>
            <ac:spMkLst>
              <pc:docMk/>
              <pc:sldMasterMk cId="1799123431" sldId="2147483703"/>
              <pc:sldLayoutMk cId="1665405145" sldId="2147484071"/>
              <ac:spMk id="4" creationId="{ACA1FD6D-10E9-9270-E962-794BE44D412D}"/>
            </ac:spMkLst>
          </pc:spChg>
          <pc:spChg chg="mod">
            <ac:chgData name="Tracey Carson" userId="S::tracey.carson@karbonhomes.co.uk::bf442394-7dcd-44e6-837f-cad4601d2de7" providerId="AD" clId="Web-{D36B6B58-7E00-B8DE-F687-EAD0ACA9DAD6}" dt="2024-11-15T06:48:40.501" v="17"/>
            <ac:spMkLst>
              <pc:docMk/>
              <pc:sldMasterMk cId="1799123431" sldId="2147483703"/>
              <pc:sldLayoutMk cId="1665405145" sldId="2147484071"/>
              <ac:spMk id="8" creationId="{A063C6A0-7CF0-952C-6860-50426937F0AA}"/>
            </ac:spMkLst>
          </pc:spChg>
        </pc:sldLayoutChg>
        <pc:sldLayoutChg chg="modSp mod ord">
          <pc:chgData name="Tracey Carson" userId="S::tracey.carson@karbonhomes.co.uk::bf442394-7dcd-44e6-837f-cad4601d2de7" providerId="AD" clId="Web-{D36B6B58-7E00-B8DE-F687-EAD0ACA9DAD6}" dt="2024-11-15T06:48:40.501" v="17"/>
          <pc:sldLayoutMkLst>
            <pc:docMk/>
            <pc:sldMasterMk cId="1799123431" sldId="2147483703"/>
            <pc:sldLayoutMk cId="3713099654" sldId="2147484072"/>
          </pc:sldLayoutMkLst>
          <pc:spChg chg="mod">
            <ac:chgData name="Tracey Carson" userId="S::tracey.carson@karbonhomes.co.uk::bf442394-7dcd-44e6-837f-cad4601d2de7" providerId="AD" clId="Web-{D36B6B58-7E00-B8DE-F687-EAD0ACA9DAD6}" dt="2024-11-15T06:48:40.501" v="17"/>
            <ac:spMkLst>
              <pc:docMk/>
              <pc:sldMasterMk cId="1799123431" sldId="2147483703"/>
              <pc:sldLayoutMk cId="3713099654" sldId="2147484072"/>
              <ac:spMk id="2" creationId="{4B8C082C-F282-C4A1-D6A5-410A762E5633}"/>
            </ac:spMkLst>
          </pc:spChg>
          <pc:spChg chg="mod">
            <ac:chgData name="Tracey Carson" userId="S::tracey.carson@karbonhomes.co.uk::bf442394-7dcd-44e6-837f-cad4601d2de7" providerId="AD" clId="Web-{D36B6B58-7E00-B8DE-F687-EAD0ACA9DAD6}" dt="2024-11-15T06:48:40.501" v="17"/>
            <ac:spMkLst>
              <pc:docMk/>
              <pc:sldMasterMk cId="1799123431" sldId="2147483703"/>
              <pc:sldLayoutMk cId="3713099654" sldId="2147484072"/>
              <ac:spMk id="4" creationId="{04A84985-09A3-4A9A-E3E9-AFC85FE1CE3F}"/>
            </ac:spMkLst>
          </pc:spChg>
          <pc:spChg chg="mod">
            <ac:chgData name="Tracey Carson" userId="S::tracey.carson@karbonhomes.co.uk::bf442394-7dcd-44e6-837f-cad4601d2de7" providerId="AD" clId="Web-{D36B6B58-7E00-B8DE-F687-EAD0ACA9DAD6}" dt="2024-11-15T06:48:40.501" v="17"/>
            <ac:spMkLst>
              <pc:docMk/>
              <pc:sldMasterMk cId="1799123431" sldId="2147483703"/>
              <pc:sldLayoutMk cId="3713099654" sldId="2147484072"/>
              <ac:spMk id="8" creationId="{6743074D-20B6-E8A8-73F4-53D5B054F028}"/>
            </ac:spMkLst>
          </pc:spChg>
        </pc:sldLayoutChg>
        <pc:sldLayoutChg chg="modSp mod ord">
          <pc:chgData name="Tracey Carson" userId="S::tracey.carson@karbonhomes.co.uk::bf442394-7dcd-44e6-837f-cad4601d2de7" providerId="AD" clId="Web-{D36B6B58-7E00-B8DE-F687-EAD0ACA9DAD6}" dt="2024-11-15T06:48:40.501" v="17"/>
          <pc:sldLayoutMkLst>
            <pc:docMk/>
            <pc:sldMasterMk cId="1799123431" sldId="2147483703"/>
            <pc:sldLayoutMk cId="2862614138" sldId="2147484073"/>
          </pc:sldLayoutMkLst>
          <pc:spChg chg="mod">
            <ac:chgData name="Tracey Carson" userId="S::tracey.carson@karbonhomes.co.uk::bf442394-7dcd-44e6-837f-cad4601d2de7" providerId="AD" clId="Web-{D36B6B58-7E00-B8DE-F687-EAD0ACA9DAD6}" dt="2024-11-15T06:48:40.501" v="17"/>
            <ac:spMkLst>
              <pc:docMk/>
              <pc:sldMasterMk cId="1799123431" sldId="2147483703"/>
              <pc:sldLayoutMk cId="2862614138" sldId="2147484073"/>
              <ac:spMk id="2" creationId="{4B8C082C-F282-C4A1-D6A5-410A762E5633}"/>
            </ac:spMkLst>
          </pc:spChg>
          <pc:spChg chg="mod">
            <ac:chgData name="Tracey Carson" userId="S::tracey.carson@karbonhomes.co.uk::bf442394-7dcd-44e6-837f-cad4601d2de7" providerId="AD" clId="Web-{D36B6B58-7E00-B8DE-F687-EAD0ACA9DAD6}" dt="2024-11-15T06:48:40.501" v="17"/>
            <ac:spMkLst>
              <pc:docMk/>
              <pc:sldMasterMk cId="1799123431" sldId="2147483703"/>
              <pc:sldLayoutMk cId="2862614138" sldId="2147484073"/>
              <ac:spMk id="4" creationId="{1A552508-023F-D53B-44CB-912225720AEF}"/>
            </ac:spMkLst>
          </pc:spChg>
          <pc:spChg chg="mod">
            <ac:chgData name="Tracey Carson" userId="S::tracey.carson@karbonhomes.co.uk::bf442394-7dcd-44e6-837f-cad4601d2de7" providerId="AD" clId="Web-{D36B6B58-7E00-B8DE-F687-EAD0ACA9DAD6}" dt="2024-11-15T06:48:40.501" v="17"/>
            <ac:spMkLst>
              <pc:docMk/>
              <pc:sldMasterMk cId="1799123431" sldId="2147483703"/>
              <pc:sldLayoutMk cId="2862614138" sldId="2147484073"/>
              <ac:spMk id="8" creationId="{B9C2AB00-DEA4-95E7-1C1A-771BA15A25DE}"/>
            </ac:spMkLst>
          </pc:spChg>
        </pc:sldLayoutChg>
        <pc:sldLayoutChg chg="mod ord">
          <pc:chgData name="Tracey Carson" userId="S::tracey.carson@karbonhomes.co.uk::bf442394-7dcd-44e6-837f-cad4601d2de7" providerId="AD" clId="Web-{D36B6B58-7E00-B8DE-F687-EAD0ACA9DAD6}" dt="2024-11-15T06:48:40.501" v="17"/>
          <pc:sldLayoutMkLst>
            <pc:docMk/>
            <pc:sldMasterMk cId="1799123431" sldId="2147483703"/>
            <pc:sldLayoutMk cId="3769252762" sldId="2147484074"/>
          </pc:sldLayoutMkLst>
        </pc:sldLayoutChg>
        <pc:sldLayoutChg chg="modSp mod ord">
          <pc:chgData name="Tracey Carson" userId="S::tracey.carson@karbonhomes.co.uk::bf442394-7dcd-44e6-837f-cad4601d2de7" providerId="AD" clId="Web-{D36B6B58-7E00-B8DE-F687-EAD0ACA9DAD6}" dt="2024-11-15T06:48:40.501" v="17"/>
          <pc:sldLayoutMkLst>
            <pc:docMk/>
            <pc:sldMasterMk cId="1799123431" sldId="2147483703"/>
            <pc:sldLayoutMk cId="2116115527" sldId="2147484075"/>
          </pc:sldLayoutMkLst>
          <pc:spChg chg="mod">
            <ac:chgData name="Tracey Carson" userId="S::tracey.carson@karbonhomes.co.uk::bf442394-7dcd-44e6-837f-cad4601d2de7" providerId="AD" clId="Web-{D36B6B58-7E00-B8DE-F687-EAD0ACA9DAD6}" dt="2024-11-15T06:48:40.501" v="17"/>
            <ac:spMkLst>
              <pc:docMk/>
              <pc:sldMasterMk cId="1799123431" sldId="2147483703"/>
              <pc:sldLayoutMk cId="2116115527" sldId="2147484075"/>
              <ac:spMk id="4" creationId="{C1B3F0D4-EA08-A9E7-4EF2-A055966B6DDF}"/>
            </ac:spMkLst>
          </pc:spChg>
          <pc:spChg chg="mod">
            <ac:chgData name="Tracey Carson" userId="S::tracey.carson@karbonhomes.co.uk::bf442394-7dcd-44e6-837f-cad4601d2de7" providerId="AD" clId="Web-{D36B6B58-7E00-B8DE-F687-EAD0ACA9DAD6}" dt="2024-11-15T06:48:40.501" v="17"/>
            <ac:spMkLst>
              <pc:docMk/>
              <pc:sldMasterMk cId="1799123431" sldId="2147483703"/>
              <pc:sldLayoutMk cId="2116115527" sldId="2147484075"/>
              <ac:spMk id="15" creationId="{53808703-0BCE-7183-6470-AA2644D50A04}"/>
            </ac:spMkLst>
          </pc:spChg>
        </pc:sldLayoutChg>
        <pc:sldLayoutChg chg="modSp mod ord">
          <pc:chgData name="Tracey Carson" userId="S::tracey.carson@karbonhomes.co.uk::bf442394-7dcd-44e6-837f-cad4601d2de7" providerId="AD" clId="Web-{D36B6B58-7E00-B8DE-F687-EAD0ACA9DAD6}" dt="2024-11-15T06:48:40.501" v="17"/>
          <pc:sldLayoutMkLst>
            <pc:docMk/>
            <pc:sldMasterMk cId="1799123431" sldId="2147483703"/>
            <pc:sldLayoutMk cId="601378604" sldId="2147484076"/>
          </pc:sldLayoutMkLst>
          <pc:spChg chg="mod">
            <ac:chgData name="Tracey Carson" userId="S::tracey.carson@karbonhomes.co.uk::bf442394-7dcd-44e6-837f-cad4601d2de7" providerId="AD" clId="Web-{D36B6B58-7E00-B8DE-F687-EAD0ACA9DAD6}" dt="2024-11-15T06:48:40.501" v="17"/>
            <ac:spMkLst>
              <pc:docMk/>
              <pc:sldMasterMk cId="1799123431" sldId="2147483703"/>
              <pc:sldLayoutMk cId="601378604" sldId="2147484076"/>
              <ac:spMk id="4" creationId="{24F6B201-E196-2A74-FCD3-0F931BFBD12F}"/>
            </ac:spMkLst>
          </pc:spChg>
          <pc:spChg chg="mod">
            <ac:chgData name="Tracey Carson" userId="S::tracey.carson@karbonhomes.co.uk::bf442394-7dcd-44e6-837f-cad4601d2de7" providerId="AD" clId="Web-{D36B6B58-7E00-B8DE-F687-EAD0ACA9DAD6}" dt="2024-11-15T06:48:40.501" v="17"/>
            <ac:spMkLst>
              <pc:docMk/>
              <pc:sldMasterMk cId="1799123431" sldId="2147483703"/>
              <pc:sldLayoutMk cId="601378604" sldId="2147484076"/>
              <ac:spMk id="5" creationId="{74065A87-81BE-42D9-7510-C52FC04D0400}"/>
            </ac:spMkLst>
          </pc:spChg>
        </pc:sldLayoutChg>
        <pc:sldLayoutChg chg="modSp mod ord">
          <pc:chgData name="Tracey Carson" userId="S::tracey.carson@karbonhomes.co.uk::bf442394-7dcd-44e6-837f-cad4601d2de7" providerId="AD" clId="Web-{D36B6B58-7E00-B8DE-F687-EAD0ACA9DAD6}" dt="2024-11-15T06:48:40.532" v="18"/>
          <pc:sldLayoutMkLst>
            <pc:docMk/>
            <pc:sldMasterMk cId="1799123431" sldId="2147483703"/>
            <pc:sldLayoutMk cId="641379956" sldId="2147484078"/>
          </pc:sldLayoutMkLst>
          <pc:spChg chg="mod">
            <ac:chgData name="Tracey Carson" userId="S::tracey.carson@karbonhomes.co.uk::bf442394-7dcd-44e6-837f-cad4601d2de7" providerId="AD" clId="Web-{D36B6B58-7E00-B8DE-F687-EAD0ACA9DAD6}" dt="2024-11-15T06:48:40.532" v="18"/>
            <ac:spMkLst>
              <pc:docMk/>
              <pc:sldMasterMk cId="1799123431" sldId="2147483703"/>
              <pc:sldLayoutMk cId="641379956" sldId="2147484078"/>
              <ac:spMk id="2" creationId="{AA8DDEF5-B616-9FEB-82B3-97C675309909}"/>
            </ac:spMkLst>
          </pc:spChg>
          <pc:spChg chg="mod">
            <ac:chgData name="Tracey Carson" userId="S::tracey.carson@karbonhomes.co.uk::bf442394-7dcd-44e6-837f-cad4601d2de7" providerId="AD" clId="Web-{D36B6B58-7E00-B8DE-F687-EAD0ACA9DAD6}" dt="2024-11-15T06:48:40.532" v="18"/>
            <ac:spMkLst>
              <pc:docMk/>
              <pc:sldMasterMk cId="1799123431" sldId="2147483703"/>
              <pc:sldLayoutMk cId="641379956" sldId="2147484078"/>
              <ac:spMk id="3" creationId="{2AB18866-AA70-0855-5ECC-6EE9F4C9A47F}"/>
            </ac:spMkLst>
          </pc:spChg>
        </pc:sldLayoutChg>
        <pc:sldLayoutChg chg="modSp mod ord">
          <pc:chgData name="Tracey Carson" userId="S::tracey.carson@karbonhomes.co.uk::bf442394-7dcd-44e6-837f-cad4601d2de7" providerId="AD" clId="Web-{D36B6B58-7E00-B8DE-F687-EAD0ACA9DAD6}" dt="2024-11-15T06:48:40.532" v="18"/>
          <pc:sldLayoutMkLst>
            <pc:docMk/>
            <pc:sldMasterMk cId="1799123431" sldId="2147483703"/>
            <pc:sldLayoutMk cId="1688317425" sldId="2147484079"/>
          </pc:sldLayoutMkLst>
          <pc:spChg chg="mod">
            <ac:chgData name="Tracey Carson" userId="S::tracey.carson@karbonhomes.co.uk::bf442394-7dcd-44e6-837f-cad4601d2de7" providerId="AD" clId="Web-{D36B6B58-7E00-B8DE-F687-EAD0ACA9DAD6}" dt="2024-11-15T06:48:40.532" v="18"/>
            <ac:spMkLst>
              <pc:docMk/>
              <pc:sldMasterMk cId="1799123431" sldId="2147483703"/>
              <pc:sldLayoutMk cId="1688317425" sldId="2147484079"/>
              <ac:spMk id="2" creationId="{AA8DDEF5-B616-9FEB-82B3-97C675309909}"/>
            </ac:spMkLst>
          </pc:spChg>
          <pc:spChg chg="mod">
            <ac:chgData name="Tracey Carson" userId="S::tracey.carson@karbonhomes.co.uk::bf442394-7dcd-44e6-837f-cad4601d2de7" providerId="AD" clId="Web-{D36B6B58-7E00-B8DE-F687-EAD0ACA9DAD6}" dt="2024-11-15T06:48:40.532" v="18"/>
            <ac:spMkLst>
              <pc:docMk/>
              <pc:sldMasterMk cId="1799123431" sldId="2147483703"/>
              <pc:sldLayoutMk cId="1688317425" sldId="2147484079"/>
              <ac:spMk id="3" creationId="{2AB18866-AA70-0855-5ECC-6EE9F4C9A47F}"/>
            </ac:spMkLst>
          </pc:spChg>
        </pc:sldLayoutChg>
        <pc:sldLayoutChg chg="modSp mod ord">
          <pc:chgData name="Tracey Carson" userId="S::tracey.carson@karbonhomes.co.uk::bf442394-7dcd-44e6-837f-cad4601d2de7" providerId="AD" clId="Web-{D36B6B58-7E00-B8DE-F687-EAD0ACA9DAD6}" dt="2024-11-15T06:48:40.532" v="18"/>
          <pc:sldLayoutMkLst>
            <pc:docMk/>
            <pc:sldMasterMk cId="1799123431" sldId="2147483703"/>
            <pc:sldLayoutMk cId="3312377643" sldId="2147484080"/>
          </pc:sldLayoutMkLst>
          <pc:spChg chg="mod">
            <ac:chgData name="Tracey Carson" userId="S::tracey.carson@karbonhomes.co.uk::bf442394-7dcd-44e6-837f-cad4601d2de7" providerId="AD" clId="Web-{D36B6B58-7E00-B8DE-F687-EAD0ACA9DAD6}" dt="2024-11-15T06:48:40.532" v="18"/>
            <ac:spMkLst>
              <pc:docMk/>
              <pc:sldMasterMk cId="1799123431" sldId="2147483703"/>
              <pc:sldLayoutMk cId="3312377643" sldId="2147484080"/>
              <ac:spMk id="2" creationId="{AA8DDEF5-B616-9FEB-82B3-97C675309909}"/>
            </ac:spMkLst>
          </pc:spChg>
          <pc:spChg chg="mod">
            <ac:chgData name="Tracey Carson" userId="S::tracey.carson@karbonhomes.co.uk::bf442394-7dcd-44e6-837f-cad4601d2de7" providerId="AD" clId="Web-{D36B6B58-7E00-B8DE-F687-EAD0ACA9DAD6}" dt="2024-11-15T06:48:40.532" v="18"/>
            <ac:spMkLst>
              <pc:docMk/>
              <pc:sldMasterMk cId="1799123431" sldId="2147483703"/>
              <pc:sldLayoutMk cId="3312377643" sldId="2147484080"/>
              <ac:spMk id="3" creationId="{2AB18866-AA70-0855-5ECC-6EE9F4C9A47F}"/>
            </ac:spMkLst>
          </pc:spChg>
        </pc:sldLayoutChg>
        <pc:sldLayoutChg chg="modSp mod ord">
          <pc:chgData name="Tracey Carson" userId="S::tracey.carson@karbonhomes.co.uk::bf442394-7dcd-44e6-837f-cad4601d2de7" providerId="AD" clId="Web-{D36B6B58-7E00-B8DE-F687-EAD0ACA9DAD6}" dt="2024-11-15T06:48:40.532" v="18"/>
          <pc:sldLayoutMkLst>
            <pc:docMk/>
            <pc:sldMasterMk cId="1799123431" sldId="2147483703"/>
            <pc:sldLayoutMk cId="600724792" sldId="2147484081"/>
          </pc:sldLayoutMkLst>
          <pc:spChg chg="mod">
            <ac:chgData name="Tracey Carson" userId="S::tracey.carson@karbonhomes.co.uk::bf442394-7dcd-44e6-837f-cad4601d2de7" providerId="AD" clId="Web-{D36B6B58-7E00-B8DE-F687-EAD0ACA9DAD6}" dt="2024-11-15T06:48:40.532" v="18"/>
            <ac:spMkLst>
              <pc:docMk/>
              <pc:sldMasterMk cId="1799123431" sldId="2147483703"/>
              <pc:sldLayoutMk cId="600724792" sldId="2147484081"/>
              <ac:spMk id="11" creationId="{A511FAE7-0C32-E2C8-4BF4-3B58F8CD5A0C}"/>
            </ac:spMkLst>
          </pc:spChg>
          <pc:spChg chg="mod">
            <ac:chgData name="Tracey Carson" userId="S::tracey.carson@karbonhomes.co.uk::bf442394-7dcd-44e6-837f-cad4601d2de7" providerId="AD" clId="Web-{D36B6B58-7E00-B8DE-F687-EAD0ACA9DAD6}" dt="2024-11-15T06:48:40.532" v="18"/>
            <ac:spMkLst>
              <pc:docMk/>
              <pc:sldMasterMk cId="1799123431" sldId="2147483703"/>
              <pc:sldLayoutMk cId="600724792" sldId="2147484081"/>
              <ac:spMk id="12" creationId="{209B60F1-283C-E575-5F1F-CF3180ED0B94}"/>
            </ac:spMkLst>
          </pc:spChg>
        </pc:sldLayoutChg>
        <pc:sldLayoutChg chg="modSp mod ord">
          <pc:chgData name="Tracey Carson" userId="S::tracey.carson@karbonhomes.co.uk::bf442394-7dcd-44e6-837f-cad4601d2de7" providerId="AD" clId="Web-{D36B6B58-7E00-B8DE-F687-EAD0ACA9DAD6}" dt="2024-11-15T06:48:40.532" v="18"/>
          <pc:sldLayoutMkLst>
            <pc:docMk/>
            <pc:sldMasterMk cId="1799123431" sldId="2147483703"/>
            <pc:sldLayoutMk cId="7537309" sldId="2147484082"/>
          </pc:sldLayoutMkLst>
          <pc:spChg chg="mod">
            <ac:chgData name="Tracey Carson" userId="S::tracey.carson@karbonhomes.co.uk::bf442394-7dcd-44e6-837f-cad4601d2de7" providerId="AD" clId="Web-{D36B6B58-7E00-B8DE-F687-EAD0ACA9DAD6}" dt="2024-11-15T06:48:40.532" v="18"/>
            <ac:spMkLst>
              <pc:docMk/>
              <pc:sldMasterMk cId="1799123431" sldId="2147483703"/>
              <pc:sldLayoutMk cId="7537309" sldId="2147484082"/>
              <ac:spMk id="11" creationId="{21473C21-6408-A1F8-29F5-D60998D7E865}"/>
            </ac:spMkLst>
          </pc:spChg>
          <pc:spChg chg="mod">
            <ac:chgData name="Tracey Carson" userId="S::tracey.carson@karbonhomes.co.uk::bf442394-7dcd-44e6-837f-cad4601d2de7" providerId="AD" clId="Web-{D36B6B58-7E00-B8DE-F687-EAD0ACA9DAD6}" dt="2024-11-15T06:48:40.532" v="18"/>
            <ac:spMkLst>
              <pc:docMk/>
              <pc:sldMasterMk cId="1799123431" sldId="2147483703"/>
              <pc:sldLayoutMk cId="7537309" sldId="2147484082"/>
              <ac:spMk id="12" creationId="{369189C9-1FF9-0449-1FBF-1555315BAC1A}"/>
            </ac:spMkLst>
          </pc:spChg>
        </pc:sldLayoutChg>
        <pc:sldLayoutChg chg="modSp mod ord">
          <pc:chgData name="Tracey Carson" userId="S::tracey.carson@karbonhomes.co.uk::bf442394-7dcd-44e6-837f-cad4601d2de7" providerId="AD" clId="Web-{D36B6B58-7E00-B8DE-F687-EAD0ACA9DAD6}" dt="2024-11-15T06:48:40.532" v="18"/>
          <pc:sldLayoutMkLst>
            <pc:docMk/>
            <pc:sldMasterMk cId="1799123431" sldId="2147483703"/>
            <pc:sldLayoutMk cId="1465174522" sldId="2147484083"/>
          </pc:sldLayoutMkLst>
          <pc:spChg chg="mod">
            <ac:chgData name="Tracey Carson" userId="S::tracey.carson@karbonhomes.co.uk::bf442394-7dcd-44e6-837f-cad4601d2de7" providerId="AD" clId="Web-{D36B6B58-7E00-B8DE-F687-EAD0ACA9DAD6}" dt="2024-11-15T06:48:40.532" v="18"/>
            <ac:spMkLst>
              <pc:docMk/>
              <pc:sldMasterMk cId="1799123431" sldId="2147483703"/>
              <pc:sldLayoutMk cId="1465174522" sldId="2147484083"/>
              <ac:spMk id="11" creationId="{265BCD7E-F8F7-F022-E9F3-FBCFE46F6B60}"/>
            </ac:spMkLst>
          </pc:spChg>
          <pc:spChg chg="mod">
            <ac:chgData name="Tracey Carson" userId="S::tracey.carson@karbonhomes.co.uk::bf442394-7dcd-44e6-837f-cad4601d2de7" providerId="AD" clId="Web-{D36B6B58-7E00-B8DE-F687-EAD0ACA9DAD6}" dt="2024-11-15T06:48:40.532" v="18"/>
            <ac:spMkLst>
              <pc:docMk/>
              <pc:sldMasterMk cId="1799123431" sldId="2147483703"/>
              <pc:sldLayoutMk cId="1465174522" sldId="2147484083"/>
              <ac:spMk id="12" creationId="{4533AE71-02B0-7FC5-BD6A-385CCCDCB616}"/>
            </ac:spMkLst>
          </pc:spChg>
        </pc:sldLayoutChg>
        <pc:sldLayoutChg chg="modSp mod ord">
          <pc:chgData name="Tracey Carson" userId="S::tracey.carson@karbonhomes.co.uk::bf442394-7dcd-44e6-837f-cad4601d2de7" providerId="AD" clId="Web-{D36B6B58-7E00-B8DE-F687-EAD0ACA9DAD6}" dt="2024-11-15T06:48:40.532" v="18"/>
          <pc:sldLayoutMkLst>
            <pc:docMk/>
            <pc:sldMasterMk cId="1799123431" sldId="2147483703"/>
            <pc:sldLayoutMk cId="1758266375" sldId="2147484084"/>
          </pc:sldLayoutMkLst>
          <pc:spChg chg="mod">
            <ac:chgData name="Tracey Carson" userId="S::tracey.carson@karbonhomes.co.uk::bf442394-7dcd-44e6-837f-cad4601d2de7" providerId="AD" clId="Web-{D36B6B58-7E00-B8DE-F687-EAD0ACA9DAD6}" dt="2024-11-15T06:48:40.532" v="18"/>
            <ac:spMkLst>
              <pc:docMk/>
              <pc:sldMasterMk cId="1799123431" sldId="2147483703"/>
              <pc:sldLayoutMk cId="1758266375" sldId="2147484084"/>
              <ac:spMk id="11" creationId="{A5DDA83F-4E4B-444C-A4B8-DCA149233537}"/>
            </ac:spMkLst>
          </pc:spChg>
          <pc:spChg chg="mod">
            <ac:chgData name="Tracey Carson" userId="S::tracey.carson@karbonhomes.co.uk::bf442394-7dcd-44e6-837f-cad4601d2de7" providerId="AD" clId="Web-{D36B6B58-7E00-B8DE-F687-EAD0ACA9DAD6}" dt="2024-11-15T06:48:40.532" v="18"/>
            <ac:spMkLst>
              <pc:docMk/>
              <pc:sldMasterMk cId="1799123431" sldId="2147483703"/>
              <pc:sldLayoutMk cId="1758266375" sldId="2147484084"/>
              <ac:spMk id="12" creationId="{4BEE8320-AEBC-A6C8-454B-1CA4A6F2CE31}"/>
            </ac:spMkLst>
          </pc:spChg>
        </pc:sldLayoutChg>
        <pc:sldLayoutChg chg="modSp mod ord">
          <pc:chgData name="Tracey Carson" userId="S::tracey.carson@karbonhomes.co.uk::bf442394-7dcd-44e6-837f-cad4601d2de7" providerId="AD" clId="Web-{D36B6B58-7E00-B8DE-F687-EAD0ACA9DAD6}" dt="2024-11-15T06:48:40.532" v="18"/>
          <pc:sldLayoutMkLst>
            <pc:docMk/>
            <pc:sldMasterMk cId="1799123431" sldId="2147483703"/>
            <pc:sldLayoutMk cId="2642768192" sldId="2147484085"/>
          </pc:sldLayoutMkLst>
          <pc:spChg chg="mod">
            <ac:chgData name="Tracey Carson" userId="S::tracey.carson@karbonhomes.co.uk::bf442394-7dcd-44e6-837f-cad4601d2de7" providerId="AD" clId="Web-{D36B6B58-7E00-B8DE-F687-EAD0ACA9DAD6}" dt="2024-11-15T06:48:40.532" v="18"/>
            <ac:spMkLst>
              <pc:docMk/>
              <pc:sldMasterMk cId="1799123431" sldId="2147483703"/>
              <pc:sldLayoutMk cId="2642768192" sldId="2147484085"/>
              <ac:spMk id="11" creationId="{90F232AD-AD3C-FBFC-AA37-54A9F7D8579B}"/>
            </ac:spMkLst>
          </pc:spChg>
          <pc:spChg chg="mod">
            <ac:chgData name="Tracey Carson" userId="S::tracey.carson@karbonhomes.co.uk::bf442394-7dcd-44e6-837f-cad4601d2de7" providerId="AD" clId="Web-{D36B6B58-7E00-B8DE-F687-EAD0ACA9DAD6}" dt="2024-11-15T06:48:40.532" v="18"/>
            <ac:spMkLst>
              <pc:docMk/>
              <pc:sldMasterMk cId="1799123431" sldId="2147483703"/>
              <pc:sldLayoutMk cId="2642768192" sldId="2147484085"/>
              <ac:spMk id="12" creationId="{9CCD4EF3-4A8D-AB7E-3930-E236C4CC6824}"/>
            </ac:spMkLst>
          </pc:spChg>
        </pc:sldLayoutChg>
        <pc:sldLayoutChg chg="modSp mod ord">
          <pc:chgData name="Tracey Carson" userId="S::tracey.carson@karbonhomes.co.uk::bf442394-7dcd-44e6-837f-cad4601d2de7" providerId="AD" clId="Web-{D36B6B58-7E00-B8DE-F687-EAD0ACA9DAD6}" dt="2024-11-15T06:48:40.532" v="18"/>
          <pc:sldLayoutMkLst>
            <pc:docMk/>
            <pc:sldMasterMk cId="1799123431" sldId="2147483703"/>
            <pc:sldLayoutMk cId="2292759704" sldId="2147484086"/>
          </pc:sldLayoutMkLst>
          <pc:spChg chg="mod">
            <ac:chgData name="Tracey Carson" userId="S::tracey.carson@karbonhomes.co.uk::bf442394-7dcd-44e6-837f-cad4601d2de7" providerId="AD" clId="Web-{D36B6B58-7E00-B8DE-F687-EAD0ACA9DAD6}" dt="2024-11-15T06:48:40.532" v="18"/>
            <ac:spMkLst>
              <pc:docMk/>
              <pc:sldMasterMk cId="1799123431" sldId="2147483703"/>
              <pc:sldLayoutMk cId="2292759704" sldId="2147484086"/>
              <ac:spMk id="6" creationId="{F9403977-82EE-7213-60AE-AD5E31493DD2}"/>
            </ac:spMkLst>
          </pc:spChg>
          <pc:spChg chg="mod">
            <ac:chgData name="Tracey Carson" userId="S::tracey.carson@karbonhomes.co.uk::bf442394-7dcd-44e6-837f-cad4601d2de7" providerId="AD" clId="Web-{D36B6B58-7E00-B8DE-F687-EAD0ACA9DAD6}" dt="2024-11-15T06:48:40.532" v="18"/>
            <ac:spMkLst>
              <pc:docMk/>
              <pc:sldMasterMk cId="1799123431" sldId="2147483703"/>
              <pc:sldLayoutMk cId="2292759704" sldId="2147484086"/>
              <ac:spMk id="7" creationId="{8D908299-8458-85E8-8FB0-ADF62E0A3AFC}"/>
            </ac:spMkLst>
          </pc:spChg>
        </pc:sldLayoutChg>
        <pc:sldLayoutChg chg="modSp mod ord">
          <pc:chgData name="Tracey Carson" userId="S::tracey.carson@karbonhomes.co.uk::bf442394-7dcd-44e6-837f-cad4601d2de7" providerId="AD" clId="Web-{D36B6B58-7E00-B8DE-F687-EAD0ACA9DAD6}" dt="2024-11-15T06:48:40.532" v="18"/>
          <pc:sldLayoutMkLst>
            <pc:docMk/>
            <pc:sldMasterMk cId="1799123431" sldId="2147483703"/>
            <pc:sldLayoutMk cId="3822152250" sldId="2147484087"/>
          </pc:sldLayoutMkLst>
          <pc:spChg chg="mod">
            <ac:chgData name="Tracey Carson" userId="S::tracey.carson@karbonhomes.co.uk::bf442394-7dcd-44e6-837f-cad4601d2de7" providerId="AD" clId="Web-{D36B6B58-7E00-B8DE-F687-EAD0ACA9DAD6}" dt="2024-11-15T06:48:40.532" v="18"/>
            <ac:spMkLst>
              <pc:docMk/>
              <pc:sldMasterMk cId="1799123431" sldId="2147483703"/>
              <pc:sldLayoutMk cId="3822152250" sldId="2147484087"/>
              <ac:spMk id="2" creationId="{58FCF506-9496-1C8A-9406-D2ADA562CCA3}"/>
            </ac:spMkLst>
          </pc:spChg>
          <pc:spChg chg="mod">
            <ac:chgData name="Tracey Carson" userId="S::tracey.carson@karbonhomes.co.uk::bf442394-7dcd-44e6-837f-cad4601d2de7" providerId="AD" clId="Web-{D36B6B58-7E00-B8DE-F687-EAD0ACA9DAD6}" dt="2024-11-15T06:48:40.532" v="18"/>
            <ac:spMkLst>
              <pc:docMk/>
              <pc:sldMasterMk cId="1799123431" sldId="2147483703"/>
              <pc:sldLayoutMk cId="3822152250" sldId="2147484087"/>
              <ac:spMk id="3" creationId="{6AF4EEB6-69E4-8BFA-4D13-1D02A86F19D7}"/>
            </ac:spMkLst>
          </pc:spChg>
        </pc:sldLayoutChg>
        <pc:sldLayoutChg chg="modSp mod ord">
          <pc:chgData name="Tracey Carson" userId="S::tracey.carson@karbonhomes.co.uk::bf442394-7dcd-44e6-837f-cad4601d2de7" providerId="AD" clId="Web-{D36B6B58-7E00-B8DE-F687-EAD0ACA9DAD6}" dt="2024-11-15T06:48:40.532" v="18"/>
          <pc:sldLayoutMkLst>
            <pc:docMk/>
            <pc:sldMasterMk cId="1799123431" sldId="2147483703"/>
            <pc:sldLayoutMk cId="2125437440" sldId="2147484088"/>
          </pc:sldLayoutMkLst>
          <pc:spChg chg="mod">
            <ac:chgData name="Tracey Carson" userId="S::tracey.carson@karbonhomes.co.uk::bf442394-7dcd-44e6-837f-cad4601d2de7" providerId="AD" clId="Web-{D36B6B58-7E00-B8DE-F687-EAD0ACA9DAD6}" dt="2024-11-15T06:48:40.532" v="18"/>
            <ac:spMkLst>
              <pc:docMk/>
              <pc:sldMasterMk cId="1799123431" sldId="2147483703"/>
              <pc:sldLayoutMk cId="2125437440" sldId="2147484088"/>
              <ac:spMk id="2" creationId="{4B8C082C-F282-C4A1-D6A5-410A762E5633}"/>
            </ac:spMkLst>
          </pc:spChg>
        </pc:sldLayoutChg>
        <pc:sldLayoutChg chg="modSp mod ord">
          <pc:chgData name="Tracey Carson" userId="S::tracey.carson@karbonhomes.co.uk::bf442394-7dcd-44e6-837f-cad4601d2de7" providerId="AD" clId="Web-{D36B6B58-7E00-B8DE-F687-EAD0ACA9DAD6}" dt="2024-11-15T06:48:40.532" v="18"/>
          <pc:sldLayoutMkLst>
            <pc:docMk/>
            <pc:sldMasterMk cId="1799123431" sldId="2147483703"/>
            <pc:sldLayoutMk cId="1793903399" sldId="2147484089"/>
          </pc:sldLayoutMkLst>
          <pc:spChg chg="mod">
            <ac:chgData name="Tracey Carson" userId="S::tracey.carson@karbonhomes.co.uk::bf442394-7dcd-44e6-837f-cad4601d2de7" providerId="AD" clId="Web-{D36B6B58-7E00-B8DE-F687-EAD0ACA9DAD6}" dt="2024-11-15T06:48:40.532" v="18"/>
            <ac:spMkLst>
              <pc:docMk/>
              <pc:sldMasterMk cId="1799123431" sldId="2147483703"/>
              <pc:sldLayoutMk cId="1793903399" sldId="2147484089"/>
              <ac:spMk id="2" creationId="{4B8C082C-F282-C4A1-D6A5-410A762E5633}"/>
            </ac:spMkLst>
          </pc:spChg>
          <pc:spChg chg="mod">
            <ac:chgData name="Tracey Carson" userId="S::tracey.carson@karbonhomes.co.uk::bf442394-7dcd-44e6-837f-cad4601d2de7" providerId="AD" clId="Web-{D36B6B58-7E00-B8DE-F687-EAD0ACA9DAD6}" dt="2024-11-15T06:48:40.532" v="18"/>
            <ac:spMkLst>
              <pc:docMk/>
              <pc:sldMasterMk cId="1799123431" sldId="2147483703"/>
              <pc:sldLayoutMk cId="1793903399" sldId="2147484089"/>
              <ac:spMk id="7" creationId="{54789D21-7E5C-FAAB-81A8-2F8A9CB1A879}"/>
            </ac:spMkLst>
          </pc:spChg>
          <pc:spChg chg="mod">
            <ac:chgData name="Tracey Carson" userId="S::tracey.carson@karbonhomes.co.uk::bf442394-7dcd-44e6-837f-cad4601d2de7" providerId="AD" clId="Web-{D36B6B58-7E00-B8DE-F687-EAD0ACA9DAD6}" dt="2024-11-15T06:48:40.532" v="18"/>
            <ac:spMkLst>
              <pc:docMk/>
              <pc:sldMasterMk cId="1799123431" sldId="2147483703"/>
              <pc:sldLayoutMk cId="1793903399" sldId="2147484089"/>
              <ac:spMk id="8" creationId="{56C2F28A-39F6-1A2E-EA00-B646BC78457D}"/>
            </ac:spMkLst>
          </pc:spChg>
        </pc:sldLayoutChg>
        <pc:sldLayoutChg chg="modSp mod ord">
          <pc:chgData name="Tracey Carson" userId="S::tracey.carson@karbonhomes.co.uk::bf442394-7dcd-44e6-837f-cad4601d2de7" providerId="AD" clId="Web-{D36B6B58-7E00-B8DE-F687-EAD0ACA9DAD6}" dt="2024-11-15T06:48:40.532" v="18"/>
          <pc:sldLayoutMkLst>
            <pc:docMk/>
            <pc:sldMasterMk cId="1799123431" sldId="2147483703"/>
            <pc:sldLayoutMk cId="4233647541" sldId="2147484090"/>
          </pc:sldLayoutMkLst>
          <pc:spChg chg="mod">
            <ac:chgData name="Tracey Carson" userId="S::tracey.carson@karbonhomes.co.uk::bf442394-7dcd-44e6-837f-cad4601d2de7" providerId="AD" clId="Web-{D36B6B58-7E00-B8DE-F687-EAD0ACA9DAD6}" dt="2024-11-15T06:48:40.532" v="18"/>
            <ac:spMkLst>
              <pc:docMk/>
              <pc:sldMasterMk cId="1799123431" sldId="2147483703"/>
              <pc:sldLayoutMk cId="4233647541" sldId="2147484090"/>
              <ac:spMk id="2" creationId="{4B8C082C-F282-C4A1-D6A5-410A762E5633}"/>
            </ac:spMkLst>
          </pc:spChg>
          <pc:spChg chg="mod">
            <ac:chgData name="Tracey Carson" userId="S::tracey.carson@karbonhomes.co.uk::bf442394-7dcd-44e6-837f-cad4601d2de7" providerId="AD" clId="Web-{D36B6B58-7E00-B8DE-F687-EAD0ACA9DAD6}" dt="2024-11-15T06:48:40.532" v="18"/>
            <ac:spMkLst>
              <pc:docMk/>
              <pc:sldMasterMk cId="1799123431" sldId="2147483703"/>
              <pc:sldLayoutMk cId="4233647541" sldId="2147484090"/>
              <ac:spMk id="4" creationId="{5C9AD746-8AAF-32BB-41ED-F8669B22955C}"/>
            </ac:spMkLst>
          </pc:spChg>
          <pc:spChg chg="mod">
            <ac:chgData name="Tracey Carson" userId="S::tracey.carson@karbonhomes.co.uk::bf442394-7dcd-44e6-837f-cad4601d2de7" providerId="AD" clId="Web-{D36B6B58-7E00-B8DE-F687-EAD0ACA9DAD6}" dt="2024-11-15T06:48:40.532" v="18"/>
            <ac:spMkLst>
              <pc:docMk/>
              <pc:sldMasterMk cId="1799123431" sldId="2147483703"/>
              <pc:sldLayoutMk cId="4233647541" sldId="2147484090"/>
              <ac:spMk id="8" creationId="{555CCE80-390D-B5FE-F5BB-05AACE0E1435}"/>
            </ac:spMkLst>
          </pc:spChg>
        </pc:sldLayoutChg>
        <pc:sldLayoutChg chg="modSp mod ord">
          <pc:chgData name="Tracey Carson" userId="S::tracey.carson@karbonhomes.co.uk::bf442394-7dcd-44e6-837f-cad4601d2de7" providerId="AD" clId="Web-{D36B6B58-7E00-B8DE-F687-EAD0ACA9DAD6}" dt="2024-11-15T06:48:40.532" v="18"/>
          <pc:sldLayoutMkLst>
            <pc:docMk/>
            <pc:sldMasterMk cId="1799123431" sldId="2147483703"/>
            <pc:sldLayoutMk cId="4008475862" sldId="2147484091"/>
          </pc:sldLayoutMkLst>
          <pc:spChg chg="mod">
            <ac:chgData name="Tracey Carson" userId="S::tracey.carson@karbonhomes.co.uk::bf442394-7dcd-44e6-837f-cad4601d2de7" providerId="AD" clId="Web-{D36B6B58-7E00-B8DE-F687-EAD0ACA9DAD6}" dt="2024-11-15T06:48:40.532" v="18"/>
            <ac:spMkLst>
              <pc:docMk/>
              <pc:sldMasterMk cId="1799123431" sldId="2147483703"/>
              <pc:sldLayoutMk cId="4008475862" sldId="2147484091"/>
              <ac:spMk id="2" creationId="{4B8C082C-F282-C4A1-D6A5-410A762E5633}"/>
            </ac:spMkLst>
          </pc:spChg>
          <pc:spChg chg="mod">
            <ac:chgData name="Tracey Carson" userId="S::tracey.carson@karbonhomes.co.uk::bf442394-7dcd-44e6-837f-cad4601d2de7" providerId="AD" clId="Web-{D36B6B58-7E00-B8DE-F687-EAD0ACA9DAD6}" dt="2024-11-15T06:48:40.532" v="18"/>
            <ac:spMkLst>
              <pc:docMk/>
              <pc:sldMasterMk cId="1799123431" sldId="2147483703"/>
              <pc:sldLayoutMk cId="4008475862" sldId="2147484091"/>
              <ac:spMk id="4" creationId="{FE65A941-DAE1-859D-30AB-1BC42B6A512F}"/>
            </ac:spMkLst>
          </pc:spChg>
          <pc:spChg chg="mod">
            <ac:chgData name="Tracey Carson" userId="S::tracey.carson@karbonhomes.co.uk::bf442394-7dcd-44e6-837f-cad4601d2de7" providerId="AD" clId="Web-{D36B6B58-7E00-B8DE-F687-EAD0ACA9DAD6}" dt="2024-11-15T06:48:40.532" v="18"/>
            <ac:spMkLst>
              <pc:docMk/>
              <pc:sldMasterMk cId="1799123431" sldId="2147483703"/>
              <pc:sldLayoutMk cId="4008475862" sldId="2147484091"/>
              <ac:spMk id="8" creationId="{9B9EE1F1-AA5C-A6A7-185B-EC6FD9FA74A0}"/>
            </ac:spMkLst>
          </pc:spChg>
        </pc:sldLayoutChg>
        <pc:sldLayoutChg chg="modSp mod ord">
          <pc:chgData name="Tracey Carson" userId="S::tracey.carson@karbonhomes.co.uk::bf442394-7dcd-44e6-837f-cad4601d2de7" providerId="AD" clId="Web-{D36B6B58-7E00-B8DE-F687-EAD0ACA9DAD6}" dt="2024-11-15T06:48:40.532" v="18"/>
          <pc:sldLayoutMkLst>
            <pc:docMk/>
            <pc:sldMasterMk cId="1799123431" sldId="2147483703"/>
            <pc:sldLayoutMk cId="3227119176" sldId="2147484092"/>
          </pc:sldLayoutMkLst>
          <pc:spChg chg="mod">
            <ac:chgData name="Tracey Carson" userId="S::tracey.carson@karbonhomes.co.uk::bf442394-7dcd-44e6-837f-cad4601d2de7" providerId="AD" clId="Web-{D36B6B58-7E00-B8DE-F687-EAD0ACA9DAD6}" dt="2024-11-15T06:48:40.532" v="18"/>
            <ac:spMkLst>
              <pc:docMk/>
              <pc:sldMasterMk cId="1799123431" sldId="2147483703"/>
              <pc:sldLayoutMk cId="3227119176" sldId="2147484092"/>
              <ac:spMk id="2" creationId="{4B8C082C-F282-C4A1-D6A5-410A762E5633}"/>
            </ac:spMkLst>
          </pc:spChg>
          <pc:spChg chg="mod">
            <ac:chgData name="Tracey Carson" userId="S::tracey.carson@karbonhomes.co.uk::bf442394-7dcd-44e6-837f-cad4601d2de7" providerId="AD" clId="Web-{D36B6B58-7E00-B8DE-F687-EAD0ACA9DAD6}" dt="2024-11-15T06:48:40.532" v="18"/>
            <ac:spMkLst>
              <pc:docMk/>
              <pc:sldMasterMk cId="1799123431" sldId="2147483703"/>
              <pc:sldLayoutMk cId="3227119176" sldId="2147484092"/>
              <ac:spMk id="4" creationId="{838F7C98-6BE4-56EA-EBFB-8EFA857AC7AF}"/>
            </ac:spMkLst>
          </pc:spChg>
          <pc:spChg chg="mod">
            <ac:chgData name="Tracey Carson" userId="S::tracey.carson@karbonhomes.co.uk::bf442394-7dcd-44e6-837f-cad4601d2de7" providerId="AD" clId="Web-{D36B6B58-7E00-B8DE-F687-EAD0ACA9DAD6}" dt="2024-11-15T06:48:40.532" v="18"/>
            <ac:spMkLst>
              <pc:docMk/>
              <pc:sldMasterMk cId="1799123431" sldId="2147483703"/>
              <pc:sldLayoutMk cId="3227119176" sldId="2147484092"/>
              <ac:spMk id="8" creationId="{44F84C44-08AB-B390-6F01-09AB03A4D172}"/>
            </ac:spMkLst>
          </pc:spChg>
        </pc:sldLayoutChg>
        <pc:sldLayoutChg chg="modSp mod ord">
          <pc:chgData name="Tracey Carson" userId="S::tracey.carson@karbonhomes.co.uk::bf442394-7dcd-44e6-837f-cad4601d2de7" providerId="AD" clId="Web-{D36B6B58-7E00-B8DE-F687-EAD0ACA9DAD6}" dt="2024-11-15T06:48:40.532" v="18"/>
          <pc:sldLayoutMkLst>
            <pc:docMk/>
            <pc:sldMasterMk cId="1799123431" sldId="2147483703"/>
            <pc:sldLayoutMk cId="1665405145" sldId="2147484093"/>
          </pc:sldLayoutMkLst>
          <pc:spChg chg="mod">
            <ac:chgData name="Tracey Carson" userId="S::tracey.carson@karbonhomes.co.uk::bf442394-7dcd-44e6-837f-cad4601d2de7" providerId="AD" clId="Web-{D36B6B58-7E00-B8DE-F687-EAD0ACA9DAD6}" dt="2024-11-15T06:48:40.532" v="18"/>
            <ac:spMkLst>
              <pc:docMk/>
              <pc:sldMasterMk cId="1799123431" sldId="2147483703"/>
              <pc:sldLayoutMk cId="1665405145" sldId="2147484093"/>
              <ac:spMk id="2" creationId="{4B8C082C-F282-C4A1-D6A5-410A762E5633}"/>
            </ac:spMkLst>
          </pc:spChg>
          <pc:spChg chg="mod">
            <ac:chgData name="Tracey Carson" userId="S::tracey.carson@karbonhomes.co.uk::bf442394-7dcd-44e6-837f-cad4601d2de7" providerId="AD" clId="Web-{D36B6B58-7E00-B8DE-F687-EAD0ACA9DAD6}" dt="2024-11-15T06:48:40.532" v="18"/>
            <ac:spMkLst>
              <pc:docMk/>
              <pc:sldMasterMk cId="1799123431" sldId="2147483703"/>
              <pc:sldLayoutMk cId="1665405145" sldId="2147484093"/>
              <ac:spMk id="4" creationId="{ACA1FD6D-10E9-9270-E962-794BE44D412D}"/>
            </ac:spMkLst>
          </pc:spChg>
          <pc:spChg chg="mod">
            <ac:chgData name="Tracey Carson" userId="S::tracey.carson@karbonhomes.co.uk::bf442394-7dcd-44e6-837f-cad4601d2de7" providerId="AD" clId="Web-{D36B6B58-7E00-B8DE-F687-EAD0ACA9DAD6}" dt="2024-11-15T06:48:40.532" v="18"/>
            <ac:spMkLst>
              <pc:docMk/>
              <pc:sldMasterMk cId="1799123431" sldId="2147483703"/>
              <pc:sldLayoutMk cId="1665405145" sldId="2147484093"/>
              <ac:spMk id="8" creationId="{A063C6A0-7CF0-952C-6860-50426937F0AA}"/>
            </ac:spMkLst>
          </pc:spChg>
        </pc:sldLayoutChg>
        <pc:sldLayoutChg chg="modSp mod ord">
          <pc:chgData name="Tracey Carson" userId="S::tracey.carson@karbonhomes.co.uk::bf442394-7dcd-44e6-837f-cad4601d2de7" providerId="AD" clId="Web-{D36B6B58-7E00-B8DE-F687-EAD0ACA9DAD6}" dt="2024-11-15T06:48:40.532" v="18"/>
          <pc:sldLayoutMkLst>
            <pc:docMk/>
            <pc:sldMasterMk cId="1799123431" sldId="2147483703"/>
            <pc:sldLayoutMk cId="3713099654" sldId="2147484094"/>
          </pc:sldLayoutMkLst>
          <pc:spChg chg="mod">
            <ac:chgData name="Tracey Carson" userId="S::tracey.carson@karbonhomes.co.uk::bf442394-7dcd-44e6-837f-cad4601d2de7" providerId="AD" clId="Web-{D36B6B58-7E00-B8DE-F687-EAD0ACA9DAD6}" dt="2024-11-15T06:48:40.532" v="18"/>
            <ac:spMkLst>
              <pc:docMk/>
              <pc:sldMasterMk cId="1799123431" sldId="2147483703"/>
              <pc:sldLayoutMk cId="3713099654" sldId="2147484094"/>
              <ac:spMk id="2" creationId="{4B8C082C-F282-C4A1-D6A5-410A762E5633}"/>
            </ac:spMkLst>
          </pc:spChg>
          <pc:spChg chg="mod">
            <ac:chgData name="Tracey Carson" userId="S::tracey.carson@karbonhomes.co.uk::bf442394-7dcd-44e6-837f-cad4601d2de7" providerId="AD" clId="Web-{D36B6B58-7E00-B8DE-F687-EAD0ACA9DAD6}" dt="2024-11-15T06:48:40.532" v="18"/>
            <ac:spMkLst>
              <pc:docMk/>
              <pc:sldMasterMk cId="1799123431" sldId="2147483703"/>
              <pc:sldLayoutMk cId="3713099654" sldId="2147484094"/>
              <ac:spMk id="4" creationId="{04A84985-09A3-4A9A-E3E9-AFC85FE1CE3F}"/>
            </ac:spMkLst>
          </pc:spChg>
          <pc:spChg chg="mod">
            <ac:chgData name="Tracey Carson" userId="S::tracey.carson@karbonhomes.co.uk::bf442394-7dcd-44e6-837f-cad4601d2de7" providerId="AD" clId="Web-{D36B6B58-7E00-B8DE-F687-EAD0ACA9DAD6}" dt="2024-11-15T06:48:40.532" v="18"/>
            <ac:spMkLst>
              <pc:docMk/>
              <pc:sldMasterMk cId="1799123431" sldId="2147483703"/>
              <pc:sldLayoutMk cId="3713099654" sldId="2147484094"/>
              <ac:spMk id="8" creationId="{6743074D-20B6-E8A8-73F4-53D5B054F028}"/>
            </ac:spMkLst>
          </pc:spChg>
        </pc:sldLayoutChg>
        <pc:sldLayoutChg chg="modSp mod ord">
          <pc:chgData name="Tracey Carson" userId="S::tracey.carson@karbonhomes.co.uk::bf442394-7dcd-44e6-837f-cad4601d2de7" providerId="AD" clId="Web-{D36B6B58-7E00-B8DE-F687-EAD0ACA9DAD6}" dt="2024-11-15T06:48:40.532" v="18"/>
          <pc:sldLayoutMkLst>
            <pc:docMk/>
            <pc:sldMasterMk cId="1799123431" sldId="2147483703"/>
            <pc:sldLayoutMk cId="2862614138" sldId="2147484095"/>
          </pc:sldLayoutMkLst>
          <pc:spChg chg="mod">
            <ac:chgData name="Tracey Carson" userId="S::tracey.carson@karbonhomes.co.uk::bf442394-7dcd-44e6-837f-cad4601d2de7" providerId="AD" clId="Web-{D36B6B58-7E00-B8DE-F687-EAD0ACA9DAD6}" dt="2024-11-15T06:48:40.532" v="18"/>
            <ac:spMkLst>
              <pc:docMk/>
              <pc:sldMasterMk cId="1799123431" sldId="2147483703"/>
              <pc:sldLayoutMk cId="2862614138" sldId="2147484095"/>
              <ac:spMk id="2" creationId="{4B8C082C-F282-C4A1-D6A5-410A762E5633}"/>
            </ac:spMkLst>
          </pc:spChg>
          <pc:spChg chg="mod">
            <ac:chgData name="Tracey Carson" userId="S::tracey.carson@karbonhomes.co.uk::bf442394-7dcd-44e6-837f-cad4601d2de7" providerId="AD" clId="Web-{D36B6B58-7E00-B8DE-F687-EAD0ACA9DAD6}" dt="2024-11-15T06:48:40.532" v="18"/>
            <ac:spMkLst>
              <pc:docMk/>
              <pc:sldMasterMk cId="1799123431" sldId="2147483703"/>
              <pc:sldLayoutMk cId="2862614138" sldId="2147484095"/>
              <ac:spMk id="4" creationId="{1A552508-023F-D53B-44CB-912225720AEF}"/>
            </ac:spMkLst>
          </pc:spChg>
          <pc:spChg chg="mod">
            <ac:chgData name="Tracey Carson" userId="S::tracey.carson@karbonhomes.co.uk::bf442394-7dcd-44e6-837f-cad4601d2de7" providerId="AD" clId="Web-{D36B6B58-7E00-B8DE-F687-EAD0ACA9DAD6}" dt="2024-11-15T06:48:40.532" v="18"/>
            <ac:spMkLst>
              <pc:docMk/>
              <pc:sldMasterMk cId="1799123431" sldId="2147483703"/>
              <pc:sldLayoutMk cId="2862614138" sldId="2147484095"/>
              <ac:spMk id="8" creationId="{B9C2AB00-DEA4-95E7-1C1A-771BA15A25DE}"/>
            </ac:spMkLst>
          </pc:spChg>
        </pc:sldLayoutChg>
        <pc:sldLayoutChg chg="mod ord">
          <pc:chgData name="Tracey Carson" userId="S::tracey.carson@karbonhomes.co.uk::bf442394-7dcd-44e6-837f-cad4601d2de7" providerId="AD" clId="Web-{D36B6B58-7E00-B8DE-F687-EAD0ACA9DAD6}" dt="2024-11-15T06:48:40.532" v="18"/>
          <pc:sldLayoutMkLst>
            <pc:docMk/>
            <pc:sldMasterMk cId="1799123431" sldId="2147483703"/>
            <pc:sldLayoutMk cId="3769252762" sldId="2147484096"/>
          </pc:sldLayoutMkLst>
        </pc:sldLayoutChg>
        <pc:sldLayoutChg chg="modSp mod ord">
          <pc:chgData name="Tracey Carson" userId="S::tracey.carson@karbonhomes.co.uk::bf442394-7dcd-44e6-837f-cad4601d2de7" providerId="AD" clId="Web-{D36B6B58-7E00-B8DE-F687-EAD0ACA9DAD6}" dt="2024-11-15T06:48:40.532" v="18"/>
          <pc:sldLayoutMkLst>
            <pc:docMk/>
            <pc:sldMasterMk cId="1799123431" sldId="2147483703"/>
            <pc:sldLayoutMk cId="2116115527" sldId="2147484097"/>
          </pc:sldLayoutMkLst>
          <pc:spChg chg="mod">
            <ac:chgData name="Tracey Carson" userId="S::tracey.carson@karbonhomes.co.uk::bf442394-7dcd-44e6-837f-cad4601d2de7" providerId="AD" clId="Web-{D36B6B58-7E00-B8DE-F687-EAD0ACA9DAD6}" dt="2024-11-15T06:48:40.532" v="18"/>
            <ac:spMkLst>
              <pc:docMk/>
              <pc:sldMasterMk cId="1799123431" sldId="2147483703"/>
              <pc:sldLayoutMk cId="2116115527" sldId="2147484097"/>
              <ac:spMk id="4" creationId="{C1B3F0D4-EA08-A9E7-4EF2-A055966B6DDF}"/>
            </ac:spMkLst>
          </pc:spChg>
          <pc:spChg chg="mod">
            <ac:chgData name="Tracey Carson" userId="S::tracey.carson@karbonhomes.co.uk::bf442394-7dcd-44e6-837f-cad4601d2de7" providerId="AD" clId="Web-{D36B6B58-7E00-B8DE-F687-EAD0ACA9DAD6}" dt="2024-11-15T06:48:40.532" v="18"/>
            <ac:spMkLst>
              <pc:docMk/>
              <pc:sldMasterMk cId="1799123431" sldId="2147483703"/>
              <pc:sldLayoutMk cId="2116115527" sldId="2147484097"/>
              <ac:spMk id="15" creationId="{53808703-0BCE-7183-6470-AA2644D50A04}"/>
            </ac:spMkLst>
          </pc:spChg>
        </pc:sldLayoutChg>
        <pc:sldLayoutChg chg="modSp mod ord">
          <pc:chgData name="Tracey Carson" userId="S::tracey.carson@karbonhomes.co.uk::bf442394-7dcd-44e6-837f-cad4601d2de7" providerId="AD" clId="Web-{D36B6B58-7E00-B8DE-F687-EAD0ACA9DAD6}" dt="2024-11-15T06:48:40.532" v="18"/>
          <pc:sldLayoutMkLst>
            <pc:docMk/>
            <pc:sldMasterMk cId="1799123431" sldId="2147483703"/>
            <pc:sldLayoutMk cId="601378604" sldId="2147484098"/>
          </pc:sldLayoutMkLst>
          <pc:spChg chg="mod">
            <ac:chgData name="Tracey Carson" userId="S::tracey.carson@karbonhomes.co.uk::bf442394-7dcd-44e6-837f-cad4601d2de7" providerId="AD" clId="Web-{D36B6B58-7E00-B8DE-F687-EAD0ACA9DAD6}" dt="2024-11-15T06:48:40.532" v="18"/>
            <ac:spMkLst>
              <pc:docMk/>
              <pc:sldMasterMk cId="1799123431" sldId="2147483703"/>
              <pc:sldLayoutMk cId="601378604" sldId="2147484098"/>
              <ac:spMk id="4" creationId="{24F6B201-E196-2A74-FCD3-0F931BFBD12F}"/>
            </ac:spMkLst>
          </pc:spChg>
          <pc:spChg chg="mod">
            <ac:chgData name="Tracey Carson" userId="S::tracey.carson@karbonhomes.co.uk::bf442394-7dcd-44e6-837f-cad4601d2de7" providerId="AD" clId="Web-{D36B6B58-7E00-B8DE-F687-EAD0ACA9DAD6}" dt="2024-11-15T06:48:40.532" v="18"/>
            <ac:spMkLst>
              <pc:docMk/>
              <pc:sldMasterMk cId="1799123431" sldId="2147483703"/>
              <pc:sldLayoutMk cId="601378604" sldId="2147484098"/>
              <ac:spMk id="5" creationId="{74065A87-81BE-42D9-7510-C52FC04D0400}"/>
            </ac:spMkLst>
          </pc:spChg>
        </pc:sldLayoutChg>
        <pc:sldLayoutChg chg="modSp mod ord">
          <pc:chgData name="Tracey Carson" userId="S::tracey.carson@karbonhomes.co.uk::bf442394-7dcd-44e6-837f-cad4601d2de7" providerId="AD" clId="Web-{D36B6B58-7E00-B8DE-F687-EAD0ACA9DAD6}" dt="2024-11-15T06:48:40.563" v="19"/>
          <pc:sldLayoutMkLst>
            <pc:docMk/>
            <pc:sldMasterMk cId="1799123431" sldId="2147483703"/>
            <pc:sldLayoutMk cId="641379956" sldId="2147484100"/>
          </pc:sldLayoutMkLst>
          <pc:spChg chg="mod">
            <ac:chgData name="Tracey Carson" userId="S::tracey.carson@karbonhomes.co.uk::bf442394-7dcd-44e6-837f-cad4601d2de7" providerId="AD" clId="Web-{D36B6B58-7E00-B8DE-F687-EAD0ACA9DAD6}" dt="2024-11-15T06:48:40.563" v="19"/>
            <ac:spMkLst>
              <pc:docMk/>
              <pc:sldMasterMk cId="1799123431" sldId="2147483703"/>
              <pc:sldLayoutMk cId="641379956" sldId="2147484100"/>
              <ac:spMk id="2" creationId="{AA8DDEF5-B616-9FEB-82B3-97C675309909}"/>
            </ac:spMkLst>
          </pc:spChg>
          <pc:spChg chg="mod">
            <ac:chgData name="Tracey Carson" userId="S::tracey.carson@karbonhomes.co.uk::bf442394-7dcd-44e6-837f-cad4601d2de7" providerId="AD" clId="Web-{D36B6B58-7E00-B8DE-F687-EAD0ACA9DAD6}" dt="2024-11-15T06:48:40.563" v="19"/>
            <ac:spMkLst>
              <pc:docMk/>
              <pc:sldMasterMk cId="1799123431" sldId="2147483703"/>
              <pc:sldLayoutMk cId="641379956" sldId="2147484100"/>
              <ac:spMk id="3" creationId="{2AB18866-AA70-0855-5ECC-6EE9F4C9A47F}"/>
            </ac:spMkLst>
          </pc:spChg>
        </pc:sldLayoutChg>
        <pc:sldLayoutChg chg="modSp mod ord">
          <pc:chgData name="Tracey Carson" userId="S::tracey.carson@karbonhomes.co.uk::bf442394-7dcd-44e6-837f-cad4601d2de7" providerId="AD" clId="Web-{D36B6B58-7E00-B8DE-F687-EAD0ACA9DAD6}" dt="2024-11-15T06:48:40.563" v="19"/>
          <pc:sldLayoutMkLst>
            <pc:docMk/>
            <pc:sldMasterMk cId="1799123431" sldId="2147483703"/>
            <pc:sldLayoutMk cId="1688317425" sldId="2147484101"/>
          </pc:sldLayoutMkLst>
          <pc:spChg chg="mod">
            <ac:chgData name="Tracey Carson" userId="S::tracey.carson@karbonhomes.co.uk::bf442394-7dcd-44e6-837f-cad4601d2de7" providerId="AD" clId="Web-{D36B6B58-7E00-B8DE-F687-EAD0ACA9DAD6}" dt="2024-11-15T06:48:40.563" v="19"/>
            <ac:spMkLst>
              <pc:docMk/>
              <pc:sldMasterMk cId="1799123431" sldId="2147483703"/>
              <pc:sldLayoutMk cId="1688317425" sldId="2147484101"/>
              <ac:spMk id="2" creationId="{AA8DDEF5-B616-9FEB-82B3-97C675309909}"/>
            </ac:spMkLst>
          </pc:spChg>
          <pc:spChg chg="mod">
            <ac:chgData name="Tracey Carson" userId="S::tracey.carson@karbonhomes.co.uk::bf442394-7dcd-44e6-837f-cad4601d2de7" providerId="AD" clId="Web-{D36B6B58-7E00-B8DE-F687-EAD0ACA9DAD6}" dt="2024-11-15T06:48:40.563" v="19"/>
            <ac:spMkLst>
              <pc:docMk/>
              <pc:sldMasterMk cId="1799123431" sldId="2147483703"/>
              <pc:sldLayoutMk cId="1688317425" sldId="2147484101"/>
              <ac:spMk id="3" creationId="{2AB18866-AA70-0855-5ECC-6EE9F4C9A47F}"/>
            </ac:spMkLst>
          </pc:spChg>
        </pc:sldLayoutChg>
        <pc:sldLayoutChg chg="modSp mod ord">
          <pc:chgData name="Tracey Carson" userId="S::tracey.carson@karbonhomes.co.uk::bf442394-7dcd-44e6-837f-cad4601d2de7" providerId="AD" clId="Web-{D36B6B58-7E00-B8DE-F687-EAD0ACA9DAD6}" dt="2024-11-15T06:48:40.563" v="19"/>
          <pc:sldLayoutMkLst>
            <pc:docMk/>
            <pc:sldMasterMk cId="1799123431" sldId="2147483703"/>
            <pc:sldLayoutMk cId="3312377643" sldId="2147484102"/>
          </pc:sldLayoutMkLst>
          <pc:spChg chg="mod">
            <ac:chgData name="Tracey Carson" userId="S::tracey.carson@karbonhomes.co.uk::bf442394-7dcd-44e6-837f-cad4601d2de7" providerId="AD" clId="Web-{D36B6B58-7E00-B8DE-F687-EAD0ACA9DAD6}" dt="2024-11-15T06:48:40.563" v="19"/>
            <ac:spMkLst>
              <pc:docMk/>
              <pc:sldMasterMk cId="1799123431" sldId="2147483703"/>
              <pc:sldLayoutMk cId="3312377643" sldId="2147484102"/>
              <ac:spMk id="2" creationId="{AA8DDEF5-B616-9FEB-82B3-97C675309909}"/>
            </ac:spMkLst>
          </pc:spChg>
          <pc:spChg chg="mod">
            <ac:chgData name="Tracey Carson" userId="S::tracey.carson@karbonhomes.co.uk::bf442394-7dcd-44e6-837f-cad4601d2de7" providerId="AD" clId="Web-{D36B6B58-7E00-B8DE-F687-EAD0ACA9DAD6}" dt="2024-11-15T06:48:40.563" v="19"/>
            <ac:spMkLst>
              <pc:docMk/>
              <pc:sldMasterMk cId="1799123431" sldId="2147483703"/>
              <pc:sldLayoutMk cId="3312377643" sldId="2147484102"/>
              <ac:spMk id="3" creationId="{2AB18866-AA70-0855-5ECC-6EE9F4C9A47F}"/>
            </ac:spMkLst>
          </pc:spChg>
        </pc:sldLayoutChg>
        <pc:sldLayoutChg chg="modSp mod ord">
          <pc:chgData name="Tracey Carson" userId="S::tracey.carson@karbonhomes.co.uk::bf442394-7dcd-44e6-837f-cad4601d2de7" providerId="AD" clId="Web-{D36B6B58-7E00-B8DE-F687-EAD0ACA9DAD6}" dt="2024-11-15T06:48:40.563" v="19"/>
          <pc:sldLayoutMkLst>
            <pc:docMk/>
            <pc:sldMasterMk cId="1799123431" sldId="2147483703"/>
            <pc:sldLayoutMk cId="600724792" sldId="2147484103"/>
          </pc:sldLayoutMkLst>
          <pc:spChg chg="mod">
            <ac:chgData name="Tracey Carson" userId="S::tracey.carson@karbonhomes.co.uk::bf442394-7dcd-44e6-837f-cad4601d2de7" providerId="AD" clId="Web-{D36B6B58-7E00-B8DE-F687-EAD0ACA9DAD6}" dt="2024-11-15T06:48:40.563" v="19"/>
            <ac:spMkLst>
              <pc:docMk/>
              <pc:sldMasterMk cId="1799123431" sldId="2147483703"/>
              <pc:sldLayoutMk cId="600724792" sldId="2147484103"/>
              <ac:spMk id="11" creationId="{A511FAE7-0C32-E2C8-4BF4-3B58F8CD5A0C}"/>
            </ac:spMkLst>
          </pc:spChg>
          <pc:spChg chg="mod">
            <ac:chgData name="Tracey Carson" userId="S::tracey.carson@karbonhomes.co.uk::bf442394-7dcd-44e6-837f-cad4601d2de7" providerId="AD" clId="Web-{D36B6B58-7E00-B8DE-F687-EAD0ACA9DAD6}" dt="2024-11-15T06:48:40.563" v="19"/>
            <ac:spMkLst>
              <pc:docMk/>
              <pc:sldMasterMk cId="1799123431" sldId="2147483703"/>
              <pc:sldLayoutMk cId="600724792" sldId="2147484103"/>
              <ac:spMk id="12" creationId="{209B60F1-283C-E575-5F1F-CF3180ED0B94}"/>
            </ac:spMkLst>
          </pc:spChg>
        </pc:sldLayoutChg>
        <pc:sldLayoutChg chg="modSp mod ord">
          <pc:chgData name="Tracey Carson" userId="S::tracey.carson@karbonhomes.co.uk::bf442394-7dcd-44e6-837f-cad4601d2de7" providerId="AD" clId="Web-{D36B6B58-7E00-B8DE-F687-EAD0ACA9DAD6}" dt="2024-11-15T06:48:40.563" v="19"/>
          <pc:sldLayoutMkLst>
            <pc:docMk/>
            <pc:sldMasterMk cId="1799123431" sldId="2147483703"/>
            <pc:sldLayoutMk cId="7537309" sldId="2147484104"/>
          </pc:sldLayoutMkLst>
          <pc:spChg chg="mod">
            <ac:chgData name="Tracey Carson" userId="S::tracey.carson@karbonhomes.co.uk::bf442394-7dcd-44e6-837f-cad4601d2de7" providerId="AD" clId="Web-{D36B6B58-7E00-B8DE-F687-EAD0ACA9DAD6}" dt="2024-11-15T06:48:40.563" v="19"/>
            <ac:spMkLst>
              <pc:docMk/>
              <pc:sldMasterMk cId="1799123431" sldId="2147483703"/>
              <pc:sldLayoutMk cId="7537309" sldId="2147484104"/>
              <ac:spMk id="11" creationId="{21473C21-6408-A1F8-29F5-D60998D7E865}"/>
            </ac:spMkLst>
          </pc:spChg>
          <pc:spChg chg="mod">
            <ac:chgData name="Tracey Carson" userId="S::tracey.carson@karbonhomes.co.uk::bf442394-7dcd-44e6-837f-cad4601d2de7" providerId="AD" clId="Web-{D36B6B58-7E00-B8DE-F687-EAD0ACA9DAD6}" dt="2024-11-15T06:48:40.563" v="19"/>
            <ac:spMkLst>
              <pc:docMk/>
              <pc:sldMasterMk cId="1799123431" sldId="2147483703"/>
              <pc:sldLayoutMk cId="7537309" sldId="2147484104"/>
              <ac:spMk id="12" creationId="{369189C9-1FF9-0449-1FBF-1555315BAC1A}"/>
            </ac:spMkLst>
          </pc:spChg>
        </pc:sldLayoutChg>
        <pc:sldLayoutChg chg="modSp mod ord">
          <pc:chgData name="Tracey Carson" userId="S::tracey.carson@karbonhomes.co.uk::bf442394-7dcd-44e6-837f-cad4601d2de7" providerId="AD" clId="Web-{D36B6B58-7E00-B8DE-F687-EAD0ACA9DAD6}" dt="2024-11-15T06:48:40.563" v="19"/>
          <pc:sldLayoutMkLst>
            <pc:docMk/>
            <pc:sldMasterMk cId="1799123431" sldId="2147483703"/>
            <pc:sldLayoutMk cId="1465174522" sldId="2147484105"/>
          </pc:sldLayoutMkLst>
          <pc:spChg chg="mod">
            <ac:chgData name="Tracey Carson" userId="S::tracey.carson@karbonhomes.co.uk::bf442394-7dcd-44e6-837f-cad4601d2de7" providerId="AD" clId="Web-{D36B6B58-7E00-B8DE-F687-EAD0ACA9DAD6}" dt="2024-11-15T06:48:40.563" v="19"/>
            <ac:spMkLst>
              <pc:docMk/>
              <pc:sldMasterMk cId="1799123431" sldId="2147483703"/>
              <pc:sldLayoutMk cId="1465174522" sldId="2147484105"/>
              <ac:spMk id="11" creationId="{265BCD7E-F8F7-F022-E9F3-FBCFE46F6B60}"/>
            </ac:spMkLst>
          </pc:spChg>
          <pc:spChg chg="mod">
            <ac:chgData name="Tracey Carson" userId="S::tracey.carson@karbonhomes.co.uk::bf442394-7dcd-44e6-837f-cad4601d2de7" providerId="AD" clId="Web-{D36B6B58-7E00-B8DE-F687-EAD0ACA9DAD6}" dt="2024-11-15T06:48:40.563" v="19"/>
            <ac:spMkLst>
              <pc:docMk/>
              <pc:sldMasterMk cId="1799123431" sldId="2147483703"/>
              <pc:sldLayoutMk cId="1465174522" sldId="2147484105"/>
              <ac:spMk id="12" creationId="{4533AE71-02B0-7FC5-BD6A-385CCCDCB616}"/>
            </ac:spMkLst>
          </pc:spChg>
        </pc:sldLayoutChg>
        <pc:sldLayoutChg chg="modSp mod ord">
          <pc:chgData name="Tracey Carson" userId="S::tracey.carson@karbonhomes.co.uk::bf442394-7dcd-44e6-837f-cad4601d2de7" providerId="AD" clId="Web-{D36B6B58-7E00-B8DE-F687-EAD0ACA9DAD6}" dt="2024-11-15T06:48:40.563" v="19"/>
          <pc:sldLayoutMkLst>
            <pc:docMk/>
            <pc:sldMasterMk cId="1799123431" sldId="2147483703"/>
            <pc:sldLayoutMk cId="1758266375" sldId="2147484106"/>
          </pc:sldLayoutMkLst>
          <pc:spChg chg="mod">
            <ac:chgData name="Tracey Carson" userId="S::tracey.carson@karbonhomes.co.uk::bf442394-7dcd-44e6-837f-cad4601d2de7" providerId="AD" clId="Web-{D36B6B58-7E00-B8DE-F687-EAD0ACA9DAD6}" dt="2024-11-15T06:48:40.563" v="19"/>
            <ac:spMkLst>
              <pc:docMk/>
              <pc:sldMasterMk cId="1799123431" sldId="2147483703"/>
              <pc:sldLayoutMk cId="1758266375" sldId="2147484106"/>
              <ac:spMk id="11" creationId="{A5DDA83F-4E4B-444C-A4B8-DCA149233537}"/>
            </ac:spMkLst>
          </pc:spChg>
          <pc:spChg chg="mod">
            <ac:chgData name="Tracey Carson" userId="S::tracey.carson@karbonhomes.co.uk::bf442394-7dcd-44e6-837f-cad4601d2de7" providerId="AD" clId="Web-{D36B6B58-7E00-B8DE-F687-EAD0ACA9DAD6}" dt="2024-11-15T06:48:40.563" v="19"/>
            <ac:spMkLst>
              <pc:docMk/>
              <pc:sldMasterMk cId="1799123431" sldId="2147483703"/>
              <pc:sldLayoutMk cId="1758266375" sldId="2147484106"/>
              <ac:spMk id="12" creationId="{4BEE8320-AEBC-A6C8-454B-1CA4A6F2CE31}"/>
            </ac:spMkLst>
          </pc:spChg>
        </pc:sldLayoutChg>
        <pc:sldLayoutChg chg="modSp mod ord">
          <pc:chgData name="Tracey Carson" userId="S::tracey.carson@karbonhomes.co.uk::bf442394-7dcd-44e6-837f-cad4601d2de7" providerId="AD" clId="Web-{D36B6B58-7E00-B8DE-F687-EAD0ACA9DAD6}" dt="2024-11-15T06:48:40.563" v="19"/>
          <pc:sldLayoutMkLst>
            <pc:docMk/>
            <pc:sldMasterMk cId="1799123431" sldId="2147483703"/>
            <pc:sldLayoutMk cId="2642768192" sldId="2147484107"/>
          </pc:sldLayoutMkLst>
          <pc:spChg chg="mod">
            <ac:chgData name="Tracey Carson" userId="S::tracey.carson@karbonhomes.co.uk::bf442394-7dcd-44e6-837f-cad4601d2de7" providerId="AD" clId="Web-{D36B6B58-7E00-B8DE-F687-EAD0ACA9DAD6}" dt="2024-11-15T06:48:40.563" v="19"/>
            <ac:spMkLst>
              <pc:docMk/>
              <pc:sldMasterMk cId="1799123431" sldId="2147483703"/>
              <pc:sldLayoutMk cId="2642768192" sldId="2147484107"/>
              <ac:spMk id="11" creationId="{90F232AD-AD3C-FBFC-AA37-54A9F7D8579B}"/>
            </ac:spMkLst>
          </pc:spChg>
          <pc:spChg chg="mod">
            <ac:chgData name="Tracey Carson" userId="S::tracey.carson@karbonhomes.co.uk::bf442394-7dcd-44e6-837f-cad4601d2de7" providerId="AD" clId="Web-{D36B6B58-7E00-B8DE-F687-EAD0ACA9DAD6}" dt="2024-11-15T06:48:40.563" v="19"/>
            <ac:spMkLst>
              <pc:docMk/>
              <pc:sldMasterMk cId="1799123431" sldId="2147483703"/>
              <pc:sldLayoutMk cId="2642768192" sldId="2147484107"/>
              <ac:spMk id="12" creationId="{9CCD4EF3-4A8D-AB7E-3930-E236C4CC6824}"/>
            </ac:spMkLst>
          </pc:spChg>
        </pc:sldLayoutChg>
        <pc:sldLayoutChg chg="modSp mod ord">
          <pc:chgData name="Tracey Carson" userId="S::tracey.carson@karbonhomes.co.uk::bf442394-7dcd-44e6-837f-cad4601d2de7" providerId="AD" clId="Web-{D36B6B58-7E00-B8DE-F687-EAD0ACA9DAD6}" dt="2024-11-15T06:48:40.563" v="19"/>
          <pc:sldLayoutMkLst>
            <pc:docMk/>
            <pc:sldMasterMk cId="1799123431" sldId="2147483703"/>
            <pc:sldLayoutMk cId="2292759704" sldId="2147484108"/>
          </pc:sldLayoutMkLst>
          <pc:spChg chg="mod">
            <ac:chgData name="Tracey Carson" userId="S::tracey.carson@karbonhomes.co.uk::bf442394-7dcd-44e6-837f-cad4601d2de7" providerId="AD" clId="Web-{D36B6B58-7E00-B8DE-F687-EAD0ACA9DAD6}" dt="2024-11-15T06:48:40.563" v="19"/>
            <ac:spMkLst>
              <pc:docMk/>
              <pc:sldMasterMk cId="1799123431" sldId="2147483703"/>
              <pc:sldLayoutMk cId="2292759704" sldId="2147484108"/>
              <ac:spMk id="6" creationId="{F9403977-82EE-7213-60AE-AD5E31493DD2}"/>
            </ac:spMkLst>
          </pc:spChg>
          <pc:spChg chg="mod">
            <ac:chgData name="Tracey Carson" userId="S::tracey.carson@karbonhomes.co.uk::bf442394-7dcd-44e6-837f-cad4601d2de7" providerId="AD" clId="Web-{D36B6B58-7E00-B8DE-F687-EAD0ACA9DAD6}" dt="2024-11-15T06:48:40.563" v="19"/>
            <ac:spMkLst>
              <pc:docMk/>
              <pc:sldMasterMk cId="1799123431" sldId="2147483703"/>
              <pc:sldLayoutMk cId="2292759704" sldId="2147484108"/>
              <ac:spMk id="7" creationId="{8D908299-8458-85E8-8FB0-ADF62E0A3AFC}"/>
            </ac:spMkLst>
          </pc:spChg>
        </pc:sldLayoutChg>
        <pc:sldLayoutChg chg="modSp mod ord">
          <pc:chgData name="Tracey Carson" userId="S::tracey.carson@karbonhomes.co.uk::bf442394-7dcd-44e6-837f-cad4601d2de7" providerId="AD" clId="Web-{D36B6B58-7E00-B8DE-F687-EAD0ACA9DAD6}" dt="2024-11-15T06:48:40.563" v="19"/>
          <pc:sldLayoutMkLst>
            <pc:docMk/>
            <pc:sldMasterMk cId="1799123431" sldId="2147483703"/>
            <pc:sldLayoutMk cId="3822152250" sldId="2147484109"/>
          </pc:sldLayoutMkLst>
          <pc:spChg chg="mod">
            <ac:chgData name="Tracey Carson" userId="S::tracey.carson@karbonhomes.co.uk::bf442394-7dcd-44e6-837f-cad4601d2de7" providerId="AD" clId="Web-{D36B6B58-7E00-B8DE-F687-EAD0ACA9DAD6}" dt="2024-11-15T06:48:40.563" v="19"/>
            <ac:spMkLst>
              <pc:docMk/>
              <pc:sldMasterMk cId="1799123431" sldId="2147483703"/>
              <pc:sldLayoutMk cId="3822152250" sldId="2147484109"/>
              <ac:spMk id="2" creationId="{58FCF506-9496-1C8A-9406-D2ADA562CCA3}"/>
            </ac:spMkLst>
          </pc:spChg>
          <pc:spChg chg="mod">
            <ac:chgData name="Tracey Carson" userId="S::tracey.carson@karbonhomes.co.uk::bf442394-7dcd-44e6-837f-cad4601d2de7" providerId="AD" clId="Web-{D36B6B58-7E00-B8DE-F687-EAD0ACA9DAD6}" dt="2024-11-15T06:48:40.563" v="19"/>
            <ac:spMkLst>
              <pc:docMk/>
              <pc:sldMasterMk cId="1799123431" sldId="2147483703"/>
              <pc:sldLayoutMk cId="3822152250" sldId="2147484109"/>
              <ac:spMk id="3" creationId="{6AF4EEB6-69E4-8BFA-4D13-1D02A86F19D7}"/>
            </ac:spMkLst>
          </pc:spChg>
        </pc:sldLayoutChg>
        <pc:sldLayoutChg chg="modSp mod ord">
          <pc:chgData name="Tracey Carson" userId="S::tracey.carson@karbonhomes.co.uk::bf442394-7dcd-44e6-837f-cad4601d2de7" providerId="AD" clId="Web-{D36B6B58-7E00-B8DE-F687-EAD0ACA9DAD6}" dt="2024-11-15T06:48:40.563" v="19"/>
          <pc:sldLayoutMkLst>
            <pc:docMk/>
            <pc:sldMasterMk cId="1799123431" sldId="2147483703"/>
            <pc:sldLayoutMk cId="2125437440" sldId="2147484110"/>
          </pc:sldLayoutMkLst>
          <pc:spChg chg="mod">
            <ac:chgData name="Tracey Carson" userId="S::tracey.carson@karbonhomes.co.uk::bf442394-7dcd-44e6-837f-cad4601d2de7" providerId="AD" clId="Web-{D36B6B58-7E00-B8DE-F687-EAD0ACA9DAD6}" dt="2024-11-15T06:48:40.563" v="19"/>
            <ac:spMkLst>
              <pc:docMk/>
              <pc:sldMasterMk cId="1799123431" sldId="2147483703"/>
              <pc:sldLayoutMk cId="2125437440" sldId="2147484110"/>
              <ac:spMk id="2" creationId="{4B8C082C-F282-C4A1-D6A5-410A762E5633}"/>
            </ac:spMkLst>
          </pc:spChg>
        </pc:sldLayoutChg>
        <pc:sldLayoutChg chg="modSp mod ord">
          <pc:chgData name="Tracey Carson" userId="S::tracey.carson@karbonhomes.co.uk::bf442394-7dcd-44e6-837f-cad4601d2de7" providerId="AD" clId="Web-{D36B6B58-7E00-B8DE-F687-EAD0ACA9DAD6}" dt="2024-11-15T06:48:40.563" v="19"/>
          <pc:sldLayoutMkLst>
            <pc:docMk/>
            <pc:sldMasterMk cId="1799123431" sldId="2147483703"/>
            <pc:sldLayoutMk cId="1793903399" sldId="2147484111"/>
          </pc:sldLayoutMkLst>
          <pc:spChg chg="mod">
            <ac:chgData name="Tracey Carson" userId="S::tracey.carson@karbonhomes.co.uk::bf442394-7dcd-44e6-837f-cad4601d2de7" providerId="AD" clId="Web-{D36B6B58-7E00-B8DE-F687-EAD0ACA9DAD6}" dt="2024-11-15T06:48:40.563" v="19"/>
            <ac:spMkLst>
              <pc:docMk/>
              <pc:sldMasterMk cId="1799123431" sldId="2147483703"/>
              <pc:sldLayoutMk cId="1793903399" sldId="2147484111"/>
              <ac:spMk id="2" creationId="{4B8C082C-F282-C4A1-D6A5-410A762E5633}"/>
            </ac:spMkLst>
          </pc:spChg>
          <pc:spChg chg="mod">
            <ac:chgData name="Tracey Carson" userId="S::tracey.carson@karbonhomes.co.uk::bf442394-7dcd-44e6-837f-cad4601d2de7" providerId="AD" clId="Web-{D36B6B58-7E00-B8DE-F687-EAD0ACA9DAD6}" dt="2024-11-15T06:48:40.563" v="19"/>
            <ac:spMkLst>
              <pc:docMk/>
              <pc:sldMasterMk cId="1799123431" sldId="2147483703"/>
              <pc:sldLayoutMk cId="1793903399" sldId="2147484111"/>
              <ac:spMk id="7" creationId="{54789D21-7E5C-FAAB-81A8-2F8A9CB1A879}"/>
            </ac:spMkLst>
          </pc:spChg>
          <pc:spChg chg="mod">
            <ac:chgData name="Tracey Carson" userId="S::tracey.carson@karbonhomes.co.uk::bf442394-7dcd-44e6-837f-cad4601d2de7" providerId="AD" clId="Web-{D36B6B58-7E00-B8DE-F687-EAD0ACA9DAD6}" dt="2024-11-15T06:48:40.563" v="19"/>
            <ac:spMkLst>
              <pc:docMk/>
              <pc:sldMasterMk cId="1799123431" sldId="2147483703"/>
              <pc:sldLayoutMk cId="1793903399" sldId="2147484111"/>
              <ac:spMk id="8" creationId="{56C2F28A-39F6-1A2E-EA00-B646BC78457D}"/>
            </ac:spMkLst>
          </pc:spChg>
        </pc:sldLayoutChg>
        <pc:sldLayoutChg chg="modSp mod ord">
          <pc:chgData name="Tracey Carson" userId="S::tracey.carson@karbonhomes.co.uk::bf442394-7dcd-44e6-837f-cad4601d2de7" providerId="AD" clId="Web-{D36B6B58-7E00-B8DE-F687-EAD0ACA9DAD6}" dt="2024-11-15T06:48:40.563" v="19"/>
          <pc:sldLayoutMkLst>
            <pc:docMk/>
            <pc:sldMasterMk cId="1799123431" sldId="2147483703"/>
            <pc:sldLayoutMk cId="4233647541" sldId="2147484112"/>
          </pc:sldLayoutMkLst>
          <pc:spChg chg="mod">
            <ac:chgData name="Tracey Carson" userId="S::tracey.carson@karbonhomes.co.uk::bf442394-7dcd-44e6-837f-cad4601d2de7" providerId="AD" clId="Web-{D36B6B58-7E00-B8DE-F687-EAD0ACA9DAD6}" dt="2024-11-15T06:48:40.563" v="19"/>
            <ac:spMkLst>
              <pc:docMk/>
              <pc:sldMasterMk cId="1799123431" sldId="2147483703"/>
              <pc:sldLayoutMk cId="4233647541" sldId="2147484112"/>
              <ac:spMk id="2" creationId="{4B8C082C-F282-C4A1-D6A5-410A762E5633}"/>
            </ac:spMkLst>
          </pc:spChg>
          <pc:spChg chg="mod">
            <ac:chgData name="Tracey Carson" userId="S::tracey.carson@karbonhomes.co.uk::bf442394-7dcd-44e6-837f-cad4601d2de7" providerId="AD" clId="Web-{D36B6B58-7E00-B8DE-F687-EAD0ACA9DAD6}" dt="2024-11-15T06:48:40.563" v="19"/>
            <ac:spMkLst>
              <pc:docMk/>
              <pc:sldMasterMk cId="1799123431" sldId="2147483703"/>
              <pc:sldLayoutMk cId="4233647541" sldId="2147484112"/>
              <ac:spMk id="4" creationId="{5C9AD746-8AAF-32BB-41ED-F8669B22955C}"/>
            </ac:spMkLst>
          </pc:spChg>
          <pc:spChg chg="mod">
            <ac:chgData name="Tracey Carson" userId="S::tracey.carson@karbonhomes.co.uk::bf442394-7dcd-44e6-837f-cad4601d2de7" providerId="AD" clId="Web-{D36B6B58-7E00-B8DE-F687-EAD0ACA9DAD6}" dt="2024-11-15T06:48:40.563" v="19"/>
            <ac:spMkLst>
              <pc:docMk/>
              <pc:sldMasterMk cId="1799123431" sldId="2147483703"/>
              <pc:sldLayoutMk cId="4233647541" sldId="2147484112"/>
              <ac:spMk id="8" creationId="{555CCE80-390D-B5FE-F5BB-05AACE0E1435}"/>
            </ac:spMkLst>
          </pc:spChg>
        </pc:sldLayoutChg>
        <pc:sldLayoutChg chg="modSp mod ord">
          <pc:chgData name="Tracey Carson" userId="S::tracey.carson@karbonhomes.co.uk::bf442394-7dcd-44e6-837f-cad4601d2de7" providerId="AD" clId="Web-{D36B6B58-7E00-B8DE-F687-EAD0ACA9DAD6}" dt="2024-11-15T06:48:40.563" v="19"/>
          <pc:sldLayoutMkLst>
            <pc:docMk/>
            <pc:sldMasterMk cId="1799123431" sldId="2147483703"/>
            <pc:sldLayoutMk cId="4008475862" sldId="2147484113"/>
          </pc:sldLayoutMkLst>
          <pc:spChg chg="mod">
            <ac:chgData name="Tracey Carson" userId="S::tracey.carson@karbonhomes.co.uk::bf442394-7dcd-44e6-837f-cad4601d2de7" providerId="AD" clId="Web-{D36B6B58-7E00-B8DE-F687-EAD0ACA9DAD6}" dt="2024-11-15T06:48:40.563" v="19"/>
            <ac:spMkLst>
              <pc:docMk/>
              <pc:sldMasterMk cId="1799123431" sldId="2147483703"/>
              <pc:sldLayoutMk cId="4008475862" sldId="2147484113"/>
              <ac:spMk id="2" creationId="{4B8C082C-F282-C4A1-D6A5-410A762E5633}"/>
            </ac:spMkLst>
          </pc:spChg>
          <pc:spChg chg="mod">
            <ac:chgData name="Tracey Carson" userId="S::tracey.carson@karbonhomes.co.uk::bf442394-7dcd-44e6-837f-cad4601d2de7" providerId="AD" clId="Web-{D36B6B58-7E00-B8DE-F687-EAD0ACA9DAD6}" dt="2024-11-15T06:48:40.563" v="19"/>
            <ac:spMkLst>
              <pc:docMk/>
              <pc:sldMasterMk cId="1799123431" sldId="2147483703"/>
              <pc:sldLayoutMk cId="4008475862" sldId="2147484113"/>
              <ac:spMk id="4" creationId="{FE65A941-DAE1-859D-30AB-1BC42B6A512F}"/>
            </ac:spMkLst>
          </pc:spChg>
          <pc:spChg chg="mod">
            <ac:chgData name="Tracey Carson" userId="S::tracey.carson@karbonhomes.co.uk::bf442394-7dcd-44e6-837f-cad4601d2de7" providerId="AD" clId="Web-{D36B6B58-7E00-B8DE-F687-EAD0ACA9DAD6}" dt="2024-11-15T06:48:40.563" v="19"/>
            <ac:spMkLst>
              <pc:docMk/>
              <pc:sldMasterMk cId="1799123431" sldId="2147483703"/>
              <pc:sldLayoutMk cId="4008475862" sldId="2147484113"/>
              <ac:spMk id="8" creationId="{9B9EE1F1-AA5C-A6A7-185B-EC6FD9FA74A0}"/>
            </ac:spMkLst>
          </pc:spChg>
        </pc:sldLayoutChg>
        <pc:sldLayoutChg chg="modSp mod ord">
          <pc:chgData name="Tracey Carson" userId="S::tracey.carson@karbonhomes.co.uk::bf442394-7dcd-44e6-837f-cad4601d2de7" providerId="AD" clId="Web-{D36B6B58-7E00-B8DE-F687-EAD0ACA9DAD6}" dt="2024-11-15T06:48:40.563" v="19"/>
          <pc:sldLayoutMkLst>
            <pc:docMk/>
            <pc:sldMasterMk cId="1799123431" sldId="2147483703"/>
            <pc:sldLayoutMk cId="3227119176" sldId="2147484114"/>
          </pc:sldLayoutMkLst>
          <pc:spChg chg="mod">
            <ac:chgData name="Tracey Carson" userId="S::tracey.carson@karbonhomes.co.uk::bf442394-7dcd-44e6-837f-cad4601d2de7" providerId="AD" clId="Web-{D36B6B58-7E00-B8DE-F687-EAD0ACA9DAD6}" dt="2024-11-15T06:48:40.563" v="19"/>
            <ac:spMkLst>
              <pc:docMk/>
              <pc:sldMasterMk cId="1799123431" sldId="2147483703"/>
              <pc:sldLayoutMk cId="3227119176" sldId="2147484114"/>
              <ac:spMk id="2" creationId="{4B8C082C-F282-C4A1-D6A5-410A762E5633}"/>
            </ac:spMkLst>
          </pc:spChg>
          <pc:spChg chg="mod">
            <ac:chgData name="Tracey Carson" userId="S::tracey.carson@karbonhomes.co.uk::bf442394-7dcd-44e6-837f-cad4601d2de7" providerId="AD" clId="Web-{D36B6B58-7E00-B8DE-F687-EAD0ACA9DAD6}" dt="2024-11-15T06:48:40.563" v="19"/>
            <ac:spMkLst>
              <pc:docMk/>
              <pc:sldMasterMk cId="1799123431" sldId="2147483703"/>
              <pc:sldLayoutMk cId="3227119176" sldId="2147484114"/>
              <ac:spMk id="4" creationId="{838F7C98-6BE4-56EA-EBFB-8EFA857AC7AF}"/>
            </ac:spMkLst>
          </pc:spChg>
          <pc:spChg chg="mod">
            <ac:chgData name="Tracey Carson" userId="S::tracey.carson@karbonhomes.co.uk::bf442394-7dcd-44e6-837f-cad4601d2de7" providerId="AD" clId="Web-{D36B6B58-7E00-B8DE-F687-EAD0ACA9DAD6}" dt="2024-11-15T06:48:40.563" v="19"/>
            <ac:spMkLst>
              <pc:docMk/>
              <pc:sldMasterMk cId="1799123431" sldId="2147483703"/>
              <pc:sldLayoutMk cId="3227119176" sldId="2147484114"/>
              <ac:spMk id="8" creationId="{44F84C44-08AB-B390-6F01-09AB03A4D172}"/>
            </ac:spMkLst>
          </pc:spChg>
        </pc:sldLayoutChg>
        <pc:sldLayoutChg chg="modSp mod ord">
          <pc:chgData name="Tracey Carson" userId="S::tracey.carson@karbonhomes.co.uk::bf442394-7dcd-44e6-837f-cad4601d2de7" providerId="AD" clId="Web-{D36B6B58-7E00-B8DE-F687-EAD0ACA9DAD6}" dt="2024-11-15T06:48:40.563" v="19"/>
          <pc:sldLayoutMkLst>
            <pc:docMk/>
            <pc:sldMasterMk cId="1799123431" sldId="2147483703"/>
            <pc:sldLayoutMk cId="1665405145" sldId="2147484115"/>
          </pc:sldLayoutMkLst>
          <pc:spChg chg="mod">
            <ac:chgData name="Tracey Carson" userId="S::tracey.carson@karbonhomes.co.uk::bf442394-7dcd-44e6-837f-cad4601d2de7" providerId="AD" clId="Web-{D36B6B58-7E00-B8DE-F687-EAD0ACA9DAD6}" dt="2024-11-15T06:48:40.563" v="19"/>
            <ac:spMkLst>
              <pc:docMk/>
              <pc:sldMasterMk cId="1799123431" sldId="2147483703"/>
              <pc:sldLayoutMk cId="1665405145" sldId="2147484115"/>
              <ac:spMk id="2" creationId="{4B8C082C-F282-C4A1-D6A5-410A762E5633}"/>
            </ac:spMkLst>
          </pc:spChg>
          <pc:spChg chg="mod">
            <ac:chgData name="Tracey Carson" userId="S::tracey.carson@karbonhomes.co.uk::bf442394-7dcd-44e6-837f-cad4601d2de7" providerId="AD" clId="Web-{D36B6B58-7E00-B8DE-F687-EAD0ACA9DAD6}" dt="2024-11-15T06:48:40.563" v="19"/>
            <ac:spMkLst>
              <pc:docMk/>
              <pc:sldMasterMk cId="1799123431" sldId="2147483703"/>
              <pc:sldLayoutMk cId="1665405145" sldId="2147484115"/>
              <ac:spMk id="4" creationId="{ACA1FD6D-10E9-9270-E962-794BE44D412D}"/>
            </ac:spMkLst>
          </pc:spChg>
          <pc:spChg chg="mod">
            <ac:chgData name="Tracey Carson" userId="S::tracey.carson@karbonhomes.co.uk::bf442394-7dcd-44e6-837f-cad4601d2de7" providerId="AD" clId="Web-{D36B6B58-7E00-B8DE-F687-EAD0ACA9DAD6}" dt="2024-11-15T06:48:40.563" v="19"/>
            <ac:spMkLst>
              <pc:docMk/>
              <pc:sldMasterMk cId="1799123431" sldId="2147483703"/>
              <pc:sldLayoutMk cId="1665405145" sldId="2147484115"/>
              <ac:spMk id="8" creationId="{A063C6A0-7CF0-952C-6860-50426937F0AA}"/>
            </ac:spMkLst>
          </pc:spChg>
        </pc:sldLayoutChg>
        <pc:sldLayoutChg chg="modSp mod ord">
          <pc:chgData name="Tracey Carson" userId="S::tracey.carson@karbonhomes.co.uk::bf442394-7dcd-44e6-837f-cad4601d2de7" providerId="AD" clId="Web-{D36B6B58-7E00-B8DE-F687-EAD0ACA9DAD6}" dt="2024-11-15T06:48:40.563" v="19"/>
          <pc:sldLayoutMkLst>
            <pc:docMk/>
            <pc:sldMasterMk cId="1799123431" sldId="2147483703"/>
            <pc:sldLayoutMk cId="3713099654" sldId="2147484116"/>
          </pc:sldLayoutMkLst>
          <pc:spChg chg="mod">
            <ac:chgData name="Tracey Carson" userId="S::tracey.carson@karbonhomes.co.uk::bf442394-7dcd-44e6-837f-cad4601d2de7" providerId="AD" clId="Web-{D36B6B58-7E00-B8DE-F687-EAD0ACA9DAD6}" dt="2024-11-15T06:48:40.563" v="19"/>
            <ac:spMkLst>
              <pc:docMk/>
              <pc:sldMasterMk cId="1799123431" sldId="2147483703"/>
              <pc:sldLayoutMk cId="3713099654" sldId="2147484116"/>
              <ac:spMk id="2" creationId="{4B8C082C-F282-C4A1-D6A5-410A762E5633}"/>
            </ac:spMkLst>
          </pc:spChg>
          <pc:spChg chg="mod">
            <ac:chgData name="Tracey Carson" userId="S::tracey.carson@karbonhomes.co.uk::bf442394-7dcd-44e6-837f-cad4601d2de7" providerId="AD" clId="Web-{D36B6B58-7E00-B8DE-F687-EAD0ACA9DAD6}" dt="2024-11-15T06:48:40.563" v="19"/>
            <ac:spMkLst>
              <pc:docMk/>
              <pc:sldMasterMk cId="1799123431" sldId="2147483703"/>
              <pc:sldLayoutMk cId="3713099654" sldId="2147484116"/>
              <ac:spMk id="4" creationId="{04A84985-09A3-4A9A-E3E9-AFC85FE1CE3F}"/>
            </ac:spMkLst>
          </pc:spChg>
          <pc:spChg chg="mod">
            <ac:chgData name="Tracey Carson" userId="S::tracey.carson@karbonhomes.co.uk::bf442394-7dcd-44e6-837f-cad4601d2de7" providerId="AD" clId="Web-{D36B6B58-7E00-B8DE-F687-EAD0ACA9DAD6}" dt="2024-11-15T06:48:40.563" v="19"/>
            <ac:spMkLst>
              <pc:docMk/>
              <pc:sldMasterMk cId="1799123431" sldId="2147483703"/>
              <pc:sldLayoutMk cId="3713099654" sldId="2147484116"/>
              <ac:spMk id="8" creationId="{6743074D-20B6-E8A8-73F4-53D5B054F028}"/>
            </ac:spMkLst>
          </pc:spChg>
        </pc:sldLayoutChg>
        <pc:sldLayoutChg chg="modSp mod ord">
          <pc:chgData name="Tracey Carson" userId="S::tracey.carson@karbonhomes.co.uk::bf442394-7dcd-44e6-837f-cad4601d2de7" providerId="AD" clId="Web-{D36B6B58-7E00-B8DE-F687-EAD0ACA9DAD6}" dt="2024-11-15T06:48:40.563" v="19"/>
          <pc:sldLayoutMkLst>
            <pc:docMk/>
            <pc:sldMasterMk cId="1799123431" sldId="2147483703"/>
            <pc:sldLayoutMk cId="2862614138" sldId="2147484117"/>
          </pc:sldLayoutMkLst>
          <pc:spChg chg="mod">
            <ac:chgData name="Tracey Carson" userId="S::tracey.carson@karbonhomes.co.uk::bf442394-7dcd-44e6-837f-cad4601d2de7" providerId="AD" clId="Web-{D36B6B58-7E00-B8DE-F687-EAD0ACA9DAD6}" dt="2024-11-15T06:48:40.563" v="19"/>
            <ac:spMkLst>
              <pc:docMk/>
              <pc:sldMasterMk cId="1799123431" sldId="2147483703"/>
              <pc:sldLayoutMk cId="2862614138" sldId="2147484117"/>
              <ac:spMk id="2" creationId="{4B8C082C-F282-C4A1-D6A5-410A762E5633}"/>
            </ac:spMkLst>
          </pc:spChg>
          <pc:spChg chg="mod">
            <ac:chgData name="Tracey Carson" userId="S::tracey.carson@karbonhomes.co.uk::bf442394-7dcd-44e6-837f-cad4601d2de7" providerId="AD" clId="Web-{D36B6B58-7E00-B8DE-F687-EAD0ACA9DAD6}" dt="2024-11-15T06:48:40.563" v="19"/>
            <ac:spMkLst>
              <pc:docMk/>
              <pc:sldMasterMk cId="1799123431" sldId="2147483703"/>
              <pc:sldLayoutMk cId="2862614138" sldId="2147484117"/>
              <ac:spMk id="4" creationId="{1A552508-023F-D53B-44CB-912225720AEF}"/>
            </ac:spMkLst>
          </pc:spChg>
          <pc:spChg chg="mod">
            <ac:chgData name="Tracey Carson" userId="S::tracey.carson@karbonhomes.co.uk::bf442394-7dcd-44e6-837f-cad4601d2de7" providerId="AD" clId="Web-{D36B6B58-7E00-B8DE-F687-EAD0ACA9DAD6}" dt="2024-11-15T06:48:40.563" v="19"/>
            <ac:spMkLst>
              <pc:docMk/>
              <pc:sldMasterMk cId="1799123431" sldId="2147483703"/>
              <pc:sldLayoutMk cId="2862614138" sldId="2147484117"/>
              <ac:spMk id="8" creationId="{B9C2AB00-DEA4-95E7-1C1A-771BA15A25DE}"/>
            </ac:spMkLst>
          </pc:spChg>
        </pc:sldLayoutChg>
        <pc:sldLayoutChg chg="mod ord">
          <pc:chgData name="Tracey Carson" userId="S::tracey.carson@karbonhomes.co.uk::bf442394-7dcd-44e6-837f-cad4601d2de7" providerId="AD" clId="Web-{D36B6B58-7E00-B8DE-F687-EAD0ACA9DAD6}" dt="2024-11-15T06:48:40.563" v="19"/>
          <pc:sldLayoutMkLst>
            <pc:docMk/>
            <pc:sldMasterMk cId="1799123431" sldId="2147483703"/>
            <pc:sldLayoutMk cId="3769252762" sldId="2147484118"/>
          </pc:sldLayoutMkLst>
        </pc:sldLayoutChg>
        <pc:sldLayoutChg chg="modSp mod ord">
          <pc:chgData name="Tracey Carson" userId="S::tracey.carson@karbonhomes.co.uk::bf442394-7dcd-44e6-837f-cad4601d2de7" providerId="AD" clId="Web-{D36B6B58-7E00-B8DE-F687-EAD0ACA9DAD6}" dt="2024-11-15T06:48:40.563" v="19"/>
          <pc:sldLayoutMkLst>
            <pc:docMk/>
            <pc:sldMasterMk cId="1799123431" sldId="2147483703"/>
            <pc:sldLayoutMk cId="2116115527" sldId="2147484119"/>
          </pc:sldLayoutMkLst>
          <pc:spChg chg="mod">
            <ac:chgData name="Tracey Carson" userId="S::tracey.carson@karbonhomes.co.uk::bf442394-7dcd-44e6-837f-cad4601d2de7" providerId="AD" clId="Web-{D36B6B58-7E00-B8DE-F687-EAD0ACA9DAD6}" dt="2024-11-15T06:48:40.563" v="19"/>
            <ac:spMkLst>
              <pc:docMk/>
              <pc:sldMasterMk cId="1799123431" sldId="2147483703"/>
              <pc:sldLayoutMk cId="2116115527" sldId="2147484119"/>
              <ac:spMk id="4" creationId="{C1B3F0D4-EA08-A9E7-4EF2-A055966B6DDF}"/>
            </ac:spMkLst>
          </pc:spChg>
          <pc:spChg chg="mod">
            <ac:chgData name="Tracey Carson" userId="S::tracey.carson@karbonhomes.co.uk::bf442394-7dcd-44e6-837f-cad4601d2de7" providerId="AD" clId="Web-{D36B6B58-7E00-B8DE-F687-EAD0ACA9DAD6}" dt="2024-11-15T06:48:40.563" v="19"/>
            <ac:spMkLst>
              <pc:docMk/>
              <pc:sldMasterMk cId="1799123431" sldId="2147483703"/>
              <pc:sldLayoutMk cId="2116115527" sldId="2147484119"/>
              <ac:spMk id="15" creationId="{53808703-0BCE-7183-6470-AA2644D50A04}"/>
            </ac:spMkLst>
          </pc:spChg>
        </pc:sldLayoutChg>
        <pc:sldLayoutChg chg="modSp mod ord">
          <pc:chgData name="Tracey Carson" userId="S::tracey.carson@karbonhomes.co.uk::bf442394-7dcd-44e6-837f-cad4601d2de7" providerId="AD" clId="Web-{D36B6B58-7E00-B8DE-F687-EAD0ACA9DAD6}" dt="2024-11-15T06:48:40.563" v="19"/>
          <pc:sldLayoutMkLst>
            <pc:docMk/>
            <pc:sldMasterMk cId="1799123431" sldId="2147483703"/>
            <pc:sldLayoutMk cId="601378604" sldId="2147484120"/>
          </pc:sldLayoutMkLst>
          <pc:spChg chg="mod">
            <ac:chgData name="Tracey Carson" userId="S::tracey.carson@karbonhomes.co.uk::bf442394-7dcd-44e6-837f-cad4601d2de7" providerId="AD" clId="Web-{D36B6B58-7E00-B8DE-F687-EAD0ACA9DAD6}" dt="2024-11-15T06:48:40.563" v="19"/>
            <ac:spMkLst>
              <pc:docMk/>
              <pc:sldMasterMk cId="1799123431" sldId="2147483703"/>
              <pc:sldLayoutMk cId="601378604" sldId="2147484120"/>
              <ac:spMk id="4" creationId="{24F6B201-E196-2A74-FCD3-0F931BFBD12F}"/>
            </ac:spMkLst>
          </pc:spChg>
          <pc:spChg chg="mod">
            <ac:chgData name="Tracey Carson" userId="S::tracey.carson@karbonhomes.co.uk::bf442394-7dcd-44e6-837f-cad4601d2de7" providerId="AD" clId="Web-{D36B6B58-7E00-B8DE-F687-EAD0ACA9DAD6}" dt="2024-11-15T06:48:40.563" v="19"/>
            <ac:spMkLst>
              <pc:docMk/>
              <pc:sldMasterMk cId="1799123431" sldId="2147483703"/>
              <pc:sldLayoutMk cId="601378604" sldId="2147484120"/>
              <ac:spMk id="5" creationId="{74065A87-81BE-42D9-7510-C52FC04D0400}"/>
            </ac:spMkLst>
          </pc:spChg>
        </pc:sldLayoutChg>
        <pc:sldLayoutChg chg="modSp mod ord">
          <pc:chgData name="Tracey Carson" userId="S::tracey.carson@karbonhomes.co.uk::bf442394-7dcd-44e6-837f-cad4601d2de7" providerId="AD" clId="Web-{D36B6B58-7E00-B8DE-F687-EAD0ACA9DAD6}" dt="2024-11-15T06:48:40.594" v="20"/>
          <pc:sldLayoutMkLst>
            <pc:docMk/>
            <pc:sldMasterMk cId="1799123431" sldId="2147483703"/>
            <pc:sldLayoutMk cId="641379956" sldId="2147484122"/>
          </pc:sldLayoutMkLst>
          <pc:spChg chg="mod">
            <ac:chgData name="Tracey Carson" userId="S::tracey.carson@karbonhomes.co.uk::bf442394-7dcd-44e6-837f-cad4601d2de7" providerId="AD" clId="Web-{D36B6B58-7E00-B8DE-F687-EAD0ACA9DAD6}" dt="2024-11-15T06:48:40.594" v="20"/>
            <ac:spMkLst>
              <pc:docMk/>
              <pc:sldMasterMk cId="1799123431" sldId="2147483703"/>
              <pc:sldLayoutMk cId="641379956" sldId="2147484122"/>
              <ac:spMk id="2" creationId="{AA8DDEF5-B616-9FEB-82B3-97C675309909}"/>
            </ac:spMkLst>
          </pc:spChg>
          <pc:spChg chg="mod">
            <ac:chgData name="Tracey Carson" userId="S::tracey.carson@karbonhomes.co.uk::bf442394-7dcd-44e6-837f-cad4601d2de7" providerId="AD" clId="Web-{D36B6B58-7E00-B8DE-F687-EAD0ACA9DAD6}" dt="2024-11-15T06:48:40.594" v="20"/>
            <ac:spMkLst>
              <pc:docMk/>
              <pc:sldMasterMk cId="1799123431" sldId="2147483703"/>
              <pc:sldLayoutMk cId="641379956" sldId="2147484122"/>
              <ac:spMk id="3" creationId="{2AB18866-AA70-0855-5ECC-6EE9F4C9A47F}"/>
            </ac:spMkLst>
          </pc:spChg>
        </pc:sldLayoutChg>
        <pc:sldLayoutChg chg="modSp mod ord">
          <pc:chgData name="Tracey Carson" userId="S::tracey.carson@karbonhomes.co.uk::bf442394-7dcd-44e6-837f-cad4601d2de7" providerId="AD" clId="Web-{D36B6B58-7E00-B8DE-F687-EAD0ACA9DAD6}" dt="2024-11-15T06:48:40.594" v="20"/>
          <pc:sldLayoutMkLst>
            <pc:docMk/>
            <pc:sldMasterMk cId="1799123431" sldId="2147483703"/>
            <pc:sldLayoutMk cId="1688317425" sldId="2147484123"/>
          </pc:sldLayoutMkLst>
          <pc:spChg chg="mod">
            <ac:chgData name="Tracey Carson" userId="S::tracey.carson@karbonhomes.co.uk::bf442394-7dcd-44e6-837f-cad4601d2de7" providerId="AD" clId="Web-{D36B6B58-7E00-B8DE-F687-EAD0ACA9DAD6}" dt="2024-11-15T06:48:40.594" v="20"/>
            <ac:spMkLst>
              <pc:docMk/>
              <pc:sldMasterMk cId="1799123431" sldId="2147483703"/>
              <pc:sldLayoutMk cId="1688317425" sldId="2147484123"/>
              <ac:spMk id="2" creationId="{AA8DDEF5-B616-9FEB-82B3-97C675309909}"/>
            </ac:spMkLst>
          </pc:spChg>
          <pc:spChg chg="mod">
            <ac:chgData name="Tracey Carson" userId="S::tracey.carson@karbonhomes.co.uk::bf442394-7dcd-44e6-837f-cad4601d2de7" providerId="AD" clId="Web-{D36B6B58-7E00-B8DE-F687-EAD0ACA9DAD6}" dt="2024-11-15T06:48:40.594" v="20"/>
            <ac:spMkLst>
              <pc:docMk/>
              <pc:sldMasterMk cId="1799123431" sldId="2147483703"/>
              <pc:sldLayoutMk cId="1688317425" sldId="2147484123"/>
              <ac:spMk id="3" creationId="{2AB18866-AA70-0855-5ECC-6EE9F4C9A47F}"/>
            </ac:spMkLst>
          </pc:spChg>
        </pc:sldLayoutChg>
        <pc:sldLayoutChg chg="modSp mod ord">
          <pc:chgData name="Tracey Carson" userId="S::tracey.carson@karbonhomes.co.uk::bf442394-7dcd-44e6-837f-cad4601d2de7" providerId="AD" clId="Web-{D36B6B58-7E00-B8DE-F687-EAD0ACA9DAD6}" dt="2024-11-15T06:48:40.594" v="20"/>
          <pc:sldLayoutMkLst>
            <pc:docMk/>
            <pc:sldMasterMk cId="1799123431" sldId="2147483703"/>
            <pc:sldLayoutMk cId="3312377643" sldId="2147484124"/>
          </pc:sldLayoutMkLst>
          <pc:spChg chg="mod">
            <ac:chgData name="Tracey Carson" userId="S::tracey.carson@karbonhomes.co.uk::bf442394-7dcd-44e6-837f-cad4601d2de7" providerId="AD" clId="Web-{D36B6B58-7E00-B8DE-F687-EAD0ACA9DAD6}" dt="2024-11-15T06:48:40.594" v="20"/>
            <ac:spMkLst>
              <pc:docMk/>
              <pc:sldMasterMk cId="1799123431" sldId="2147483703"/>
              <pc:sldLayoutMk cId="3312377643" sldId="2147484124"/>
              <ac:spMk id="2" creationId="{AA8DDEF5-B616-9FEB-82B3-97C675309909}"/>
            </ac:spMkLst>
          </pc:spChg>
          <pc:spChg chg="mod">
            <ac:chgData name="Tracey Carson" userId="S::tracey.carson@karbonhomes.co.uk::bf442394-7dcd-44e6-837f-cad4601d2de7" providerId="AD" clId="Web-{D36B6B58-7E00-B8DE-F687-EAD0ACA9DAD6}" dt="2024-11-15T06:48:40.594" v="20"/>
            <ac:spMkLst>
              <pc:docMk/>
              <pc:sldMasterMk cId="1799123431" sldId="2147483703"/>
              <pc:sldLayoutMk cId="3312377643" sldId="2147484124"/>
              <ac:spMk id="3" creationId="{2AB18866-AA70-0855-5ECC-6EE9F4C9A47F}"/>
            </ac:spMkLst>
          </pc:spChg>
        </pc:sldLayoutChg>
        <pc:sldLayoutChg chg="modSp mod ord">
          <pc:chgData name="Tracey Carson" userId="S::tracey.carson@karbonhomes.co.uk::bf442394-7dcd-44e6-837f-cad4601d2de7" providerId="AD" clId="Web-{D36B6B58-7E00-B8DE-F687-EAD0ACA9DAD6}" dt="2024-11-15T06:48:40.594" v="20"/>
          <pc:sldLayoutMkLst>
            <pc:docMk/>
            <pc:sldMasterMk cId="1799123431" sldId="2147483703"/>
            <pc:sldLayoutMk cId="600724792" sldId="2147484125"/>
          </pc:sldLayoutMkLst>
          <pc:spChg chg="mod">
            <ac:chgData name="Tracey Carson" userId="S::tracey.carson@karbonhomes.co.uk::bf442394-7dcd-44e6-837f-cad4601d2de7" providerId="AD" clId="Web-{D36B6B58-7E00-B8DE-F687-EAD0ACA9DAD6}" dt="2024-11-15T06:48:40.594" v="20"/>
            <ac:spMkLst>
              <pc:docMk/>
              <pc:sldMasterMk cId="1799123431" sldId="2147483703"/>
              <pc:sldLayoutMk cId="600724792" sldId="2147484125"/>
              <ac:spMk id="11" creationId="{A511FAE7-0C32-E2C8-4BF4-3B58F8CD5A0C}"/>
            </ac:spMkLst>
          </pc:spChg>
          <pc:spChg chg="mod">
            <ac:chgData name="Tracey Carson" userId="S::tracey.carson@karbonhomes.co.uk::bf442394-7dcd-44e6-837f-cad4601d2de7" providerId="AD" clId="Web-{D36B6B58-7E00-B8DE-F687-EAD0ACA9DAD6}" dt="2024-11-15T06:48:40.594" v="20"/>
            <ac:spMkLst>
              <pc:docMk/>
              <pc:sldMasterMk cId="1799123431" sldId="2147483703"/>
              <pc:sldLayoutMk cId="600724792" sldId="2147484125"/>
              <ac:spMk id="12" creationId="{209B60F1-283C-E575-5F1F-CF3180ED0B94}"/>
            </ac:spMkLst>
          </pc:spChg>
        </pc:sldLayoutChg>
        <pc:sldLayoutChg chg="modSp mod ord">
          <pc:chgData name="Tracey Carson" userId="S::tracey.carson@karbonhomes.co.uk::bf442394-7dcd-44e6-837f-cad4601d2de7" providerId="AD" clId="Web-{D36B6B58-7E00-B8DE-F687-EAD0ACA9DAD6}" dt="2024-11-15T06:48:40.594" v="20"/>
          <pc:sldLayoutMkLst>
            <pc:docMk/>
            <pc:sldMasterMk cId="1799123431" sldId="2147483703"/>
            <pc:sldLayoutMk cId="7537309" sldId="2147484126"/>
          </pc:sldLayoutMkLst>
          <pc:spChg chg="mod">
            <ac:chgData name="Tracey Carson" userId="S::tracey.carson@karbonhomes.co.uk::bf442394-7dcd-44e6-837f-cad4601d2de7" providerId="AD" clId="Web-{D36B6B58-7E00-B8DE-F687-EAD0ACA9DAD6}" dt="2024-11-15T06:48:40.594" v="20"/>
            <ac:spMkLst>
              <pc:docMk/>
              <pc:sldMasterMk cId="1799123431" sldId="2147483703"/>
              <pc:sldLayoutMk cId="7537309" sldId="2147484126"/>
              <ac:spMk id="11" creationId="{21473C21-6408-A1F8-29F5-D60998D7E865}"/>
            </ac:spMkLst>
          </pc:spChg>
          <pc:spChg chg="mod">
            <ac:chgData name="Tracey Carson" userId="S::tracey.carson@karbonhomes.co.uk::bf442394-7dcd-44e6-837f-cad4601d2de7" providerId="AD" clId="Web-{D36B6B58-7E00-B8DE-F687-EAD0ACA9DAD6}" dt="2024-11-15T06:48:40.594" v="20"/>
            <ac:spMkLst>
              <pc:docMk/>
              <pc:sldMasterMk cId="1799123431" sldId="2147483703"/>
              <pc:sldLayoutMk cId="7537309" sldId="2147484126"/>
              <ac:spMk id="12" creationId="{369189C9-1FF9-0449-1FBF-1555315BAC1A}"/>
            </ac:spMkLst>
          </pc:spChg>
        </pc:sldLayoutChg>
        <pc:sldLayoutChg chg="modSp mod ord">
          <pc:chgData name="Tracey Carson" userId="S::tracey.carson@karbonhomes.co.uk::bf442394-7dcd-44e6-837f-cad4601d2de7" providerId="AD" clId="Web-{D36B6B58-7E00-B8DE-F687-EAD0ACA9DAD6}" dt="2024-11-15T06:48:40.594" v="20"/>
          <pc:sldLayoutMkLst>
            <pc:docMk/>
            <pc:sldMasterMk cId="1799123431" sldId="2147483703"/>
            <pc:sldLayoutMk cId="1465174522" sldId="2147484127"/>
          </pc:sldLayoutMkLst>
          <pc:spChg chg="mod">
            <ac:chgData name="Tracey Carson" userId="S::tracey.carson@karbonhomes.co.uk::bf442394-7dcd-44e6-837f-cad4601d2de7" providerId="AD" clId="Web-{D36B6B58-7E00-B8DE-F687-EAD0ACA9DAD6}" dt="2024-11-15T06:48:40.594" v="20"/>
            <ac:spMkLst>
              <pc:docMk/>
              <pc:sldMasterMk cId="1799123431" sldId="2147483703"/>
              <pc:sldLayoutMk cId="1465174522" sldId="2147484127"/>
              <ac:spMk id="11" creationId="{265BCD7E-F8F7-F022-E9F3-FBCFE46F6B60}"/>
            </ac:spMkLst>
          </pc:spChg>
          <pc:spChg chg="mod">
            <ac:chgData name="Tracey Carson" userId="S::tracey.carson@karbonhomes.co.uk::bf442394-7dcd-44e6-837f-cad4601d2de7" providerId="AD" clId="Web-{D36B6B58-7E00-B8DE-F687-EAD0ACA9DAD6}" dt="2024-11-15T06:48:40.594" v="20"/>
            <ac:spMkLst>
              <pc:docMk/>
              <pc:sldMasterMk cId="1799123431" sldId="2147483703"/>
              <pc:sldLayoutMk cId="1465174522" sldId="2147484127"/>
              <ac:spMk id="12" creationId="{4533AE71-02B0-7FC5-BD6A-385CCCDCB616}"/>
            </ac:spMkLst>
          </pc:spChg>
        </pc:sldLayoutChg>
        <pc:sldLayoutChg chg="modSp mod ord">
          <pc:chgData name="Tracey Carson" userId="S::tracey.carson@karbonhomes.co.uk::bf442394-7dcd-44e6-837f-cad4601d2de7" providerId="AD" clId="Web-{D36B6B58-7E00-B8DE-F687-EAD0ACA9DAD6}" dt="2024-11-15T06:48:40.594" v="20"/>
          <pc:sldLayoutMkLst>
            <pc:docMk/>
            <pc:sldMasterMk cId="1799123431" sldId="2147483703"/>
            <pc:sldLayoutMk cId="1758266375" sldId="2147484128"/>
          </pc:sldLayoutMkLst>
          <pc:spChg chg="mod">
            <ac:chgData name="Tracey Carson" userId="S::tracey.carson@karbonhomes.co.uk::bf442394-7dcd-44e6-837f-cad4601d2de7" providerId="AD" clId="Web-{D36B6B58-7E00-B8DE-F687-EAD0ACA9DAD6}" dt="2024-11-15T06:48:40.594" v="20"/>
            <ac:spMkLst>
              <pc:docMk/>
              <pc:sldMasterMk cId="1799123431" sldId="2147483703"/>
              <pc:sldLayoutMk cId="1758266375" sldId="2147484128"/>
              <ac:spMk id="11" creationId="{A5DDA83F-4E4B-444C-A4B8-DCA149233537}"/>
            </ac:spMkLst>
          </pc:spChg>
          <pc:spChg chg="mod">
            <ac:chgData name="Tracey Carson" userId="S::tracey.carson@karbonhomes.co.uk::bf442394-7dcd-44e6-837f-cad4601d2de7" providerId="AD" clId="Web-{D36B6B58-7E00-B8DE-F687-EAD0ACA9DAD6}" dt="2024-11-15T06:48:40.594" v="20"/>
            <ac:spMkLst>
              <pc:docMk/>
              <pc:sldMasterMk cId="1799123431" sldId="2147483703"/>
              <pc:sldLayoutMk cId="1758266375" sldId="2147484128"/>
              <ac:spMk id="12" creationId="{4BEE8320-AEBC-A6C8-454B-1CA4A6F2CE31}"/>
            </ac:spMkLst>
          </pc:spChg>
        </pc:sldLayoutChg>
        <pc:sldLayoutChg chg="modSp mod ord">
          <pc:chgData name="Tracey Carson" userId="S::tracey.carson@karbonhomes.co.uk::bf442394-7dcd-44e6-837f-cad4601d2de7" providerId="AD" clId="Web-{D36B6B58-7E00-B8DE-F687-EAD0ACA9DAD6}" dt="2024-11-15T06:48:40.594" v="20"/>
          <pc:sldLayoutMkLst>
            <pc:docMk/>
            <pc:sldMasterMk cId="1799123431" sldId="2147483703"/>
            <pc:sldLayoutMk cId="2642768192" sldId="2147484129"/>
          </pc:sldLayoutMkLst>
          <pc:spChg chg="mod">
            <ac:chgData name="Tracey Carson" userId="S::tracey.carson@karbonhomes.co.uk::bf442394-7dcd-44e6-837f-cad4601d2de7" providerId="AD" clId="Web-{D36B6B58-7E00-B8DE-F687-EAD0ACA9DAD6}" dt="2024-11-15T06:48:40.594" v="20"/>
            <ac:spMkLst>
              <pc:docMk/>
              <pc:sldMasterMk cId="1799123431" sldId="2147483703"/>
              <pc:sldLayoutMk cId="2642768192" sldId="2147484129"/>
              <ac:spMk id="11" creationId="{90F232AD-AD3C-FBFC-AA37-54A9F7D8579B}"/>
            </ac:spMkLst>
          </pc:spChg>
          <pc:spChg chg="mod">
            <ac:chgData name="Tracey Carson" userId="S::tracey.carson@karbonhomes.co.uk::bf442394-7dcd-44e6-837f-cad4601d2de7" providerId="AD" clId="Web-{D36B6B58-7E00-B8DE-F687-EAD0ACA9DAD6}" dt="2024-11-15T06:48:40.594" v="20"/>
            <ac:spMkLst>
              <pc:docMk/>
              <pc:sldMasterMk cId="1799123431" sldId="2147483703"/>
              <pc:sldLayoutMk cId="2642768192" sldId="2147484129"/>
              <ac:spMk id="12" creationId="{9CCD4EF3-4A8D-AB7E-3930-E236C4CC6824}"/>
            </ac:spMkLst>
          </pc:spChg>
        </pc:sldLayoutChg>
        <pc:sldLayoutChg chg="modSp mod ord">
          <pc:chgData name="Tracey Carson" userId="S::tracey.carson@karbonhomes.co.uk::bf442394-7dcd-44e6-837f-cad4601d2de7" providerId="AD" clId="Web-{D36B6B58-7E00-B8DE-F687-EAD0ACA9DAD6}" dt="2024-11-15T06:48:40.594" v="20"/>
          <pc:sldLayoutMkLst>
            <pc:docMk/>
            <pc:sldMasterMk cId="1799123431" sldId="2147483703"/>
            <pc:sldLayoutMk cId="2292759704" sldId="2147484130"/>
          </pc:sldLayoutMkLst>
          <pc:spChg chg="mod">
            <ac:chgData name="Tracey Carson" userId="S::tracey.carson@karbonhomes.co.uk::bf442394-7dcd-44e6-837f-cad4601d2de7" providerId="AD" clId="Web-{D36B6B58-7E00-B8DE-F687-EAD0ACA9DAD6}" dt="2024-11-15T06:48:40.594" v="20"/>
            <ac:spMkLst>
              <pc:docMk/>
              <pc:sldMasterMk cId="1799123431" sldId="2147483703"/>
              <pc:sldLayoutMk cId="2292759704" sldId="2147484130"/>
              <ac:spMk id="6" creationId="{F9403977-82EE-7213-60AE-AD5E31493DD2}"/>
            </ac:spMkLst>
          </pc:spChg>
          <pc:spChg chg="mod">
            <ac:chgData name="Tracey Carson" userId="S::tracey.carson@karbonhomes.co.uk::bf442394-7dcd-44e6-837f-cad4601d2de7" providerId="AD" clId="Web-{D36B6B58-7E00-B8DE-F687-EAD0ACA9DAD6}" dt="2024-11-15T06:48:40.594" v="20"/>
            <ac:spMkLst>
              <pc:docMk/>
              <pc:sldMasterMk cId="1799123431" sldId="2147483703"/>
              <pc:sldLayoutMk cId="2292759704" sldId="2147484130"/>
              <ac:spMk id="7" creationId="{8D908299-8458-85E8-8FB0-ADF62E0A3AFC}"/>
            </ac:spMkLst>
          </pc:spChg>
        </pc:sldLayoutChg>
        <pc:sldLayoutChg chg="modSp mod ord">
          <pc:chgData name="Tracey Carson" userId="S::tracey.carson@karbonhomes.co.uk::bf442394-7dcd-44e6-837f-cad4601d2de7" providerId="AD" clId="Web-{D36B6B58-7E00-B8DE-F687-EAD0ACA9DAD6}" dt="2024-11-15T06:48:40.594" v="20"/>
          <pc:sldLayoutMkLst>
            <pc:docMk/>
            <pc:sldMasterMk cId="1799123431" sldId="2147483703"/>
            <pc:sldLayoutMk cId="3822152250" sldId="2147484131"/>
          </pc:sldLayoutMkLst>
          <pc:spChg chg="mod">
            <ac:chgData name="Tracey Carson" userId="S::tracey.carson@karbonhomes.co.uk::bf442394-7dcd-44e6-837f-cad4601d2de7" providerId="AD" clId="Web-{D36B6B58-7E00-B8DE-F687-EAD0ACA9DAD6}" dt="2024-11-15T06:48:40.594" v="20"/>
            <ac:spMkLst>
              <pc:docMk/>
              <pc:sldMasterMk cId="1799123431" sldId="2147483703"/>
              <pc:sldLayoutMk cId="3822152250" sldId="2147484131"/>
              <ac:spMk id="2" creationId="{58FCF506-9496-1C8A-9406-D2ADA562CCA3}"/>
            </ac:spMkLst>
          </pc:spChg>
          <pc:spChg chg="mod">
            <ac:chgData name="Tracey Carson" userId="S::tracey.carson@karbonhomes.co.uk::bf442394-7dcd-44e6-837f-cad4601d2de7" providerId="AD" clId="Web-{D36B6B58-7E00-B8DE-F687-EAD0ACA9DAD6}" dt="2024-11-15T06:48:40.594" v="20"/>
            <ac:spMkLst>
              <pc:docMk/>
              <pc:sldMasterMk cId="1799123431" sldId="2147483703"/>
              <pc:sldLayoutMk cId="3822152250" sldId="2147484131"/>
              <ac:spMk id="3" creationId="{6AF4EEB6-69E4-8BFA-4D13-1D02A86F19D7}"/>
            </ac:spMkLst>
          </pc:spChg>
        </pc:sldLayoutChg>
        <pc:sldLayoutChg chg="modSp mod ord">
          <pc:chgData name="Tracey Carson" userId="S::tracey.carson@karbonhomes.co.uk::bf442394-7dcd-44e6-837f-cad4601d2de7" providerId="AD" clId="Web-{D36B6B58-7E00-B8DE-F687-EAD0ACA9DAD6}" dt="2024-11-15T06:48:40.594" v="20"/>
          <pc:sldLayoutMkLst>
            <pc:docMk/>
            <pc:sldMasterMk cId="1799123431" sldId="2147483703"/>
            <pc:sldLayoutMk cId="2125437440" sldId="2147484132"/>
          </pc:sldLayoutMkLst>
          <pc:spChg chg="mod">
            <ac:chgData name="Tracey Carson" userId="S::tracey.carson@karbonhomes.co.uk::bf442394-7dcd-44e6-837f-cad4601d2de7" providerId="AD" clId="Web-{D36B6B58-7E00-B8DE-F687-EAD0ACA9DAD6}" dt="2024-11-15T06:48:40.594" v="20"/>
            <ac:spMkLst>
              <pc:docMk/>
              <pc:sldMasterMk cId="1799123431" sldId="2147483703"/>
              <pc:sldLayoutMk cId="2125437440" sldId="2147484132"/>
              <ac:spMk id="2" creationId="{4B8C082C-F282-C4A1-D6A5-410A762E5633}"/>
            </ac:spMkLst>
          </pc:spChg>
        </pc:sldLayoutChg>
        <pc:sldLayoutChg chg="modSp mod ord">
          <pc:chgData name="Tracey Carson" userId="S::tracey.carson@karbonhomes.co.uk::bf442394-7dcd-44e6-837f-cad4601d2de7" providerId="AD" clId="Web-{D36B6B58-7E00-B8DE-F687-EAD0ACA9DAD6}" dt="2024-11-15T06:48:40.594" v="20"/>
          <pc:sldLayoutMkLst>
            <pc:docMk/>
            <pc:sldMasterMk cId="1799123431" sldId="2147483703"/>
            <pc:sldLayoutMk cId="1793903399" sldId="2147484133"/>
          </pc:sldLayoutMkLst>
          <pc:spChg chg="mod">
            <ac:chgData name="Tracey Carson" userId="S::tracey.carson@karbonhomes.co.uk::bf442394-7dcd-44e6-837f-cad4601d2de7" providerId="AD" clId="Web-{D36B6B58-7E00-B8DE-F687-EAD0ACA9DAD6}" dt="2024-11-15T06:48:40.594" v="20"/>
            <ac:spMkLst>
              <pc:docMk/>
              <pc:sldMasterMk cId="1799123431" sldId="2147483703"/>
              <pc:sldLayoutMk cId="1793903399" sldId="2147484133"/>
              <ac:spMk id="2" creationId="{4B8C082C-F282-C4A1-D6A5-410A762E5633}"/>
            </ac:spMkLst>
          </pc:spChg>
          <pc:spChg chg="mod">
            <ac:chgData name="Tracey Carson" userId="S::tracey.carson@karbonhomes.co.uk::bf442394-7dcd-44e6-837f-cad4601d2de7" providerId="AD" clId="Web-{D36B6B58-7E00-B8DE-F687-EAD0ACA9DAD6}" dt="2024-11-15T06:48:40.594" v="20"/>
            <ac:spMkLst>
              <pc:docMk/>
              <pc:sldMasterMk cId="1799123431" sldId="2147483703"/>
              <pc:sldLayoutMk cId="1793903399" sldId="2147484133"/>
              <ac:spMk id="7" creationId="{54789D21-7E5C-FAAB-81A8-2F8A9CB1A879}"/>
            </ac:spMkLst>
          </pc:spChg>
          <pc:spChg chg="mod">
            <ac:chgData name="Tracey Carson" userId="S::tracey.carson@karbonhomes.co.uk::bf442394-7dcd-44e6-837f-cad4601d2de7" providerId="AD" clId="Web-{D36B6B58-7E00-B8DE-F687-EAD0ACA9DAD6}" dt="2024-11-15T06:48:40.594" v="20"/>
            <ac:spMkLst>
              <pc:docMk/>
              <pc:sldMasterMk cId="1799123431" sldId="2147483703"/>
              <pc:sldLayoutMk cId="1793903399" sldId="2147484133"/>
              <ac:spMk id="8" creationId="{56C2F28A-39F6-1A2E-EA00-B646BC78457D}"/>
            </ac:spMkLst>
          </pc:spChg>
        </pc:sldLayoutChg>
        <pc:sldLayoutChg chg="modSp mod ord">
          <pc:chgData name="Tracey Carson" userId="S::tracey.carson@karbonhomes.co.uk::bf442394-7dcd-44e6-837f-cad4601d2de7" providerId="AD" clId="Web-{D36B6B58-7E00-B8DE-F687-EAD0ACA9DAD6}" dt="2024-11-15T06:48:40.594" v="20"/>
          <pc:sldLayoutMkLst>
            <pc:docMk/>
            <pc:sldMasterMk cId="1799123431" sldId="2147483703"/>
            <pc:sldLayoutMk cId="4233647541" sldId="2147484134"/>
          </pc:sldLayoutMkLst>
          <pc:spChg chg="mod">
            <ac:chgData name="Tracey Carson" userId="S::tracey.carson@karbonhomes.co.uk::bf442394-7dcd-44e6-837f-cad4601d2de7" providerId="AD" clId="Web-{D36B6B58-7E00-B8DE-F687-EAD0ACA9DAD6}" dt="2024-11-15T06:48:40.594" v="20"/>
            <ac:spMkLst>
              <pc:docMk/>
              <pc:sldMasterMk cId="1799123431" sldId="2147483703"/>
              <pc:sldLayoutMk cId="4233647541" sldId="2147484134"/>
              <ac:spMk id="2" creationId="{4B8C082C-F282-C4A1-D6A5-410A762E5633}"/>
            </ac:spMkLst>
          </pc:spChg>
          <pc:spChg chg="mod">
            <ac:chgData name="Tracey Carson" userId="S::tracey.carson@karbonhomes.co.uk::bf442394-7dcd-44e6-837f-cad4601d2de7" providerId="AD" clId="Web-{D36B6B58-7E00-B8DE-F687-EAD0ACA9DAD6}" dt="2024-11-15T06:48:40.594" v="20"/>
            <ac:spMkLst>
              <pc:docMk/>
              <pc:sldMasterMk cId="1799123431" sldId="2147483703"/>
              <pc:sldLayoutMk cId="4233647541" sldId="2147484134"/>
              <ac:spMk id="4" creationId="{5C9AD746-8AAF-32BB-41ED-F8669B22955C}"/>
            </ac:spMkLst>
          </pc:spChg>
          <pc:spChg chg="mod">
            <ac:chgData name="Tracey Carson" userId="S::tracey.carson@karbonhomes.co.uk::bf442394-7dcd-44e6-837f-cad4601d2de7" providerId="AD" clId="Web-{D36B6B58-7E00-B8DE-F687-EAD0ACA9DAD6}" dt="2024-11-15T06:48:40.594" v="20"/>
            <ac:spMkLst>
              <pc:docMk/>
              <pc:sldMasterMk cId="1799123431" sldId="2147483703"/>
              <pc:sldLayoutMk cId="4233647541" sldId="2147484134"/>
              <ac:spMk id="8" creationId="{555CCE80-390D-B5FE-F5BB-05AACE0E1435}"/>
            </ac:spMkLst>
          </pc:spChg>
        </pc:sldLayoutChg>
        <pc:sldLayoutChg chg="modSp mod ord">
          <pc:chgData name="Tracey Carson" userId="S::tracey.carson@karbonhomes.co.uk::bf442394-7dcd-44e6-837f-cad4601d2de7" providerId="AD" clId="Web-{D36B6B58-7E00-B8DE-F687-EAD0ACA9DAD6}" dt="2024-11-15T06:48:40.594" v="20"/>
          <pc:sldLayoutMkLst>
            <pc:docMk/>
            <pc:sldMasterMk cId="1799123431" sldId="2147483703"/>
            <pc:sldLayoutMk cId="4008475862" sldId="2147484135"/>
          </pc:sldLayoutMkLst>
          <pc:spChg chg="mod">
            <ac:chgData name="Tracey Carson" userId="S::tracey.carson@karbonhomes.co.uk::bf442394-7dcd-44e6-837f-cad4601d2de7" providerId="AD" clId="Web-{D36B6B58-7E00-B8DE-F687-EAD0ACA9DAD6}" dt="2024-11-15T06:48:40.594" v="20"/>
            <ac:spMkLst>
              <pc:docMk/>
              <pc:sldMasterMk cId="1799123431" sldId="2147483703"/>
              <pc:sldLayoutMk cId="4008475862" sldId="2147484135"/>
              <ac:spMk id="2" creationId="{4B8C082C-F282-C4A1-D6A5-410A762E5633}"/>
            </ac:spMkLst>
          </pc:spChg>
          <pc:spChg chg="mod">
            <ac:chgData name="Tracey Carson" userId="S::tracey.carson@karbonhomes.co.uk::bf442394-7dcd-44e6-837f-cad4601d2de7" providerId="AD" clId="Web-{D36B6B58-7E00-B8DE-F687-EAD0ACA9DAD6}" dt="2024-11-15T06:48:40.594" v="20"/>
            <ac:spMkLst>
              <pc:docMk/>
              <pc:sldMasterMk cId="1799123431" sldId="2147483703"/>
              <pc:sldLayoutMk cId="4008475862" sldId="2147484135"/>
              <ac:spMk id="4" creationId="{FE65A941-DAE1-859D-30AB-1BC42B6A512F}"/>
            </ac:spMkLst>
          </pc:spChg>
          <pc:spChg chg="mod">
            <ac:chgData name="Tracey Carson" userId="S::tracey.carson@karbonhomes.co.uk::bf442394-7dcd-44e6-837f-cad4601d2de7" providerId="AD" clId="Web-{D36B6B58-7E00-B8DE-F687-EAD0ACA9DAD6}" dt="2024-11-15T06:48:40.594" v="20"/>
            <ac:spMkLst>
              <pc:docMk/>
              <pc:sldMasterMk cId="1799123431" sldId="2147483703"/>
              <pc:sldLayoutMk cId="4008475862" sldId="2147484135"/>
              <ac:spMk id="8" creationId="{9B9EE1F1-AA5C-A6A7-185B-EC6FD9FA74A0}"/>
            </ac:spMkLst>
          </pc:spChg>
        </pc:sldLayoutChg>
        <pc:sldLayoutChg chg="modSp mod ord">
          <pc:chgData name="Tracey Carson" userId="S::tracey.carson@karbonhomes.co.uk::bf442394-7dcd-44e6-837f-cad4601d2de7" providerId="AD" clId="Web-{D36B6B58-7E00-B8DE-F687-EAD0ACA9DAD6}" dt="2024-11-15T06:48:40.594" v="20"/>
          <pc:sldLayoutMkLst>
            <pc:docMk/>
            <pc:sldMasterMk cId="1799123431" sldId="2147483703"/>
            <pc:sldLayoutMk cId="3227119176" sldId="2147484136"/>
          </pc:sldLayoutMkLst>
          <pc:spChg chg="mod">
            <ac:chgData name="Tracey Carson" userId="S::tracey.carson@karbonhomes.co.uk::bf442394-7dcd-44e6-837f-cad4601d2de7" providerId="AD" clId="Web-{D36B6B58-7E00-B8DE-F687-EAD0ACA9DAD6}" dt="2024-11-15T06:48:40.594" v="20"/>
            <ac:spMkLst>
              <pc:docMk/>
              <pc:sldMasterMk cId="1799123431" sldId="2147483703"/>
              <pc:sldLayoutMk cId="3227119176" sldId="2147484136"/>
              <ac:spMk id="2" creationId="{4B8C082C-F282-C4A1-D6A5-410A762E5633}"/>
            </ac:spMkLst>
          </pc:spChg>
          <pc:spChg chg="mod">
            <ac:chgData name="Tracey Carson" userId="S::tracey.carson@karbonhomes.co.uk::bf442394-7dcd-44e6-837f-cad4601d2de7" providerId="AD" clId="Web-{D36B6B58-7E00-B8DE-F687-EAD0ACA9DAD6}" dt="2024-11-15T06:48:40.594" v="20"/>
            <ac:spMkLst>
              <pc:docMk/>
              <pc:sldMasterMk cId="1799123431" sldId="2147483703"/>
              <pc:sldLayoutMk cId="3227119176" sldId="2147484136"/>
              <ac:spMk id="4" creationId="{838F7C98-6BE4-56EA-EBFB-8EFA857AC7AF}"/>
            </ac:spMkLst>
          </pc:spChg>
          <pc:spChg chg="mod">
            <ac:chgData name="Tracey Carson" userId="S::tracey.carson@karbonhomes.co.uk::bf442394-7dcd-44e6-837f-cad4601d2de7" providerId="AD" clId="Web-{D36B6B58-7E00-B8DE-F687-EAD0ACA9DAD6}" dt="2024-11-15T06:48:40.594" v="20"/>
            <ac:spMkLst>
              <pc:docMk/>
              <pc:sldMasterMk cId="1799123431" sldId="2147483703"/>
              <pc:sldLayoutMk cId="3227119176" sldId="2147484136"/>
              <ac:spMk id="8" creationId="{44F84C44-08AB-B390-6F01-09AB03A4D172}"/>
            </ac:spMkLst>
          </pc:spChg>
        </pc:sldLayoutChg>
        <pc:sldLayoutChg chg="modSp mod ord">
          <pc:chgData name="Tracey Carson" userId="S::tracey.carson@karbonhomes.co.uk::bf442394-7dcd-44e6-837f-cad4601d2de7" providerId="AD" clId="Web-{D36B6B58-7E00-B8DE-F687-EAD0ACA9DAD6}" dt="2024-11-15T06:48:40.594" v="20"/>
          <pc:sldLayoutMkLst>
            <pc:docMk/>
            <pc:sldMasterMk cId="1799123431" sldId="2147483703"/>
            <pc:sldLayoutMk cId="1665405145" sldId="2147484137"/>
          </pc:sldLayoutMkLst>
          <pc:spChg chg="mod">
            <ac:chgData name="Tracey Carson" userId="S::tracey.carson@karbonhomes.co.uk::bf442394-7dcd-44e6-837f-cad4601d2de7" providerId="AD" clId="Web-{D36B6B58-7E00-B8DE-F687-EAD0ACA9DAD6}" dt="2024-11-15T06:48:40.594" v="20"/>
            <ac:spMkLst>
              <pc:docMk/>
              <pc:sldMasterMk cId="1799123431" sldId="2147483703"/>
              <pc:sldLayoutMk cId="1665405145" sldId="2147484137"/>
              <ac:spMk id="2" creationId="{4B8C082C-F282-C4A1-D6A5-410A762E5633}"/>
            </ac:spMkLst>
          </pc:spChg>
          <pc:spChg chg="mod">
            <ac:chgData name="Tracey Carson" userId="S::tracey.carson@karbonhomes.co.uk::bf442394-7dcd-44e6-837f-cad4601d2de7" providerId="AD" clId="Web-{D36B6B58-7E00-B8DE-F687-EAD0ACA9DAD6}" dt="2024-11-15T06:48:40.594" v="20"/>
            <ac:spMkLst>
              <pc:docMk/>
              <pc:sldMasterMk cId="1799123431" sldId="2147483703"/>
              <pc:sldLayoutMk cId="1665405145" sldId="2147484137"/>
              <ac:spMk id="4" creationId="{ACA1FD6D-10E9-9270-E962-794BE44D412D}"/>
            </ac:spMkLst>
          </pc:spChg>
          <pc:spChg chg="mod">
            <ac:chgData name="Tracey Carson" userId="S::tracey.carson@karbonhomes.co.uk::bf442394-7dcd-44e6-837f-cad4601d2de7" providerId="AD" clId="Web-{D36B6B58-7E00-B8DE-F687-EAD0ACA9DAD6}" dt="2024-11-15T06:48:40.594" v="20"/>
            <ac:spMkLst>
              <pc:docMk/>
              <pc:sldMasterMk cId="1799123431" sldId="2147483703"/>
              <pc:sldLayoutMk cId="1665405145" sldId="2147484137"/>
              <ac:spMk id="8" creationId="{A063C6A0-7CF0-952C-6860-50426937F0AA}"/>
            </ac:spMkLst>
          </pc:spChg>
        </pc:sldLayoutChg>
        <pc:sldLayoutChg chg="modSp mod ord">
          <pc:chgData name="Tracey Carson" userId="S::tracey.carson@karbonhomes.co.uk::bf442394-7dcd-44e6-837f-cad4601d2de7" providerId="AD" clId="Web-{D36B6B58-7E00-B8DE-F687-EAD0ACA9DAD6}" dt="2024-11-15T06:48:40.594" v="20"/>
          <pc:sldLayoutMkLst>
            <pc:docMk/>
            <pc:sldMasterMk cId="1799123431" sldId="2147483703"/>
            <pc:sldLayoutMk cId="3713099654" sldId="2147484138"/>
          </pc:sldLayoutMkLst>
          <pc:spChg chg="mod">
            <ac:chgData name="Tracey Carson" userId="S::tracey.carson@karbonhomes.co.uk::bf442394-7dcd-44e6-837f-cad4601d2de7" providerId="AD" clId="Web-{D36B6B58-7E00-B8DE-F687-EAD0ACA9DAD6}" dt="2024-11-15T06:48:40.594" v="20"/>
            <ac:spMkLst>
              <pc:docMk/>
              <pc:sldMasterMk cId="1799123431" sldId="2147483703"/>
              <pc:sldLayoutMk cId="3713099654" sldId="2147484138"/>
              <ac:spMk id="2" creationId="{4B8C082C-F282-C4A1-D6A5-410A762E5633}"/>
            </ac:spMkLst>
          </pc:spChg>
          <pc:spChg chg="mod">
            <ac:chgData name="Tracey Carson" userId="S::tracey.carson@karbonhomes.co.uk::bf442394-7dcd-44e6-837f-cad4601d2de7" providerId="AD" clId="Web-{D36B6B58-7E00-B8DE-F687-EAD0ACA9DAD6}" dt="2024-11-15T06:48:40.594" v="20"/>
            <ac:spMkLst>
              <pc:docMk/>
              <pc:sldMasterMk cId="1799123431" sldId="2147483703"/>
              <pc:sldLayoutMk cId="3713099654" sldId="2147484138"/>
              <ac:spMk id="4" creationId="{04A84985-09A3-4A9A-E3E9-AFC85FE1CE3F}"/>
            </ac:spMkLst>
          </pc:spChg>
          <pc:spChg chg="mod">
            <ac:chgData name="Tracey Carson" userId="S::tracey.carson@karbonhomes.co.uk::bf442394-7dcd-44e6-837f-cad4601d2de7" providerId="AD" clId="Web-{D36B6B58-7E00-B8DE-F687-EAD0ACA9DAD6}" dt="2024-11-15T06:48:40.594" v="20"/>
            <ac:spMkLst>
              <pc:docMk/>
              <pc:sldMasterMk cId="1799123431" sldId="2147483703"/>
              <pc:sldLayoutMk cId="3713099654" sldId="2147484138"/>
              <ac:spMk id="8" creationId="{6743074D-20B6-E8A8-73F4-53D5B054F028}"/>
            </ac:spMkLst>
          </pc:spChg>
        </pc:sldLayoutChg>
        <pc:sldLayoutChg chg="modSp mod ord">
          <pc:chgData name="Tracey Carson" userId="S::tracey.carson@karbonhomes.co.uk::bf442394-7dcd-44e6-837f-cad4601d2de7" providerId="AD" clId="Web-{D36B6B58-7E00-B8DE-F687-EAD0ACA9DAD6}" dt="2024-11-15T06:48:40.594" v="20"/>
          <pc:sldLayoutMkLst>
            <pc:docMk/>
            <pc:sldMasterMk cId="1799123431" sldId="2147483703"/>
            <pc:sldLayoutMk cId="2862614138" sldId="2147484139"/>
          </pc:sldLayoutMkLst>
          <pc:spChg chg="mod">
            <ac:chgData name="Tracey Carson" userId="S::tracey.carson@karbonhomes.co.uk::bf442394-7dcd-44e6-837f-cad4601d2de7" providerId="AD" clId="Web-{D36B6B58-7E00-B8DE-F687-EAD0ACA9DAD6}" dt="2024-11-15T06:48:40.594" v="20"/>
            <ac:spMkLst>
              <pc:docMk/>
              <pc:sldMasterMk cId="1799123431" sldId="2147483703"/>
              <pc:sldLayoutMk cId="2862614138" sldId="2147484139"/>
              <ac:spMk id="2" creationId="{4B8C082C-F282-C4A1-D6A5-410A762E5633}"/>
            </ac:spMkLst>
          </pc:spChg>
          <pc:spChg chg="mod">
            <ac:chgData name="Tracey Carson" userId="S::tracey.carson@karbonhomes.co.uk::bf442394-7dcd-44e6-837f-cad4601d2de7" providerId="AD" clId="Web-{D36B6B58-7E00-B8DE-F687-EAD0ACA9DAD6}" dt="2024-11-15T06:48:40.594" v="20"/>
            <ac:spMkLst>
              <pc:docMk/>
              <pc:sldMasterMk cId="1799123431" sldId="2147483703"/>
              <pc:sldLayoutMk cId="2862614138" sldId="2147484139"/>
              <ac:spMk id="4" creationId="{1A552508-023F-D53B-44CB-912225720AEF}"/>
            </ac:spMkLst>
          </pc:spChg>
          <pc:spChg chg="mod">
            <ac:chgData name="Tracey Carson" userId="S::tracey.carson@karbonhomes.co.uk::bf442394-7dcd-44e6-837f-cad4601d2de7" providerId="AD" clId="Web-{D36B6B58-7E00-B8DE-F687-EAD0ACA9DAD6}" dt="2024-11-15T06:48:40.594" v="20"/>
            <ac:spMkLst>
              <pc:docMk/>
              <pc:sldMasterMk cId="1799123431" sldId="2147483703"/>
              <pc:sldLayoutMk cId="2862614138" sldId="2147484139"/>
              <ac:spMk id="8" creationId="{B9C2AB00-DEA4-95E7-1C1A-771BA15A25DE}"/>
            </ac:spMkLst>
          </pc:spChg>
        </pc:sldLayoutChg>
        <pc:sldLayoutChg chg="mod ord">
          <pc:chgData name="Tracey Carson" userId="S::tracey.carson@karbonhomes.co.uk::bf442394-7dcd-44e6-837f-cad4601d2de7" providerId="AD" clId="Web-{D36B6B58-7E00-B8DE-F687-EAD0ACA9DAD6}" dt="2024-11-15T06:48:40.594" v="20"/>
          <pc:sldLayoutMkLst>
            <pc:docMk/>
            <pc:sldMasterMk cId="1799123431" sldId="2147483703"/>
            <pc:sldLayoutMk cId="3769252762" sldId="2147484140"/>
          </pc:sldLayoutMkLst>
        </pc:sldLayoutChg>
        <pc:sldLayoutChg chg="modSp mod ord">
          <pc:chgData name="Tracey Carson" userId="S::tracey.carson@karbonhomes.co.uk::bf442394-7dcd-44e6-837f-cad4601d2de7" providerId="AD" clId="Web-{D36B6B58-7E00-B8DE-F687-EAD0ACA9DAD6}" dt="2024-11-15T06:48:40.594" v="20"/>
          <pc:sldLayoutMkLst>
            <pc:docMk/>
            <pc:sldMasterMk cId="1799123431" sldId="2147483703"/>
            <pc:sldLayoutMk cId="2116115527" sldId="2147484141"/>
          </pc:sldLayoutMkLst>
          <pc:spChg chg="mod">
            <ac:chgData name="Tracey Carson" userId="S::tracey.carson@karbonhomes.co.uk::bf442394-7dcd-44e6-837f-cad4601d2de7" providerId="AD" clId="Web-{D36B6B58-7E00-B8DE-F687-EAD0ACA9DAD6}" dt="2024-11-15T06:48:40.594" v="20"/>
            <ac:spMkLst>
              <pc:docMk/>
              <pc:sldMasterMk cId="1799123431" sldId="2147483703"/>
              <pc:sldLayoutMk cId="2116115527" sldId="2147484141"/>
              <ac:spMk id="4" creationId="{C1B3F0D4-EA08-A9E7-4EF2-A055966B6DDF}"/>
            </ac:spMkLst>
          </pc:spChg>
          <pc:spChg chg="mod">
            <ac:chgData name="Tracey Carson" userId="S::tracey.carson@karbonhomes.co.uk::bf442394-7dcd-44e6-837f-cad4601d2de7" providerId="AD" clId="Web-{D36B6B58-7E00-B8DE-F687-EAD0ACA9DAD6}" dt="2024-11-15T06:48:40.594" v="20"/>
            <ac:spMkLst>
              <pc:docMk/>
              <pc:sldMasterMk cId="1799123431" sldId="2147483703"/>
              <pc:sldLayoutMk cId="2116115527" sldId="2147484141"/>
              <ac:spMk id="15" creationId="{53808703-0BCE-7183-6470-AA2644D50A04}"/>
            </ac:spMkLst>
          </pc:spChg>
        </pc:sldLayoutChg>
        <pc:sldLayoutChg chg="modSp mod ord">
          <pc:chgData name="Tracey Carson" userId="S::tracey.carson@karbonhomes.co.uk::bf442394-7dcd-44e6-837f-cad4601d2de7" providerId="AD" clId="Web-{D36B6B58-7E00-B8DE-F687-EAD0ACA9DAD6}" dt="2024-11-15T06:48:40.594" v="20"/>
          <pc:sldLayoutMkLst>
            <pc:docMk/>
            <pc:sldMasterMk cId="1799123431" sldId="2147483703"/>
            <pc:sldLayoutMk cId="601378604" sldId="2147484142"/>
          </pc:sldLayoutMkLst>
          <pc:spChg chg="mod">
            <ac:chgData name="Tracey Carson" userId="S::tracey.carson@karbonhomes.co.uk::bf442394-7dcd-44e6-837f-cad4601d2de7" providerId="AD" clId="Web-{D36B6B58-7E00-B8DE-F687-EAD0ACA9DAD6}" dt="2024-11-15T06:48:40.594" v="20"/>
            <ac:spMkLst>
              <pc:docMk/>
              <pc:sldMasterMk cId="1799123431" sldId="2147483703"/>
              <pc:sldLayoutMk cId="601378604" sldId="2147484142"/>
              <ac:spMk id="4" creationId="{24F6B201-E196-2A74-FCD3-0F931BFBD12F}"/>
            </ac:spMkLst>
          </pc:spChg>
          <pc:spChg chg="mod">
            <ac:chgData name="Tracey Carson" userId="S::tracey.carson@karbonhomes.co.uk::bf442394-7dcd-44e6-837f-cad4601d2de7" providerId="AD" clId="Web-{D36B6B58-7E00-B8DE-F687-EAD0ACA9DAD6}" dt="2024-11-15T06:48:40.594" v="20"/>
            <ac:spMkLst>
              <pc:docMk/>
              <pc:sldMasterMk cId="1799123431" sldId="2147483703"/>
              <pc:sldLayoutMk cId="601378604" sldId="2147484142"/>
              <ac:spMk id="5" creationId="{74065A87-81BE-42D9-7510-C52FC04D0400}"/>
            </ac:spMkLst>
          </pc:spChg>
        </pc:sldLayoutChg>
        <pc:sldLayoutChg chg="modSp mod ord">
          <pc:chgData name="Tracey Carson" userId="S::tracey.carson@karbonhomes.co.uk::bf442394-7dcd-44e6-837f-cad4601d2de7" providerId="AD" clId="Web-{D36B6B58-7E00-B8DE-F687-EAD0ACA9DAD6}" dt="2024-11-15T06:48:40.641" v="21"/>
          <pc:sldLayoutMkLst>
            <pc:docMk/>
            <pc:sldMasterMk cId="1799123431" sldId="2147483703"/>
            <pc:sldLayoutMk cId="641379956" sldId="2147484144"/>
          </pc:sldLayoutMkLst>
          <pc:spChg chg="mod">
            <ac:chgData name="Tracey Carson" userId="S::tracey.carson@karbonhomes.co.uk::bf442394-7dcd-44e6-837f-cad4601d2de7" providerId="AD" clId="Web-{D36B6B58-7E00-B8DE-F687-EAD0ACA9DAD6}" dt="2024-11-15T06:48:40.641" v="21"/>
            <ac:spMkLst>
              <pc:docMk/>
              <pc:sldMasterMk cId="1799123431" sldId="2147483703"/>
              <pc:sldLayoutMk cId="641379956" sldId="2147484144"/>
              <ac:spMk id="2" creationId="{AA8DDEF5-B616-9FEB-82B3-97C675309909}"/>
            </ac:spMkLst>
          </pc:spChg>
          <pc:spChg chg="mod">
            <ac:chgData name="Tracey Carson" userId="S::tracey.carson@karbonhomes.co.uk::bf442394-7dcd-44e6-837f-cad4601d2de7" providerId="AD" clId="Web-{D36B6B58-7E00-B8DE-F687-EAD0ACA9DAD6}" dt="2024-11-15T06:48:40.641" v="21"/>
            <ac:spMkLst>
              <pc:docMk/>
              <pc:sldMasterMk cId="1799123431" sldId="2147483703"/>
              <pc:sldLayoutMk cId="641379956" sldId="2147484144"/>
              <ac:spMk id="3" creationId="{2AB18866-AA70-0855-5ECC-6EE9F4C9A47F}"/>
            </ac:spMkLst>
          </pc:spChg>
        </pc:sldLayoutChg>
        <pc:sldLayoutChg chg="modSp mod ord">
          <pc:chgData name="Tracey Carson" userId="S::tracey.carson@karbonhomes.co.uk::bf442394-7dcd-44e6-837f-cad4601d2de7" providerId="AD" clId="Web-{D36B6B58-7E00-B8DE-F687-EAD0ACA9DAD6}" dt="2024-11-15T06:48:40.641" v="21"/>
          <pc:sldLayoutMkLst>
            <pc:docMk/>
            <pc:sldMasterMk cId="1799123431" sldId="2147483703"/>
            <pc:sldLayoutMk cId="1688317425" sldId="2147484145"/>
          </pc:sldLayoutMkLst>
          <pc:spChg chg="mod">
            <ac:chgData name="Tracey Carson" userId="S::tracey.carson@karbonhomes.co.uk::bf442394-7dcd-44e6-837f-cad4601d2de7" providerId="AD" clId="Web-{D36B6B58-7E00-B8DE-F687-EAD0ACA9DAD6}" dt="2024-11-15T06:48:40.641" v="21"/>
            <ac:spMkLst>
              <pc:docMk/>
              <pc:sldMasterMk cId="1799123431" sldId="2147483703"/>
              <pc:sldLayoutMk cId="1688317425" sldId="2147484145"/>
              <ac:spMk id="2" creationId="{AA8DDEF5-B616-9FEB-82B3-97C675309909}"/>
            </ac:spMkLst>
          </pc:spChg>
          <pc:spChg chg="mod">
            <ac:chgData name="Tracey Carson" userId="S::tracey.carson@karbonhomes.co.uk::bf442394-7dcd-44e6-837f-cad4601d2de7" providerId="AD" clId="Web-{D36B6B58-7E00-B8DE-F687-EAD0ACA9DAD6}" dt="2024-11-15T06:48:40.641" v="21"/>
            <ac:spMkLst>
              <pc:docMk/>
              <pc:sldMasterMk cId="1799123431" sldId="2147483703"/>
              <pc:sldLayoutMk cId="1688317425" sldId="2147484145"/>
              <ac:spMk id="3" creationId="{2AB18866-AA70-0855-5ECC-6EE9F4C9A47F}"/>
            </ac:spMkLst>
          </pc:spChg>
        </pc:sldLayoutChg>
        <pc:sldLayoutChg chg="modSp mod ord">
          <pc:chgData name="Tracey Carson" userId="S::tracey.carson@karbonhomes.co.uk::bf442394-7dcd-44e6-837f-cad4601d2de7" providerId="AD" clId="Web-{D36B6B58-7E00-B8DE-F687-EAD0ACA9DAD6}" dt="2024-11-15T06:48:40.641" v="21"/>
          <pc:sldLayoutMkLst>
            <pc:docMk/>
            <pc:sldMasterMk cId="1799123431" sldId="2147483703"/>
            <pc:sldLayoutMk cId="3312377643" sldId="2147484146"/>
          </pc:sldLayoutMkLst>
          <pc:spChg chg="mod">
            <ac:chgData name="Tracey Carson" userId="S::tracey.carson@karbonhomes.co.uk::bf442394-7dcd-44e6-837f-cad4601d2de7" providerId="AD" clId="Web-{D36B6B58-7E00-B8DE-F687-EAD0ACA9DAD6}" dt="2024-11-15T06:48:40.641" v="21"/>
            <ac:spMkLst>
              <pc:docMk/>
              <pc:sldMasterMk cId="1799123431" sldId="2147483703"/>
              <pc:sldLayoutMk cId="3312377643" sldId="2147484146"/>
              <ac:spMk id="2" creationId="{AA8DDEF5-B616-9FEB-82B3-97C675309909}"/>
            </ac:spMkLst>
          </pc:spChg>
          <pc:spChg chg="mod">
            <ac:chgData name="Tracey Carson" userId="S::tracey.carson@karbonhomes.co.uk::bf442394-7dcd-44e6-837f-cad4601d2de7" providerId="AD" clId="Web-{D36B6B58-7E00-B8DE-F687-EAD0ACA9DAD6}" dt="2024-11-15T06:48:40.641" v="21"/>
            <ac:spMkLst>
              <pc:docMk/>
              <pc:sldMasterMk cId="1799123431" sldId="2147483703"/>
              <pc:sldLayoutMk cId="3312377643" sldId="2147484146"/>
              <ac:spMk id="3" creationId="{2AB18866-AA70-0855-5ECC-6EE9F4C9A47F}"/>
            </ac:spMkLst>
          </pc:spChg>
        </pc:sldLayoutChg>
        <pc:sldLayoutChg chg="modSp mod ord">
          <pc:chgData name="Tracey Carson" userId="S::tracey.carson@karbonhomes.co.uk::bf442394-7dcd-44e6-837f-cad4601d2de7" providerId="AD" clId="Web-{D36B6B58-7E00-B8DE-F687-EAD0ACA9DAD6}" dt="2024-11-15T06:48:40.641" v="21"/>
          <pc:sldLayoutMkLst>
            <pc:docMk/>
            <pc:sldMasterMk cId="1799123431" sldId="2147483703"/>
            <pc:sldLayoutMk cId="600724792" sldId="2147484147"/>
          </pc:sldLayoutMkLst>
          <pc:spChg chg="mod">
            <ac:chgData name="Tracey Carson" userId="S::tracey.carson@karbonhomes.co.uk::bf442394-7dcd-44e6-837f-cad4601d2de7" providerId="AD" clId="Web-{D36B6B58-7E00-B8DE-F687-EAD0ACA9DAD6}" dt="2024-11-15T06:48:40.641" v="21"/>
            <ac:spMkLst>
              <pc:docMk/>
              <pc:sldMasterMk cId="1799123431" sldId="2147483703"/>
              <pc:sldLayoutMk cId="600724792" sldId="2147484147"/>
              <ac:spMk id="11" creationId="{A511FAE7-0C32-E2C8-4BF4-3B58F8CD5A0C}"/>
            </ac:spMkLst>
          </pc:spChg>
          <pc:spChg chg="mod">
            <ac:chgData name="Tracey Carson" userId="S::tracey.carson@karbonhomes.co.uk::bf442394-7dcd-44e6-837f-cad4601d2de7" providerId="AD" clId="Web-{D36B6B58-7E00-B8DE-F687-EAD0ACA9DAD6}" dt="2024-11-15T06:48:40.641" v="21"/>
            <ac:spMkLst>
              <pc:docMk/>
              <pc:sldMasterMk cId="1799123431" sldId="2147483703"/>
              <pc:sldLayoutMk cId="600724792" sldId="2147484147"/>
              <ac:spMk id="12" creationId="{209B60F1-283C-E575-5F1F-CF3180ED0B94}"/>
            </ac:spMkLst>
          </pc:spChg>
        </pc:sldLayoutChg>
        <pc:sldLayoutChg chg="modSp mod ord">
          <pc:chgData name="Tracey Carson" userId="S::tracey.carson@karbonhomes.co.uk::bf442394-7dcd-44e6-837f-cad4601d2de7" providerId="AD" clId="Web-{D36B6B58-7E00-B8DE-F687-EAD0ACA9DAD6}" dt="2024-11-15T06:48:40.641" v="21"/>
          <pc:sldLayoutMkLst>
            <pc:docMk/>
            <pc:sldMasterMk cId="1799123431" sldId="2147483703"/>
            <pc:sldLayoutMk cId="7537309" sldId="2147484148"/>
          </pc:sldLayoutMkLst>
          <pc:spChg chg="mod">
            <ac:chgData name="Tracey Carson" userId="S::tracey.carson@karbonhomes.co.uk::bf442394-7dcd-44e6-837f-cad4601d2de7" providerId="AD" clId="Web-{D36B6B58-7E00-B8DE-F687-EAD0ACA9DAD6}" dt="2024-11-15T06:48:40.641" v="21"/>
            <ac:spMkLst>
              <pc:docMk/>
              <pc:sldMasterMk cId="1799123431" sldId="2147483703"/>
              <pc:sldLayoutMk cId="7537309" sldId="2147484148"/>
              <ac:spMk id="11" creationId="{21473C21-6408-A1F8-29F5-D60998D7E865}"/>
            </ac:spMkLst>
          </pc:spChg>
          <pc:spChg chg="mod">
            <ac:chgData name="Tracey Carson" userId="S::tracey.carson@karbonhomes.co.uk::bf442394-7dcd-44e6-837f-cad4601d2de7" providerId="AD" clId="Web-{D36B6B58-7E00-B8DE-F687-EAD0ACA9DAD6}" dt="2024-11-15T06:48:40.641" v="21"/>
            <ac:spMkLst>
              <pc:docMk/>
              <pc:sldMasterMk cId="1799123431" sldId="2147483703"/>
              <pc:sldLayoutMk cId="7537309" sldId="2147484148"/>
              <ac:spMk id="12" creationId="{369189C9-1FF9-0449-1FBF-1555315BAC1A}"/>
            </ac:spMkLst>
          </pc:spChg>
        </pc:sldLayoutChg>
        <pc:sldLayoutChg chg="modSp mod ord">
          <pc:chgData name="Tracey Carson" userId="S::tracey.carson@karbonhomes.co.uk::bf442394-7dcd-44e6-837f-cad4601d2de7" providerId="AD" clId="Web-{D36B6B58-7E00-B8DE-F687-EAD0ACA9DAD6}" dt="2024-11-15T06:48:40.641" v="21"/>
          <pc:sldLayoutMkLst>
            <pc:docMk/>
            <pc:sldMasterMk cId="1799123431" sldId="2147483703"/>
            <pc:sldLayoutMk cId="1465174522" sldId="2147484149"/>
          </pc:sldLayoutMkLst>
          <pc:spChg chg="mod">
            <ac:chgData name="Tracey Carson" userId="S::tracey.carson@karbonhomes.co.uk::bf442394-7dcd-44e6-837f-cad4601d2de7" providerId="AD" clId="Web-{D36B6B58-7E00-B8DE-F687-EAD0ACA9DAD6}" dt="2024-11-15T06:48:40.641" v="21"/>
            <ac:spMkLst>
              <pc:docMk/>
              <pc:sldMasterMk cId="1799123431" sldId="2147483703"/>
              <pc:sldLayoutMk cId="1465174522" sldId="2147484149"/>
              <ac:spMk id="11" creationId="{265BCD7E-F8F7-F022-E9F3-FBCFE46F6B60}"/>
            </ac:spMkLst>
          </pc:spChg>
          <pc:spChg chg="mod">
            <ac:chgData name="Tracey Carson" userId="S::tracey.carson@karbonhomes.co.uk::bf442394-7dcd-44e6-837f-cad4601d2de7" providerId="AD" clId="Web-{D36B6B58-7E00-B8DE-F687-EAD0ACA9DAD6}" dt="2024-11-15T06:48:40.641" v="21"/>
            <ac:spMkLst>
              <pc:docMk/>
              <pc:sldMasterMk cId="1799123431" sldId="2147483703"/>
              <pc:sldLayoutMk cId="1465174522" sldId="2147484149"/>
              <ac:spMk id="12" creationId="{4533AE71-02B0-7FC5-BD6A-385CCCDCB616}"/>
            </ac:spMkLst>
          </pc:spChg>
        </pc:sldLayoutChg>
        <pc:sldLayoutChg chg="modSp mod ord">
          <pc:chgData name="Tracey Carson" userId="S::tracey.carson@karbonhomes.co.uk::bf442394-7dcd-44e6-837f-cad4601d2de7" providerId="AD" clId="Web-{D36B6B58-7E00-B8DE-F687-EAD0ACA9DAD6}" dt="2024-11-15T06:48:40.641" v="21"/>
          <pc:sldLayoutMkLst>
            <pc:docMk/>
            <pc:sldMasterMk cId="1799123431" sldId="2147483703"/>
            <pc:sldLayoutMk cId="1758266375" sldId="2147484150"/>
          </pc:sldLayoutMkLst>
          <pc:spChg chg="mod">
            <ac:chgData name="Tracey Carson" userId="S::tracey.carson@karbonhomes.co.uk::bf442394-7dcd-44e6-837f-cad4601d2de7" providerId="AD" clId="Web-{D36B6B58-7E00-B8DE-F687-EAD0ACA9DAD6}" dt="2024-11-15T06:48:40.641" v="21"/>
            <ac:spMkLst>
              <pc:docMk/>
              <pc:sldMasterMk cId="1799123431" sldId="2147483703"/>
              <pc:sldLayoutMk cId="1758266375" sldId="2147484150"/>
              <ac:spMk id="11" creationId="{A5DDA83F-4E4B-444C-A4B8-DCA149233537}"/>
            </ac:spMkLst>
          </pc:spChg>
          <pc:spChg chg="mod">
            <ac:chgData name="Tracey Carson" userId="S::tracey.carson@karbonhomes.co.uk::bf442394-7dcd-44e6-837f-cad4601d2de7" providerId="AD" clId="Web-{D36B6B58-7E00-B8DE-F687-EAD0ACA9DAD6}" dt="2024-11-15T06:48:40.641" v="21"/>
            <ac:spMkLst>
              <pc:docMk/>
              <pc:sldMasterMk cId="1799123431" sldId="2147483703"/>
              <pc:sldLayoutMk cId="1758266375" sldId="2147484150"/>
              <ac:spMk id="12" creationId="{4BEE8320-AEBC-A6C8-454B-1CA4A6F2CE31}"/>
            </ac:spMkLst>
          </pc:spChg>
        </pc:sldLayoutChg>
        <pc:sldLayoutChg chg="modSp mod ord">
          <pc:chgData name="Tracey Carson" userId="S::tracey.carson@karbonhomes.co.uk::bf442394-7dcd-44e6-837f-cad4601d2de7" providerId="AD" clId="Web-{D36B6B58-7E00-B8DE-F687-EAD0ACA9DAD6}" dt="2024-11-15T06:48:40.641" v="21"/>
          <pc:sldLayoutMkLst>
            <pc:docMk/>
            <pc:sldMasterMk cId="1799123431" sldId="2147483703"/>
            <pc:sldLayoutMk cId="2642768192" sldId="2147484151"/>
          </pc:sldLayoutMkLst>
          <pc:spChg chg="mod">
            <ac:chgData name="Tracey Carson" userId="S::tracey.carson@karbonhomes.co.uk::bf442394-7dcd-44e6-837f-cad4601d2de7" providerId="AD" clId="Web-{D36B6B58-7E00-B8DE-F687-EAD0ACA9DAD6}" dt="2024-11-15T06:48:40.641" v="21"/>
            <ac:spMkLst>
              <pc:docMk/>
              <pc:sldMasterMk cId="1799123431" sldId="2147483703"/>
              <pc:sldLayoutMk cId="2642768192" sldId="2147484151"/>
              <ac:spMk id="11" creationId="{90F232AD-AD3C-FBFC-AA37-54A9F7D8579B}"/>
            </ac:spMkLst>
          </pc:spChg>
          <pc:spChg chg="mod">
            <ac:chgData name="Tracey Carson" userId="S::tracey.carson@karbonhomes.co.uk::bf442394-7dcd-44e6-837f-cad4601d2de7" providerId="AD" clId="Web-{D36B6B58-7E00-B8DE-F687-EAD0ACA9DAD6}" dt="2024-11-15T06:48:40.641" v="21"/>
            <ac:spMkLst>
              <pc:docMk/>
              <pc:sldMasterMk cId="1799123431" sldId="2147483703"/>
              <pc:sldLayoutMk cId="2642768192" sldId="2147484151"/>
              <ac:spMk id="12" creationId="{9CCD4EF3-4A8D-AB7E-3930-E236C4CC6824}"/>
            </ac:spMkLst>
          </pc:spChg>
        </pc:sldLayoutChg>
        <pc:sldLayoutChg chg="modSp mod ord">
          <pc:chgData name="Tracey Carson" userId="S::tracey.carson@karbonhomes.co.uk::bf442394-7dcd-44e6-837f-cad4601d2de7" providerId="AD" clId="Web-{D36B6B58-7E00-B8DE-F687-EAD0ACA9DAD6}" dt="2024-11-15T06:48:40.641" v="21"/>
          <pc:sldLayoutMkLst>
            <pc:docMk/>
            <pc:sldMasterMk cId="1799123431" sldId="2147483703"/>
            <pc:sldLayoutMk cId="2292759704" sldId="2147484152"/>
          </pc:sldLayoutMkLst>
          <pc:spChg chg="mod">
            <ac:chgData name="Tracey Carson" userId="S::tracey.carson@karbonhomes.co.uk::bf442394-7dcd-44e6-837f-cad4601d2de7" providerId="AD" clId="Web-{D36B6B58-7E00-B8DE-F687-EAD0ACA9DAD6}" dt="2024-11-15T06:48:40.641" v="21"/>
            <ac:spMkLst>
              <pc:docMk/>
              <pc:sldMasterMk cId="1799123431" sldId="2147483703"/>
              <pc:sldLayoutMk cId="2292759704" sldId="2147484152"/>
              <ac:spMk id="6" creationId="{F9403977-82EE-7213-60AE-AD5E31493DD2}"/>
            </ac:spMkLst>
          </pc:spChg>
          <pc:spChg chg="mod">
            <ac:chgData name="Tracey Carson" userId="S::tracey.carson@karbonhomes.co.uk::bf442394-7dcd-44e6-837f-cad4601d2de7" providerId="AD" clId="Web-{D36B6B58-7E00-B8DE-F687-EAD0ACA9DAD6}" dt="2024-11-15T06:48:40.641" v="21"/>
            <ac:spMkLst>
              <pc:docMk/>
              <pc:sldMasterMk cId="1799123431" sldId="2147483703"/>
              <pc:sldLayoutMk cId="2292759704" sldId="2147484152"/>
              <ac:spMk id="7" creationId="{8D908299-8458-85E8-8FB0-ADF62E0A3AFC}"/>
            </ac:spMkLst>
          </pc:spChg>
        </pc:sldLayoutChg>
        <pc:sldLayoutChg chg="modSp mod ord">
          <pc:chgData name="Tracey Carson" userId="S::tracey.carson@karbonhomes.co.uk::bf442394-7dcd-44e6-837f-cad4601d2de7" providerId="AD" clId="Web-{D36B6B58-7E00-B8DE-F687-EAD0ACA9DAD6}" dt="2024-11-15T06:48:40.641" v="21"/>
          <pc:sldLayoutMkLst>
            <pc:docMk/>
            <pc:sldMasterMk cId="1799123431" sldId="2147483703"/>
            <pc:sldLayoutMk cId="3822152250" sldId="2147484153"/>
          </pc:sldLayoutMkLst>
          <pc:spChg chg="mod">
            <ac:chgData name="Tracey Carson" userId="S::tracey.carson@karbonhomes.co.uk::bf442394-7dcd-44e6-837f-cad4601d2de7" providerId="AD" clId="Web-{D36B6B58-7E00-B8DE-F687-EAD0ACA9DAD6}" dt="2024-11-15T06:48:40.641" v="21"/>
            <ac:spMkLst>
              <pc:docMk/>
              <pc:sldMasterMk cId="1799123431" sldId="2147483703"/>
              <pc:sldLayoutMk cId="3822152250" sldId="2147484153"/>
              <ac:spMk id="2" creationId="{58FCF506-9496-1C8A-9406-D2ADA562CCA3}"/>
            </ac:spMkLst>
          </pc:spChg>
          <pc:spChg chg="mod">
            <ac:chgData name="Tracey Carson" userId="S::tracey.carson@karbonhomes.co.uk::bf442394-7dcd-44e6-837f-cad4601d2de7" providerId="AD" clId="Web-{D36B6B58-7E00-B8DE-F687-EAD0ACA9DAD6}" dt="2024-11-15T06:48:40.641" v="21"/>
            <ac:spMkLst>
              <pc:docMk/>
              <pc:sldMasterMk cId="1799123431" sldId="2147483703"/>
              <pc:sldLayoutMk cId="3822152250" sldId="2147484153"/>
              <ac:spMk id="3" creationId="{6AF4EEB6-69E4-8BFA-4D13-1D02A86F19D7}"/>
            </ac:spMkLst>
          </pc:spChg>
        </pc:sldLayoutChg>
        <pc:sldLayoutChg chg="modSp mod ord">
          <pc:chgData name="Tracey Carson" userId="S::tracey.carson@karbonhomes.co.uk::bf442394-7dcd-44e6-837f-cad4601d2de7" providerId="AD" clId="Web-{D36B6B58-7E00-B8DE-F687-EAD0ACA9DAD6}" dt="2024-11-15T06:48:40.641" v="21"/>
          <pc:sldLayoutMkLst>
            <pc:docMk/>
            <pc:sldMasterMk cId="1799123431" sldId="2147483703"/>
            <pc:sldLayoutMk cId="2125437440" sldId="2147484154"/>
          </pc:sldLayoutMkLst>
          <pc:spChg chg="mod">
            <ac:chgData name="Tracey Carson" userId="S::tracey.carson@karbonhomes.co.uk::bf442394-7dcd-44e6-837f-cad4601d2de7" providerId="AD" clId="Web-{D36B6B58-7E00-B8DE-F687-EAD0ACA9DAD6}" dt="2024-11-15T06:48:40.641" v="21"/>
            <ac:spMkLst>
              <pc:docMk/>
              <pc:sldMasterMk cId="1799123431" sldId="2147483703"/>
              <pc:sldLayoutMk cId="2125437440" sldId="2147484154"/>
              <ac:spMk id="2" creationId="{4B8C082C-F282-C4A1-D6A5-410A762E5633}"/>
            </ac:spMkLst>
          </pc:spChg>
        </pc:sldLayoutChg>
        <pc:sldLayoutChg chg="modSp mod ord">
          <pc:chgData name="Tracey Carson" userId="S::tracey.carson@karbonhomes.co.uk::bf442394-7dcd-44e6-837f-cad4601d2de7" providerId="AD" clId="Web-{D36B6B58-7E00-B8DE-F687-EAD0ACA9DAD6}" dt="2024-11-15T06:48:40.641" v="21"/>
          <pc:sldLayoutMkLst>
            <pc:docMk/>
            <pc:sldMasterMk cId="1799123431" sldId="2147483703"/>
            <pc:sldLayoutMk cId="1793903399" sldId="2147484155"/>
          </pc:sldLayoutMkLst>
          <pc:spChg chg="mod">
            <ac:chgData name="Tracey Carson" userId="S::tracey.carson@karbonhomes.co.uk::bf442394-7dcd-44e6-837f-cad4601d2de7" providerId="AD" clId="Web-{D36B6B58-7E00-B8DE-F687-EAD0ACA9DAD6}" dt="2024-11-15T06:48:40.641" v="21"/>
            <ac:spMkLst>
              <pc:docMk/>
              <pc:sldMasterMk cId="1799123431" sldId="2147483703"/>
              <pc:sldLayoutMk cId="1793903399" sldId="2147484155"/>
              <ac:spMk id="2" creationId="{4B8C082C-F282-C4A1-D6A5-410A762E5633}"/>
            </ac:spMkLst>
          </pc:spChg>
          <pc:spChg chg="mod">
            <ac:chgData name="Tracey Carson" userId="S::tracey.carson@karbonhomes.co.uk::bf442394-7dcd-44e6-837f-cad4601d2de7" providerId="AD" clId="Web-{D36B6B58-7E00-B8DE-F687-EAD0ACA9DAD6}" dt="2024-11-15T06:48:40.641" v="21"/>
            <ac:spMkLst>
              <pc:docMk/>
              <pc:sldMasterMk cId="1799123431" sldId="2147483703"/>
              <pc:sldLayoutMk cId="1793903399" sldId="2147484155"/>
              <ac:spMk id="7" creationId="{54789D21-7E5C-FAAB-81A8-2F8A9CB1A879}"/>
            </ac:spMkLst>
          </pc:spChg>
          <pc:spChg chg="mod">
            <ac:chgData name="Tracey Carson" userId="S::tracey.carson@karbonhomes.co.uk::bf442394-7dcd-44e6-837f-cad4601d2de7" providerId="AD" clId="Web-{D36B6B58-7E00-B8DE-F687-EAD0ACA9DAD6}" dt="2024-11-15T06:48:40.641" v="21"/>
            <ac:spMkLst>
              <pc:docMk/>
              <pc:sldMasterMk cId="1799123431" sldId="2147483703"/>
              <pc:sldLayoutMk cId="1793903399" sldId="2147484155"/>
              <ac:spMk id="8" creationId="{56C2F28A-39F6-1A2E-EA00-B646BC78457D}"/>
            </ac:spMkLst>
          </pc:spChg>
        </pc:sldLayoutChg>
        <pc:sldLayoutChg chg="modSp mod ord">
          <pc:chgData name="Tracey Carson" userId="S::tracey.carson@karbonhomes.co.uk::bf442394-7dcd-44e6-837f-cad4601d2de7" providerId="AD" clId="Web-{D36B6B58-7E00-B8DE-F687-EAD0ACA9DAD6}" dt="2024-11-15T06:48:40.641" v="21"/>
          <pc:sldLayoutMkLst>
            <pc:docMk/>
            <pc:sldMasterMk cId="1799123431" sldId="2147483703"/>
            <pc:sldLayoutMk cId="4233647541" sldId="2147484156"/>
          </pc:sldLayoutMkLst>
          <pc:spChg chg="mod">
            <ac:chgData name="Tracey Carson" userId="S::tracey.carson@karbonhomes.co.uk::bf442394-7dcd-44e6-837f-cad4601d2de7" providerId="AD" clId="Web-{D36B6B58-7E00-B8DE-F687-EAD0ACA9DAD6}" dt="2024-11-15T06:48:40.641" v="21"/>
            <ac:spMkLst>
              <pc:docMk/>
              <pc:sldMasterMk cId="1799123431" sldId="2147483703"/>
              <pc:sldLayoutMk cId="4233647541" sldId="2147484156"/>
              <ac:spMk id="2" creationId="{4B8C082C-F282-C4A1-D6A5-410A762E5633}"/>
            </ac:spMkLst>
          </pc:spChg>
          <pc:spChg chg="mod">
            <ac:chgData name="Tracey Carson" userId="S::tracey.carson@karbonhomes.co.uk::bf442394-7dcd-44e6-837f-cad4601d2de7" providerId="AD" clId="Web-{D36B6B58-7E00-B8DE-F687-EAD0ACA9DAD6}" dt="2024-11-15T06:48:40.641" v="21"/>
            <ac:spMkLst>
              <pc:docMk/>
              <pc:sldMasterMk cId="1799123431" sldId="2147483703"/>
              <pc:sldLayoutMk cId="4233647541" sldId="2147484156"/>
              <ac:spMk id="4" creationId="{5C9AD746-8AAF-32BB-41ED-F8669B22955C}"/>
            </ac:spMkLst>
          </pc:spChg>
          <pc:spChg chg="mod">
            <ac:chgData name="Tracey Carson" userId="S::tracey.carson@karbonhomes.co.uk::bf442394-7dcd-44e6-837f-cad4601d2de7" providerId="AD" clId="Web-{D36B6B58-7E00-B8DE-F687-EAD0ACA9DAD6}" dt="2024-11-15T06:48:40.641" v="21"/>
            <ac:spMkLst>
              <pc:docMk/>
              <pc:sldMasterMk cId="1799123431" sldId="2147483703"/>
              <pc:sldLayoutMk cId="4233647541" sldId="2147484156"/>
              <ac:spMk id="8" creationId="{555CCE80-390D-B5FE-F5BB-05AACE0E1435}"/>
            </ac:spMkLst>
          </pc:spChg>
        </pc:sldLayoutChg>
        <pc:sldLayoutChg chg="modSp mod ord">
          <pc:chgData name="Tracey Carson" userId="S::tracey.carson@karbonhomes.co.uk::bf442394-7dcd-44e6-837f-cad4601d2de7" providerId="AD" clId="Web-{D36B6B58-7E00-B8DE-F687-EAD0ACA9DAD6}" dt="2024-11-15T06:48:40.641" v="21"/>
          <pc:sldLayoutMkLst>
            <pc:docMk/>
            <pc:sldMasterMk cId="1799123431" sldId="2147483703"/>
            <pc:sldLayoutMk cId="4008475862" sldId="2147484157"/>
          </pc:sldLayoutMkLst>
          <pc:spChg chg="mod">
            <ac:chgData name="Tracey Carson" userId="S::tracey.carson@karbonhomes.co.uk::bf442394-7dcd-44e6-837f-cad4601d2de7" providerId="AD" clId="Web-{D36B6B58-7E00-B8DE-F687-EAD0ACA9DAD6}" dt="2024-11-15T06:48:40.641" v="21"/>
            <ac:spMkLst>
              <pc:docMk/>
              <pc:sldMasterMk cId="1799123431" sldId="2147483703"/>
              <pc:sldLayoutMk cId="4008475862" sldId="2147484157"/>
              <ac:spMk id="2" creationId="{4B8C082C-F282-C4A1-D6A5-410A762E5633}"/>
            </ac:spMkLst>
          </pc:spChg>
          <pc:spChg chg="mod">
            <ac:chgData name="Tracey Carson" userId="S::tracey.carson@karbonhomes.co.uk::bf442394-7dcd-44e6-837f-cad4601d2de7" providerId="AD" clId="Web-{D36B6B58-7E00-B8DE-F687-EAD0ACA9DAD6}" dt="2024-11-15T06:48:40.641" v="21"/>
            <ac:spMkLst>
              <pc:docMk/>
              <pc:sldMasterMk cId="1799123431" sldId="2147483703"/>
              <pc:sldLayoutMk cId="4008475862" sldId="2147484157"/>
              <ac:spMk id="4" creationId="{FE65A941-DAE1-859D-30AB-1BC42B6A512F}"/>
            </ac:spMkLst>
          </pc:spChg>
          <pc:spChg chg="mod">
            <ac:chgData name="Tracey Carson" userId="S::tracey.carson@karbonhomes.co.uk::bf442394-7dcd-44e6-837f-cad4601d2de7" providerId="AD" clId="Web-{D36B6B58-7E00-B8DE-F687-EAD0ACA9DAD6}" dt="2024-11-15T06:48:40.641" v="21"/>
            <ac:spMkLst>
              <pc:docMk/>
              <pc:sldMasterMk cId="1799123431" sldId="2147483703"/>
              <pc:sldLayoutMk cId="4008475862" sldId="2147484157"/>
              <ac:spMk id="8" creationId="{9B9EE1F1-AA5C-A6A7-185B-EC6FD9FA74A0}"/>
            </ac:spMkLst>
          </pc:spChg>
        </pc:sldLayoutChg>
        <pc:sldLayoutChg chg="modSp mod ord">
          <pc:chgData name="Tracey Carson" userId="S::tracey.carson@karbonhomes.co.uk::bf442394-7dcd-44e6-837f-cad4601d2de7" providerId="AD" clId="Web-{D36B6B58-7E00-B8DE-F687-EAD0ACA9DAD6}" dt="2024-11-15T06:48:40.641" v="21"/>
          <pc:sldLayoutMkLst>
            <pc:docMk/>
            <pc:sldMasterMk cId="1799123431" sldId="2147483703"/>
            <pc:sldLayoutMk cId="3227119176" sldId="2147484158"/>
          </pc:sldLayoutMkLst>
          <pc:spChg chg="mod">
            <ac:chgData name="Tracey Carson" userId="S::tracey.carson@karbonhomes.co.uk::bf442394-7dcd-44e6-837f-cad4601d2de7" providerId="AD" clId="Web-{D36B6B58-7E00-B8DE-F687-EAD0ACA9DAD6}" dt="2024-11-15T06:48:40.641" v="21"/>
            <ac:spMkLst>
              <pc:docMk/>
              <pc:sldMasterMk cId="1799123431" sldId="2147483703"/>
              <pc:sldLayoutMk cId="3227119176" sldId="2147484158"/>
              <ac:spMk id="2" creationId="{4B8C082C-F282-C4A1-D6A5-410A762E5633}"/>
            </ac:spMkLst>
          </pc:spChg>
          <pc:spChg chg="mod">
            <ac:chgData name="Tracey Carson" userId="S::tracey.carson@karbonhomes.co.uk::bf442394-7dcd-44e6-837f-cad4601d2de7" providerId="AD" clId="Web-{D36B6B58-7E00-B8DE-F687-EAD0ACA9DAD6}" dt="2024-11-15T06:48:40.641" v="21"/>
            <ac:spMkLst>
              <pc:docMk/>
              <pc:sldMasterMk cId="1799123431" sldId="2147483703"/>
              <pc:sldLayoutMk cId="3227119176" sldId="2147484158"/>
              <ac:spMk id="4" creationId="{838F7C98-6BE4-56EA-EBFB-8EFA857AC7AF}"/>
            </ac:spMkLst>
          </pc:spChg>
          <pc:spChg chg="mod">
            <ac:chgData name="Tracey Carson" userId="S::tracey.carson@karbonhomes.co.uk::bf442394-7dcd-44e6-837f-cad4601d2de7" providerId="AD" clId="Web-{D36B6B58-7E00-B8DE-F687-EAD0ACA9DAD6}" dt="2024-11-15T06:48:40.641" v="21"/>
            <ac:spMkLst>
              <pc:docMk/>
              <pc:sldMasterMk cId="1799123431" sldId="2147483703"/>
              <pc:sldLayoutMk cId="3227119176" sldId="2147484158"/>
              <ac:spMk id="8" creationId="{44F84C44-08AB-B390-6F01-09AB03A4D172}"/>
            </ac:spMkLst>
          </pc:spChg>
        </pc:sldLayoutChg>
        <pc:sldLayoutChg chg="modSp mod ord">
          <pc:chgData name="Tracey Carson" userId="S::tracey.carson@karbonhomes.co.uk::bf442394-7dcd-44e6-837f-cad4601d2de7" providerId="AD" clId="Web-{D36B6B58-7E00-B8DE-F687-EAD0ACA9DAD6}" dt="2024-11-15T06:48:40.641" v="21"/>
          <pc:sldLayoutMkLst>
            <pc:docMk/>
            <pc:sldMasterMk cId="1799123431" sldId="2147483703"/>
            <pc:sldLayoutMk cId="1665405145" sldId="2147484159"/>
          </pc:sldLayoutMkLst>
          <pc:spChg chg="mod">
            <ac:chgData name="Tracey Carson" userId="S::tracey.carson@karbonhomes.co.uk::bf442394-7dcd-44e6-837f-cad4601d2de7" providerId="AD" clId="Web-{D36B6B58-7E00-B8DE-F687-EAD0ACA9DAD6}" dt="2024-11-15T06:48:40.641" v="21"/>
            <ac:spMkLst>
              <pc:docMk/>
              <pc:sldMasterMk cId="1799123431" sldId="2147483703"/>
              <pc:sldLayoutMk cId="1665405145" sldId="2147484159"/>
              <ac:spMk id="2" creationId="{4B8C082C-F282-C4A1-D6A5-410A762E5633}"/>
            </ac:spMkLst>
          </pc:spChg>
          <pc:spChg chg="mod">
            <ac:chgData name="Tracey Carson" userId="S::tracey.carson@karbonhomes.co.uk::bf442394-7dcd-44e6-837f-cad4601d2de7" providerId="AD" clId="Web-{D36B6B58-7E00-B8DE-F687-EAD0ACA9DAD6}" dt="2024-11-15T06:48:40.641" v="21"/>
            <ac:spMkLst>
              <pc:docMk/>
              <pc:sldMasterMk cId="1799123431" sldId="2147483703"/>
              <pc:sldLayoutMk cId="1665405145" sldId="2147484159"/>
              <ac:spMk id="4" creationId="{ACA1FD6D-10E9-9270-E962-794BE44D412D}"/>
            </ac:spMkLst>
          </pc:spChg>
          <pc:spChg chg="mod">
            <ac:chgData name="Tracey Carson" userId="S::tracey.carson@karbonhomes.co.uk::bf442394-7dcd-44e6-837f-cad4601d2de7" providerId="AD" clId="Web-{D36B6B58-7E00-B8DE-F687-EAD0ACA9DAD6}" dt="2024-11-15T06:48:40.641" v="21"/>
            <ac:spMkLst>
              <pc:docMk/>
              <pc:sldMasterMk cId="1799123431" sldId="2147483703"/>
              <pc:sldLayoutMk cId="1665405145" sldId="2147484159"/>
              <ac:spMk id="8" creationId="{A063C6A0-7CF0-952C-6860-50426937F0AA}"/>
            </ac:spMkLst>
          </pc:spChg>
        </pc:sldLayoutChg>
        <pc:sldLayoutChg chg="modSp mod ord">
          <pc:chgData name="Tracey Carson" userId="S::tracey.carson@karbonhomes.co.uk::bf442394-7dcd-44e6-837f-cad4601d2de7" providerId="AD" clId="Web-{D36B6B58-7E00-B8DE-F687-EAD0ACA9DAD6}" dt="2024-11-15T06:48:40.641" v="21"/>
          <pc:sldLayoutMkLst>
            <pc:docMk/>
            <pc:sldMasterMk cId="1799123431" sldId="2147483703"/>
            <pc:sldLayoutMk cId="3713099654" sldId="2147484160"/>
          </pc:sldLayoutMkLst>
          <pc:spChg chg="mod">
            <ac:chgData name="Tracey Carson" userId="S::tracey.carson@karbonhomes.co.uk::bf442394-7dcd-44e6-837f-cad4601d2de7" providerId="AD" clId="Web-{D36B6B58-7E00-B8DE-F687-EAD0ACA9DAD6}" dt="2024-11-15T06:48:40.641" v="21"/>
            <ac:spMkLst>
              <pc:docMk/>
              <pc:sldMasterMk cId="1799123431" sldId="2147483703"/>
              <pc:sldLayoutMk cId="3713099654" sldId="2147484160"/>
              <ac:spMk id="2" creationId="{4B8C082C-F282-C4A1-D6A5-410A762E5633}"/>
            </ac:spMkLst>
          </pc:spChg>
          <pc:spChg chg="mod">
            <ac:chgData name="Tracey Carson" userId="S::tracey.carson@karbonhomes.co.uk::bf442394-7dcd-44e6-837f-cad4601d2de7" providerId="AD" clId="Web-{D36B6B58-7E00-B8DE-F687-EAD0ACA9DAD6}" dt="2024-11-15T06:48:40.641" v="21"/>
            <ac:spMkLst>
              <pc:docMk/>
              <pc:sldMasterMk cId="1799123431" sldId="2147483703"/>
              <pc:sldLayoutMk cId="3713099654" sldId="2147484160"/>
              <ac:spMk id="4" creationId="{04A84985-09A3-4A9A-E3E9-AFC85FE1CE3F}"/>
            </ac:spMkLst>
          </pc:spChg>
          <pc:spChg chg="mod">
            <ac:chgData name="Tracey Carson" userId="S::tracey.carson@karbonhomes.co.uk::bf442394-7dcd-44e6-837f-cad4601d2de7" providerId="AD" clId="Web-{D36B6B58-7E00-B8DE-F687-EAD0ACA9DAD6}" dt="2024-11-15T06:48:40.641" v="21"/>
            <ac:spMkLst>
              <pc:docMk/>
              <pc:sldMasterMk cId="1799123431" sldId="2147483703"/>
              <pc:sldLayoutMk cId="3713099654" sldId="2147484160"/>
              <ac:spMk id="8" creationId="{6743074D-20B6-E8A8-73F4-53D5B054F028}"/>
            </ac:spMkLst>
          </pc:spChg>
        </pc:sldLayoutChg>
        <pc:sldLayoutChg chg="modSp mod ord">
          <pc:chgData name="Tracey Carson" userId="S::tracey.carson@karbonhomes.co.uk::bf442394-7dcd-44e6-837f-cad4601d2de7" providerId="AD" clId="Web-{D36B6B58-7E00-B8DE-F687-EAD0ACA9DAD6}" dt="2024-11-15T06:48:40.641" v="21"/>
          <pc:sldLayoutMkLst>
            <pc:docMk/>
            <pc:sldMasterMk cId="1799123431" sldId="2147483703"/>
            <pc:sldLayoutMk cId="2862614138" sldId="2147484161"/>
          </pc:sldLayoutMkLst>
          <pc:spChg chg="mod">
            <ac:chgData name="Tracey Carson" userId="S::tracey.carson@karbonhomes.co.uk::bf442394-7dcd-44e6-837f-cad4601d2de7" providerId="AD" clId="Web-{D36B6B58-7E00-B8DE-F687-EAD0ACA9DAD6}" dt="2024-11-15T06:48:40.641" v="21"/>
            <ac:spMkLst>
              <pc:docMk/>
              <pc:sldMasterMk cId="1799123431" sldId="2147483703"/>
              <pc:sldLayoutMk cId="2862614138" sldId="2147484161"/>
              <ac:spMk id="2" creationId="{4B8C082C-F282-C4A1-D6A5-410A762E5633}"/>
            </ac:spMkLst>
          </pc:spChg>
          <pc:spChg chg="mod">
            <ac:chgData name="Tracey Carson" userId="S::tracey.carson@karbonhomes.co.uk::bf442394-7dcd-44e6-837f-cad4601d2de7" providerId="AD" clId="Web-{D36B6B58-7E00-B8DE-F687-EAD0ACA9DAD6}" dt="2024-11-15T06:48:40.641" v="21"/>
            <ac:spMkLst>
              <pc:docMk/>
              <pc:sldMasterMk cId="1799123431" sldId="2147483703"/>
              <pc:sldLayoutMk cId="2862614138" sldId="2147484161"/>
              <ac:spMk id="4" creationId="{1A552508-023F-D53B-44CB-912225720AEF}"/>
            </ac:spMkLst>
          </pc:spChg>
          <pc:spChg chg="mod">
            <ac:chgData name="Tracey Carson" userId="S::tracey.carson@karbonhomes.co.uk::bf442394-7dcd-44e6-837f-cad4601d2de7" providerId="AD" clId="Web-{D36B6B58-7E00-B8DE-F687-EAD0ACA9DAD6}" dt="2024-11-15T06:48:40.641" v="21"/>
            <ac:spMkLst>
              <pc:docMk/>
              <pc:sldMasterMk cId="1799123431" sldId="2147483703"/>
              <pc:sldLayoutMk cId="2862614138" sldId="2147484161"/>
              <ac:spMk id="8" creationId="{B9C2AB00-DEA4-95E7-1C1A-771BA15A25DE}"/>
            </ac:spMkLst>
          </pc:spChg>
        </pc:sldLayoutChg>
        <pc:sldLayoutChg chg="mod ord">
          <pc:chgData name="Tracey Carson" userId="S::tracey.carson@karbonhomes.co.uk::bf442394-7dcd-44e6-837f-cad4601d2de7" providerId="AD" clId="Web-{D36B6B58-7E00-B8DE-F687-EAD0ACA9DAD6}" dt="2024-11-15T06:48:40.641" v="21"/>
          <pc:sldLayoutMkLst>
            <pc:docMk/>
            <pc:sldMasterMk cId="1799123431" sldId="2147483703"/>
            <pc:sldLayoutMk cId="3769252762" sldId="2147484162"/>
          </pc:sldLayoutMkLst>
        </pc:sldLayoutChg>
        <pc:sldLayoutChg chg="modSp mod ord">
          <pc:chgData name="Tracey Carson" userId="S::tracey.carson@karbonhomes.co.uk::bf442394-7dcd-44e6-837f-cad4601d2de7" providerId="AD" clId="Web-{D36B6B58-7E00-B8DE-F687-EAD0ACA9DAD6}" dt="2024-11-15T06:48:40.641" v="21"/>
          <pc:sldLayoutMkLst>
            <pc:docMk/>
            <pc:sldMasterMk cId="1799123431" sldId="2147483703"/>
            <pc:sldLayoutMk cId="2116115527" sldId="2147484163"/>
          </pc:sldLayoutMkLst>
          <pc:spChg chg="mod">
            <ac:chgData name="Tracey Carson" userId="S::tracey.carson@karbonhomes.co.uk::bf442394-7dcd-44e6-837f-cad4601d2de7" providerId="AD" clId="Web-{D36B6B58-7E00-B8DE-F687-EAD0ACA9DAD6}" dt="2024-11-15T06:48:40.641" v="21"/>
            <ac:spMkLst>
              <pc:docMk/>
              <pc:sldMasterMk cId="1799123431" sldId="2147483703"/>
              <pc:sldLayoutMk cId="2116115527" sldId="2147484163"/>
              <ac:spMk id="4" creationId="{C1B3F0D4-EA08-A9E7-4EF2-A055966B6DDF}"/>
            </ac:spMkLst>
          </pc:spChg>
          <pc:spChg chg="mod">
            <ac:chgData name="Tracey Carson" userId="S::tracey.carson@karbonhomes.co.uk::bf442394-7dcd-44e6-837f-cad4601d2de7" providerId="AD" clId="Web-{D36B6B58-7E00-B8DE-F687-EAD0ACA9DAD6}" dt="2024-11-15T06:48:40.641" v="21"/>
            <ac:spMkLst>
              <pc:docMk/>
              <pc:sldMasterMk cId="1799123431" sldId="2147483703"/>
              <pc:sldLayoutMk cId="2116115527" sldId="2147484163"/>
              <ac:spMk id="15" creationId="{53808703-0BCE-7183-6470-AA2644D50A04}"/>
            </ac:spMkLst>
          </pc:spChg>
        </pc:sldLayoutChg>
        <pc:sldLayoutChg chg="modSp mod ord">
          <pc:chgData name="Tracey Carson" userId="S::tracey.carson@karbonhomes.co.uk::bf442394-7dcd-44e6-837f-cad4601d2de7" providerId="AD" clId="Web-{D36B6B58-7E00-B8DE-F687-EAD0ACA9DAD6}" dt="2024-11-15T06:48:40.641" v="21"/>
          <pc:sldLayoutMkLst>
            <pc:docMk/>
            <pc:sldMasterMk cId="1799123431" sldId="2147483703"/>
            <pc:sldLayoutMk cId="601378604" sldId="2147484164"/>
          </pc:sldLayoutMkLst>
          <pc:spChg chg="mod">
            <ac:chgData name="Tracey Carson" userId="S::tracey.carson@karbonhomes.co.uk::bf442394-7dcd-44e6-837f-cad4601d2de7" providerId="AD" clId="Web-{D36B6B58-7E00-B8DE-F687-EAD0ACA9DAD6}" dt="2024-11-15T06:48:40.641" v="21"/>
            <ac:spMkLst>
              <pc:docMk/>
              <pc:sldMasterMk cId="1799123431" sldId="2147483703"/>
              <pc:sldLayoutMk cId="601378604" sldId="2147484164"/>
              <ac:spMk id="4" creationId="{24F6B201-E196-2A74-FCD3-0F931BFBD12F}"/>
            </ac:spMkLst>
          </pc:spChg>
          <pc:spChg chg="mod">
            <ac:chgData name="Tracey Carson" userId="S::tracey.carson@karbonhomes.co.uk::bf442394-7dcd-44e6-837f-cad4601d2de7" providerId="AD" clId="Web-{D36B6B58-7E00-B8DE-F687-EAD0ACA9DAD6}" dt="2024-11-15T06:48:40.641" v="21"/>
            <ac:spMkLst>
              <pc:docMk/>
              <pc:sldMasterMk cId="1799123431" sldId="2147483703"/>
              <pc:sldLayoutMk cId="601378604" sldId="2147484164"/>
              <ac:spMk id="5" creationId="{74065A87-81BE-42D9-7510-C52FC04D0400}"/>
            </ac:spMkLst>
          </pc:spChg>
        </pc:sldLayoutChg>
        <pc:sldLayoutChg chg="modSp mod ord">
          <pc:chgData name="Tracey Carson" userId="S::tracey.carson@karbonhomes.co.uk::bf442394-7dcd-44e6-837f-cad4601d2de7" providerId="AD" clId="Web-{D36B6B58-7E00-B8DE-F687-EAD0ACA9DAD6}" dt="2024-11-15T06:48:40.673" v="22"/>
          <pc:sldLayoutMkLst>
            <pc:docMk/>
            <pc:sldMasterMk cId="1799123431" sldId="2147483703"/>
            <pc:sldLayoutMk cId="641379956" sldId="2147484166"/>
          </pc:sldLayoutMkLst>
          <pc:spChg chg="mod">
            <ac:chgData name="Tracey Carson" userId="S::tracey.carson@karbonhomes.co.uk::bf442394-7dcd-44e6-837f-cad4601d2de7" providerId="AD" clId="Web-{D36B6B58-7E00-B8DE-F687-EAD0ACA9DAD6}" dt="2024-11-15T06:48:40.673" v="22"/>
            <ac:spMkLst>
              <pc:docMk/>
              <pc:sldMasterMk cId="1799123431" sldId="2147483703"/>
              <pc:sldLayoutMk cId="641379956" sldId="2147484166"/>
              <ac:spMk id="2" creationId="{AA8DDEF5-B616-9FEB-82B3-97C675309909}"/>
            </ac:spMkLst>
          </pc:spChg>
          <pc:spChg chg="mod">
            <ac:chgData name="Tracey Carson" userId="S::tracey.carson@karbonhomes.co.uk::bf442394-7dcd-44e6-837f-cad4601d2de7" providerId="AD" clId="Web-{D36B6B58-7E00-B8DE-F687-EAD0ACA9DAD6}" dt="2024-11-15T06:48:40.673" v="22"/>
            <ac:spMkLst>
              <pc:docMk/>
              <pc:sldMasterMk cId="1799123431" sldId="2147483703"/>
              <pc:sldLayoutMk cId="641379956" sldId="2147484166"/>
              <ac:spMk id="3" creationId="{2AB18866-AA70-0855-5ECC-6EE9F4C9A47F}"/>
            </ac:spMkLst>
          </pc:spChg>
        </pc:sldLayoutChg>
        <pc:sldLayoutChg chg="modSp mod ord">
          <pc:chgData name="Tracey Carson" userId="S::tracey.carson@karbonhomes.co.uk::bf442394-7dcd-44e6-837f-cad4601d2de7" providerId="AD" clId="Web-{D36B6B58-7E00-B8DE-F687-EAD0ACA9DAD6}" dt="2024-11-15T06:48:40.673" v="22"/>
          <pc:sldLayoutMkLst>
            <pc:docMk/>
            <pc:sldMasterMk cId="1799123431" sldId="2147483703"/>
            <pc:sldLayoutMk cId="1688317425" sldId="2147484167"/>
          </pc:sldLayoutMkLst>
          <pc:spChg chg="mod">
            <ac:chgData name="Tracey Carson" userId="S::tracey.carson@karbonhomes.co.uk::bf442394-7dcd-44e6-837f-cad4601d2de7" providerId="AD" clId="Web-{D36B6B58-7E00-B8DE-F687-EAD0ACA9DAD6}" dt="2024-11-15T06:48:40.673" v="22"/>
            <ac:spMkLst>
              <pc:docMk/>
              <pc:sldMasterMk cId="1799123431" sldId="2147483703"/>
              <pc:sldLayoutMk cId="1688317425" sldId="2147484167"/>
              <ac:spMk id="2" creationId="{AA8DDEF5-B616-9FEB-82B3-97C675309909}"/>
            </ac:spMkLst>
          </pc:spChg>
          <pc:spChg chg="mod">
            <ac:chgData name="Tracey Carson" userId="S::tracey.carson@karbonhomes.co.uk::bf442394-7dcd-44e6-837f-cad4601d2de7" providerId="AD" clId="Web-{D36B6B58-7E00-B8DE-F687-EAD0ACA9DAD6}" dt="2024-11-15T06:48:40.673" v="22"/>
            <ac:spMkLst>
              <pc:docMk/>
              <pc:sldMasterMk cId="1799123431" sldId="2147483703"/>
              <pc:sldLayoutMk cId="1688317425" sldId="2147484167"/>
              <ac:spMk id="3" creationId="{2AB18866-AA70-0855-5ECC-6EE9F4C9A47F}"/>
            </ac:spMkLst>
          </pc:spChg>
        </pc:sldLayoutChg>
        <pc:sldLayoutChg chg="modSp mod ord">
          <pc:chgData name="Tracey Carson" userId="S::tracey.carson@karbonhomes.co.uk::bf442394-7dcd-44e6-837f-cad4601d2de7" providerId="AD" clId="Web-{D36B6B58-7E00-B8DE-F687-EAD0ACA9DAD6}" dt="2024-11-15T06:48:40.673" v="22"/>
          <pc:sldLayoutMkLst>
            <pc:docMk/>
            <pc:sldMasterMk cId="1799123431" sldId="2147483703"/>
            <pc:sldLayoutMk cId="3312377643" sldId="2147484168"/>
          </pc:sldLayoutMkLst>
          <pc:spChg chg="mod">
            <ac:chgData name="Tracey Carson" userId="S::tracey.carson@karbonhomes.co.uk::bf442394-7dcd-44e6-837f-cad4601d2de7" providerId="AD" clId="Web-{D36B6B58-7E00-B8DE-F687-EAD0ACA9DAD6}" dt="2024-11-15T06:48:40.673" v="22"/>
            <ac:spMkLst>
              <pc:docMk/>
              <pc:sldMasterMk cId="1799123431" sldId="2147483703"/>
              <pc:sldLayoutMk cId="3312377643" sldId="2147484168"/>
              <ac:spMk id="2" creationId="{AA8DDEF5-B616-9FEB-82B3-97C675309909}"/>
            </ac:spMkLst>
          </pc:spChg>
          <pc:spChg chg="mod">
            <ac:chgData name="Tracey Carson" userId="S::tracey.carson@karbonhomes.co.uk::bf442394-7dcd-44e6-837f-cad4601d2de7" providerId="AD" clId="Web-{D36B6B58-7E00-B8DE-F687-EAD0ACA9DAD6}" dt="2024-11-15T06:48:40.673" v="22"/>
            <ac:spMkLst>
              <pc:docMk/>
              <pc:sldMasterMk cId="1799123431" sldId="2147483703"/>
              <pc:sldLayoutMk cId="3312377643" sldId="2147484168"/>
              <ac:spMk id="3" creationId="{2AB18866-AA70-0855-5ECC-6EE9F4C9A47F}"/>
            </ac:spMkLst>
          </pc:spChg>
        </pc:sldLayoutChg>
        <pc:sldLayoutChg chg="modSp mod ord">
          <pc:chgData name="Tracey Carson" userId="S::tracey.carson@karbonhomes.co.uk::bf442394-7dcd-44e6-837f-cad4601d2de7" providerId="AD" clId="Web-{D36B6B58-7E00-B8DE-F687-EAD0ACA9DAD6}" dt="2024-11-15T06:48:40.673" v="22"/>
          <pc:sldLayoutMkLst>
            <pc:docMk/>
            <pc:sldMasterMk cId="1799123431" sldId="2147483703"/>
            <pc:sldLayoutMk cId="600724792" sldId="2147484169"/>
          </pc:sldLayoutMkLst>
          <pc:spChg chg="mod">
            <ac:chgData name="Tracey Carson" userId="S::tracey.carson@karbonhomes.co.uk::bf442394-7dcd-44e6-837f-cad4601d2de7" providerId="AD" clId="Web-{D36B6B58-7E00-B8DE-F687-EAD0ACA9DAD6}" dt="2024-11-15T06:48:40.673" v="22"/>
            <ac:spMkLst>
              <pc:docMk/>
              <pc:sldMasterMk cId="1799123431" sldId="2147483703"/>
              <pc:sldLayoutMk cId="600724792" sldId="2147484169"/>
              <ac:spMk id="11" creationId="{A511FAE7-0C32-E2C8-4BF4-3B58F8CD5A0C}"/>
            </ac:spMkLst>
          </pc:spChg>
          <pc:spChg chg="mod">
            <ac:chgData name="Tracey Carson" userId="S::tracey.carson@karbonhomes.co.uk::bf442394-7dcd-44e6-837f-cad4601d2de7" providerId="AD" clId="Web-{D36B6B58-7E00-B8DE-F687-EAD0ACA9DAD6}" dt="2024-11-15T06:48:40.673" v="22"/>
            <ac:spMkLst>
              <pc:docMk/>
              <pc:sldMasterMk cId="1799123431" sldId="2147483703"/>
              <pc:sldLayoutMk cId="600724792" sldId="2147484169"/>
              <ac:spMk id="12" creationId="{209B60F1-283C-E575-5F1F-CF3180ED0B94}"/>
            </ac:spMkLst>
          </pc:spChg>
        </pc:sldLayoutChg>
        <pc:sldLayoutChg chg="modSp mod ord">
          <pc:chgData name="Tracey Carson" userId="S::tracey.carson@karbonhomes.co.uk::bf442394-7dcd-44e6-837f-cad4601d2de7" providerId="AD" clId="Web-{D36B6B58-7E00-B8DE-F687-EAD0ACA9DAD6}" dt="2024-11-15T06:48:40.673" v="22"/>
          <pc:sldLayoutMkLst>
            <pc:docMk/>
            <pc:sldMasterMk cId="1799123431" sldId="2147483703"/>
            <pc:sldLayoutMk cId="7537309" sldId="2147484170"/>
          </pc:sldLayoutMkLst>
          <pc:spChg chg="mod">
            <ac:chgData name="Tracey Carson" userId="S::tracey.carson@karbonhomes.co.uk::bf442394-7dcd-44e6-837f-cad4601d2de7" providerId="AD" clId="Web-{D36B6B58-7E00-B8DE-F687-EAD0ACA9DAD6}" dt="2024-11-15T06:48:40.673" v="22"/>
            <ac:spMkLst>
              <pc:docMk/>
              <pc:sldMasterMk cId="1799123431" sldId="2147483703"/>
              <pc:sldLayoutMk cId="7537309" sldId="2147484170"/>
              <ac:spMk id="11" creationId="{21473C21-6408-A1F8-29F5-D60998D7E865}"/>
            </ac:spMkLst>
          </pc:spChg>
          <pc:spChg chg="mod">
            <ac:chgData name="Tracey Carson" userId="S::tracey.carson@karbonhomes.co.uk::bf442394-7dcd-44e6-837f-cad4601d2de7" providerId="AD" clId="Web-{D36B6B58-7E00-B8DE-F687-EAD0ACA9DAD6}" dt="2024-11-15T06:48:40.673" v="22"/>
            <ac:spMkLst>
              <pc:docMk/>
              <pc:sldMasterMk cId="1799123431" sldId="2147483703"/>
              <pc:sldLayoutMk cId="7537309" sldId="2147484170"/>
              <ac:spMk id="12" creationId="{369189C9-1FF9-0449-1FBF-1555315BAC1A}"/>
            </ac:spMkLst>
          </pc:spChg>
        </pc:sldLayoutChg>
        <pc:sldLayoutChg chg="modSp mod ord">
          <pc:chgData name="Tracey Carson" userId="S::tracey.carson@karbonhomes.co.uk::bf442394-7dcd-44e6-837f-cad4601d2de7" providerId="AD" clId="Web-{D36B6B58-7E00-B8DE-F687-EAD0ACA9DAD6}" dt="2024-11-15T06:48:40.673" v="22"/>
          <pc:sldLayoutMkLst>
            <pc:docMk/>
            <pc:sldMasterMk cId="1799123431" sldId="2147483703"/>
            <pc:sldLayoutMk cId="1465174522" sldId="2147484171"/>
          </pc:sldLayoutMkLst>
          <pc:spChg chg="mod">
            <ac:chgData name="Tracey Carson" userId="S::tracey.carson@karbonhomes.co.uk::bf442394-7dcd-44e6-837f-cad4601d2de7" providerId="AD" clId="Web-{D36B6B58-7E00-B8DE-F687-EAD0ACA9DAD6}" dt="2024-11-15T06:48:40.673" v="22"/>
            <ac:spMkLst>
              <pc:docMk/>
              <pc:sldMasterMk cId="1799123431" sldId="2147483703"/>
              <pc:sldLayoutMk cId="1465174522" sldId="2147484171"/>
              <ac:spMk id="11" creationId="{265BCD7E-F8F7-F022-E9F3-FBCFE46F6B60}"/>
            </ac:spMkLst>
          </pc:spChg>
          <pc:spChg chg="mod">
            <ac:chgData name="Tracey Carson" userId="S::tracey.carson@karbonhomes.co.uk::bf442394-7dcd-44e6-837f-cad4601d2de7" providerId="AD" clId="Web-{D36B6B58-7E00-B8DE-F687-EAD0ACA9DAD6}" dt="2024-11-15T06:48:40.673" v="22"/>
            <ac:spMkLst>
              <pc:docMk/>
              <pc:sldMasterMk cId="1799123431" sldId="2147483703"/>
              <pc:sldLayoutMk cId="1465174522" sldId="2147484171"/>
              <ac:spMk id="12" creationId="{4533AE71-02B0-7FC5-BD6A-385CCCDCB616}"/>
            </ac:spMkLst>
          </pc:spChg>
        </pc:sldLayoutChg>
        <pc:sldLayoutChg chg="modSp mod ord">
          <pc:chgData name="Tracey Carson" userId="S::tracey.carson@karbonhomes.co.uk::bf442394-7dcd-44e6-837f-cad4601d2de7" providerId="AD" clId="Web-{D36B6B58-7E00-B8DE-F687-EAD0ACA9DAD6}" dt="2024-11-15T06:48:40.673" v="22"/>
          <pc:sldLayoutMkLst>
            <pc:docMk/>
            <pc:sldMasterMk cId="1799123431" sldId="2147483703"/>
            <pc:sldLayoutMk cId="1758266375" sldId="2147484172"/>
          </pc:sldLayoutMkLst>
          <pc:spChg chg="mod">
            <ac:chgData name="Tracey Carson" userId="S::tracey.carson@karbonhomes.co.uk::bf442394-7dcd-44e6-837f-cad4601d2de7" providerId="AD" clId="Web-{D36B6B58-7E00-B8DE-F687-EAD0ACA9DAD6}" dt="2024-11-15T06:48:40.673" v="22"/>
            <ac:spMkLst>
              <pc:docMk/>
              <pc:sldMasterMk cId="1799123431" sldId="2147483703"/>
              <pc:sldLayoutMk cId="1758266375" sldId="2147484172"/>
              <ac:spMk id="11" creationId="{A5DDA83F-4E4B-444C-A4B8-DCA149233537}"/>
            </ac:spMkLst>
          </pc:spChg>
          <pc:spChg chg="mod">
            <ac:chgData name="Tracey Carson" userId="S::tracey.carson@karbonhomes.co.uk::bf442394-7dcd-44e6-837f-cad4601d2de7" providerId="AD" clId="Web-{D36B6B58-7E00-B8DE-F687-EAD0ACA9DAD6}" dt="2024-11-15T06:48:40.673" v="22"/>
            <ac:spMkLst>
              <pc:docMk/>
              <pc:sldMasterMk cId="1799123431" sldId="2147483703"/>
              <pc:sldLayoutMk cId="1758266375" sldId="2147484172"/>
              <ac:spMk id="12" creationId="{4BEE8320-AEBC-A6C8-454B-1CA4A6F2CE31}"/>
            </ac:spMkLst>
          </pc:spChg>
        </pc:sldLayoutChg>
        <pc:sldLayoutChg chg="modSp mod ord">
          <pc:chgData name="Tracey Carson" userId="S::tracey.carson@karbonhomes.co.uk::bf442394-7dcd-44e6-837f-cad4601d2de7" providerId="AD" clId="Web-{D36B6B58-7E00-B8DE-F687-EAD0ACA9DAD6}" dt="2024-11-15T06:48:40.673" v="22"/>
          <pc:sldLayoutMkLst>
            <pc:docMk/>
            <pc:sldMasterMk cId="1799123431" sldId="2147483703"/>
            <pc:sldLayoutMk cId="2642768192" sldId="2147484173"/>
          </pc:sldLayoutMkLst>
          <pc:spChg chg="mod">
            <ac:chgData name="Tracey Carson" userId="S::tracey.carson@karbonhomes.co.uk::bf442394-7dcd-44e6-837f-cad4601d2de7" providerId="AD" clId="Web-{D36B6B58-7E00-B8DE-F687-EAD0ACA9DAD6}" dt="2024-11-15T06:48:40.673" v="22"/>
            <ac:spMkLst>
              <pc:docMk/>
              <pc:sldMasterMk cId="1799123431" sldId="2147483703"/>
              <pc:sldLayoutMk cId="2642768192" sldId="2147484173"/>
              <ac:spMk id="11" creationId="{90F232AD-AD3C-FBFC-AA37-54A9F7D8579B}"/>
            </ac:spMkLst>
          </pc:spChg>
          <pc:spChg chg="mod">
            <ac:chgData name="Tracey Carson" userId="S::tracey.carson@karbonhomes.co.uk::bf442394-7dcd-44e6-837f-cad4601d2de7" providerId="AD" clId="Web-{D36B6B58-7E00-B8DE-F687-EAD0ACA9DAD6}" dt="2024-11-15T06:48:40.673" v="22"/>
            <ac:spMkLst>
              <pc:docMk/>
              <pc:sldMasterMk cId="1799123431" sldId="2147483703"/>
              <pc:sldLayoutMk cId="2642768192" sldId="2147484173"/>
              <ac:spMk id="12" creationId="{9CCD4EF3-4A8D-AB7E-3930-E236C4CC6824}"/>
            </ac:spMkLst>
          </pc:spChg>
        </pc:sldLayoutChg>
        <pc:sldLayoutChg chg="modSp mod ord">
          <pc:chgData name="Tracey Carson" userId="S::tracey.carson@karbonhomes.co.uk::bf442394-7dcd-44e6-837f-cad4601d2de7" providerId="AD" clId="Web-{D36B6B58-7E00-B8DE-F687-EAD0ACA9DAD6}" dt="2024-11-15T06:48:40.673" v="22"/>
          <pc:sldLayoutMkLst>
            <pc:docMk/>
            <pc:sldMasterMk cId="1799123431" sldId="2147483703"/>
            <pc:sldLayoutMk cId="2292759704" sldId="2147484174"/>
          </pc:sldLayoutMkLst>
          <pc:spChg chg="mod">
            <ac:chgData name="Tracey Carson" userId="S::tracey.carson@karbonhomes.co.uk::bf442394-7dcd-44e6-837f-cad4601d2de7" providerId="AD" clId="Web-{D36B6B58-7E00-B8DE-F687-EAD0ACA9DAD6}" dt="2024-11-15T06:48:40.673" v="22"/>
            <ac:spMkLst>
              <pc:docMk/>
              <pc:sldMasterMk cId="1799123431" sldId="2147483703"/>
              <pc:sldLayoutMk cId="2292759704" sldId="2147484174"/>
              <ac:spMk id="6" creationId="{F9403977-82EE-7213-60AE-AD5E31493DD2}"/>
            </ac:spMkLst>
          </pc:spChg>
          <pc:spChg chg="mod">
            <ac:chgData name="Tracey Carson" userId="S::tracey.carson@karbonhomes.co.uk::bf442394-7dcd-44e6-837f-cad4601d2de7" providerId="AD" clId="Web-{D36B6B58-7E00-B8DE-F687-EAD0ACA9DAD6}" dt="2024-11-15T06:48:40.673" v="22"/>
            <ac:spMkLst>
              <pc:docMk/>
              <pc:sldMasterMk cId="1799123431" sldId="2147483703"/>
              <pc:sldLayoutMk cId="2292759704" sldId="2147484174"/>
              <ac:spMk id="7" creationId="{8D908299-8458-85E8-8FB0-ADF62E0A3AFC}"/>
            </ac:spMkLst>
          </pc:spChg>
        </pc:sldLayoutChg>
        <pc:sldLayoutChg chg="modSp mod ord">
          <pc:chgData name="Tracey Carson" userId="S::tracey.carson@karbonhomes.co.uk::bf442394-7dcd-44e6-837f-cad4601d2de7" providerId="AD" clId="Web-{D36B6B58-7E00-B8DE-F687-EAD0ACA9DAD6}" dt="2024-11-15T06:48:40.673" v="22"/>
          <pc:sldLayoutMkLst>
            <pc:docMk/>
            <pc:sldMasterMk cId="1799123431" sldId="2147483703"/>
            <pc:sldLayoutMk cId="3822152250" sldId="2147484175"/>
          </pc:sldLayoutMkLst>
          <pc:spChg chg="mod">
            <ac:chgData name="Tracey Carson" userId="S::tracey.carson@karbonhomes.co.uk::bf442394-7dcd-44e6-837f-cad4601d2de7" providerId="AD" clId="Web-{D36B6B58-7E00-B8DE-F687-EAD0ACA9DAD6}" dt="2024-11-15T06:48:40.673" v="22"/>
            <ac:spMkLst>
              <pc:docMk/>
              <pc:sldMasterMk cId="1799123431" sldId="2147483703"/>
              <pc:sldLayoutMk cId="3822152250" sldId="2147484175"/>
              <ac:spMk id="2" creationId="{58FCF506-9496-1C8A-9406-D2ADA562CCA3}"/>
            </ac:spMkLst>
          </pc:spChg>
          <pc:spChg chg="mod">
            <ac:chgData name="Tracey Carson" userId="S::tracey.carson@karbonhomes.co.uk::bf442394-7dcd-44e6-837f-cad4601d2de7" providerId="AD" clId="Web-{D36B6B58-7E00-B8DE-F687-EAD0ACA9DAD6}" dt="2024-11-15T06:48:40.673" v="22"/>
            <ac:spMkLst>
              <pc:docMk/>
              <pc:sldMasterMk cId="1799123431" sldId="2147483703"/>
              <pc:sldLayoutMk cId="3822152250" sldId="2147484175"/>
              <ac:spMk id="3" creationId="{6AF4EEB6-69E4-8BFA-4D13-1D02A86F19D7}"/>
            </ac:spMkLst>
          </pc:spChg>
        </pc:sldLayoutChg>
        <pc:sldLayoutChg chg="modSp mod ord">
          <pc:chgData name="Tracey Carson" userId="S::tracey.carson@karbonhomes.co.uk::bf442394-7dcd-44e6-837f-cad4601d2de7" providerId="AD" clId="Web-{D36B6B58-7E00-B8DE-F687-EAD0ACA9DAD6}" dt="2024-11-15T06:48:40.673" v="22"/>
          <pc:sldLayoutMkLst>
            <pc:docMk/>
            <pc:sldMasterMk cId="1799123431" sldId="2147483703"/>
            <pc:sldLayoutMk cId="2125437440" sldId="2147484176"/>
          </pc:sldLayoutMkLst>
          <pc:spChg chg="mod">
            <ac:chgData name="Tracey Carson" userId="S::tracey.carson@karbonhomes.co.uk::bf442394-7dcd-44e6-837f-cad4601d2de7" providerId="AD" clId="Web-{D36B6B58-7E00-B8DE-F687-EAD0ACA9DAD6}" dt="2024-11-15T06:48:40.673" v="22"/>
            <ac:spMkLst>
              <pc:docMk/>
              <pc:sldMasterMk cId="1799123431" sldId="2147483703"/>
              <pc:sldLayoutMk cId="2125437440" sldId="2147484176"/>
              <ac:spMk id="2" creationId="{4B8C082C-F282-C4A1-D6A5-410A762E5633}"/>
            </ac:spMkLst>
          </pc:spChg>
        </pc:sldLayoutChg>
        <pc:sldLayoutChg chg="modSp mod ord">
          <pc:chgData name="Tracey Carson" userId="S::tracey.carson@karbonhomes.co.uk::bf442394-7dcd-44e6-837f-cad4601d2de7" providerId="AD" clId="Web-{D36B6B58-7E00-B8DE-F687-EAD0ACA9DAD6}" dt="2024-11-15T06:48:40.673" v="22"/>
          <pc:sldLayoutMkLst>
            <pc:docMk/>
            <pc:sldMasterMk cId="1799123431" sldId="2147483703"/>
            <pc:sldLayoutMk cId="1793903399" sldId="2147484177"/>
          </pc:sldLayoutMkLst>
          <pc:spChg chg="mod">
            <ac:chgData name="Tracey Carson" userId="S::tracey.carson@karbonhomes.co.uk::bf442394-7dcd-44e6-837f-cad4601d2de7" providerId="AD" clId="Web-{D36B6B58-7E00-B8DE-F687-EAD0ACA9DAD6}" dt="2024-11-15T06:48:40.673" v="22"/>
            <ac:spMkLst>
              <pc:docMk/>
              <pc:sldMasterMk cId="1799123431" sldId="2147483703"/>
              <pc:sldLayoutMk cId="1793903399" sldId="2147484177"/>
              <ac:spMk id="2" creationId="{4B8C082C-F282-C4A1-D6A5-410A762E5633}"/>
            </ac:spMkLst>
          </pc:spChg>
          <pc:spChg chg="mod">
            <ac:chgData name="Tracey Carson" userId="S::tracey.carson@karbonhomes.co.uk::bf442394-7dcd-44e6-837f-cad4601d2de7" providerId="AD" clId="Web-{D36B6B58-7E00-B8DE-F687-EAD0ACA9DAD6}" dt="2024-11-15T06:48:40.673" v="22"/>
            <ac:spMkLst>
              <pc:docMk/>
              <pc:sldMasterMk cId="1799123431" sldId="2147483703"/>
              <pc:sldLayoutMk cId="1793903399" sldId="2147484177"/>
              <ac:spMk id="7" creationId="{54789D21-7E5C-FAAB-81A8-2F8A9CB1A879}"/>
            </ac:spMkLst>
          </pc:spChg>
          <pc:spChg chg="mod">
            <ac:chgData name="Tracey Carson" userId="S::tracey.carson@karbonhomes.co.uk::bf442394-7dcd-44e6-837f-cad4601d2de7" providerId="AD" clId="Web-{D36B6B58-7E00-B8DE-F687-EAD0ACA9DAD6}" dt="2024-11-15T06:48:40.673" v="22"/>
            <ac:spMkLst>
              <pc:docMk/>
              <pc:sldMasterMk cId="1799123431" sldId="2147483703"/>
              <pc:sldLayoutMk cId="1793903399" sldId="2147484177"/>
              <ac:spMk id="8" creationId="{56C2F28A-39F6-1A2E-EA00-B646BC78457D}"/>
            </ac:spMkLst>
          </pc:spChg>
        </pc:sldLayoutChg>
        <pc:sldLayoutChg chg="modSp mod ord">
          <pc:chgData name="Tracey Carson" userId="S::tracey.carson@karbonhomes.co.uk::bf442394-7dcd-44e6-837f-cad4601d2de7" providerId="AD" clId="Web-{D36B6B58-7E00-B8DE-F687-EAD0ACA9DAD6}" dt="2024-11-15T06:48:40.673" v="22"/>
          <pc:sldLayoutMkLst>
            <pc:docMk/>
            <pc:sldMasterMk cId="1799123431" sldId="2147483703"/>
            <pc:sldLayoutMk cId="4233647541" sldId="2147484178"/>
          </pc:sldLayoutMkLst>
          <pc:spChg chg="mod">
            <ac:chgData name="Tracey Carson" userId="S::tracey.carson@karbonhomes.co.uk::bf442394-7dcd-44e6-837f-cad4601d2de7" providerId="AD" clId="Web-{D36B6B58-7E00-B8DE-F687-EAD0ACA9DAD6}" dt="2024-11-15T06:48:40.673" v="22"/>
            <ac:spMkLst>
              <pc:docMk/>
              <pc:sldMasterMk cId="1799123431" sldId="2147483703"/>
              <pc:sldLayoutMk cId="4233647541" sldId="2147484178"/>
              <ac:spMk id="2" creationId="{4B8C082C-F282-C4A1-D6A5-410A762E5633}"/>
            </ac:spMkLst>
          </pc:spChg>
          <pc:spChg chg="mod">
            <ac:chgData name="Tracey Carson" userId="S::tracey.carson@karbonhomes.co.uk::bf442394-7dcd-44e6-837f-cad4601d2de7" providerId="AD" clId="Web-{D36B6B58-7E00-B8DE-F687-EAD0ACA9DAD6}" dt="2024-11-15T06:48:40.673" v="22"/>
            <ac:spMkLst>
              <pc:docMk/>
              <pc:sldMasterMk cId="1799123431" sldId="2147483703"/>
              <pc:sldLayoutMk cId="4233647541" sldId="2147484178"/>
              <ac:spMk id="4" creationId="{5C9AD746-8AAF-32BB-41ED-F8669B22955C}"/>
            </ac:spMkLst>
          </pc:spChg>
          <pc:spChg chg="mod">
            <ac:chgData name="Tracey Carson" userId="S::tracey.carson@karbonhomes.co.uk::bf442394-7dcd-44e6-837f-cad4601d2de7" providerId="AD" clId="Web-{D36B6B58-7E00-B8DE-F687-EAD0ACA9DAD6}" dt="2024-11-15T06:48:40.673" v="22"/>
            <ac:spMkLst>
              <pc:docMk/>
              <pc:sldMasterMk cId="1799123431" sldId="2147483703"/>
              <pc:sldLayoutMk cId="4233647541" sldId="2147484178"/>
              <ac:spMk id="8" creationId="{555CCE80-390D-B5FE-F5BB-05AACE0E1435}"/>
            </ac:spMkLst>
          </pc:spChg>
        </pc:sldLayoutChg>
        <pc:sldLayoutChg chg="modSp mod ord">
          <pc:chgData name="Tracey Carson" userId="S::tracey.carson@karbonhomes.co.uk::bf442394-7dcd-44e6-837f-cad4601d2de7" providerId="AD" clId="Web-{D36B6B58-7E00-B8DE-F687-EAD0ACA9DAD6}" dt="2024-11-15T06:48:40.673" v="22"/>
          <pc:sldLayoutMkLst>
            <pc:docMk/>
            <pc:sldMasterMk cId="1799123431" sldId="2147483703"/>
            <pc:sldLayoutMk cId="4008475862" sldId="2147484179"/>
          </pc:sldLayoutMkLst>
          <pc:spChg chg="mod">
            <ac:chgData name="Tracey Carson" userId="S::tracey.carson@karbonhomes.co.uk::bf442394-7dcd-44e6-837f-cad4601d2de7" providerId="AD" clId="Web-{D36B6B58-7E00-B8DE-F687-EAD0ACA9DAD6}" dt="2024-11-15T06:48:40.673" v="22"/>
            <ac:spMkLst>
              <pc:docMk/>
              <pc:sldMasterMk cId="1799123431" sldId="2147483703"/>
              <pc:sldLayoutMk cId="4008475862" sldId="2147484179"/>
              <ac:spMk id="2" creationId="{4B8C082C-F282-C4A1-D6A5-410A762E5633}"/>
            </ac:spMkLst>
          </pc:spChg>
          <pc:spChg chg="mod">
            <ac:chgData name="Tracey Carson" userId="S::tracey.carson@karbonhomes.co.uk::bf442394-7dcd-44e6-837f-cad4601d2de7" providerId="AD" clId="Web-{D36B6B58-7E00-B8DE-F687-EAD0ACA9DAD6}" dt="2024-11-15T06:48:40.673" v="22"/>
            <ac:spMkLst>
              <pc:docMk/>
              <pc:sldMasterMk cId="1799123431" sldId="2147483703"/>
              <pc:sldLayoutMk cId="4008475862" sldId="2147484179"/>
              <ac:spMk id="4" creationId="{FE65A941-DAE1-859D-30AB-1BC42B6A512F}"/>
            </ac:spMkLst>
          </pc:spChg>
          <pc:spChg chg="mod">
            <ac:chgData name="Tracey Carson" userId="S::tracey.carson@karbonhomes.co.uk::bf442394-7dcd-44e6-837f-cad4601d2de7" providerId="AD" clId="Web-{D36B6B58-7E00-B8DE-F687-EAD0ACA9DAD6}" dt="2024-11-15T06:48:40.673" v="22"/>
            <ac:spMkLst>
              <pc:docMk/>
              <pc:sldMasterMk cId="1799123431" sldId="2147483703"/>
              <pc:sldLayoutMk cId="4008475862" sldId="2147484179"/>
              <ac:spMk id="8" creationId="{9B9EE1F1-AA5C-A6A7-185B-EC6FD9FA74A0}"/>
            </ac:spMkLst>
          </pc:spChg>
        </pc:sldLayoutChg>
        <pc:sldLayoutChg chg="modSp mod ord">
          <pc:chgData name="Tracey Carson" userId="S::tracey.carson@karbonhomes.co.uk::bf442394-7dcd-44e6-837f-cad4601d2de7" providerId="AD" clId="Web-{D36B6B58-7E00-B8DE-F687-EAD0ACA9DAD6}" dt="2024-11-15T06:48:40.673" v="22"/>
          <pc:sldLayoutMkLst>
            <pc:docMk/>
            <pc:sldMasterMk cId="1799123431" sldId="2147483703"/>
            <pc:sldLayoutMk cId="3227119176" sldId="2147484180"/>
          </pc:sldLayoutMkLst>
          <pc:spChg chg="mod">
            <ac:chgData name="Tracey Carson" userId="S::tracey.carson@karbonhomes.co.uk::bf442394-7dcd-44e6-837f-cad4601d2de7" providerId="AD" clId="Web-{D36B6B58-7E00-B8DE-F687-EAD0ACA9DAD6}" dt="2024-11-15T06:48:40.673" v="22"/>
            <ac:spMkLst>
              <pc:docMk/>
              <pc:sldMasterMk cId="1799123431" sldId="2147483703"/>
              <pc:sldLayoutMk cId="3227119176" sldId="2147484180"/>
              <ac:spMk id="2" creationId="{4B8C082C-F282-C4A1-D6A5-410A762E5633}"/>
            </ac:spMkLst>
          </pc:spChg>
          <pc:spChg chg="mod">
            <ac:chgData name="Tracey Carson" userId="S::tracey.carson@karbonhomes.co.uk::bf442394-7dcd-44e6-837f-cad4601d2de7" providerId="AD" clId="Web-{D36B6B58-7E00-B8DE-F687-EAD0ACA9DAD6}" dt="2024-11-15T06:48:40.673" v="22"/>
            <ac:spMkLst>
              <pc:docMk/>
              <pc:sldMasterMk cId="1799123431" sldId="2147483703"/>
              <pc:sldLayoutMk cId="3227119176" sldId="2147484180"/>
              <ac:spMk id="4" creationId="{838F7C98-6BE4-56EA-EBFB-8EFA857AC7AF}"/>
            </ac:spMkLst>
          </pc:spChg>
          <pc:spChg chg="mod">
            <ac:chgData name="Tracey Carson" userId="S::tracey.carson@karbonhomes.co.uk::bf442394-7dcd-44e6-837f-cad4601d2de7" providerId="AD" clId="Web-{D36B6B58-7E00-B8DE-F687-EAD0ACA9DAD6}" dt="2024-11-15T06:48:40.673" v="22"/>
            <ac:spMkLst>
              <pc:docMk/>
              <pc:sldMasterMk cId="1799123431" sldId="2147483703"/>
              <pc:sldLayoutMk cId="3227119176" sldId="2147484180"/>
              <ac:spMk id="8" creationId="{44F84C44-08AB-B390-6F01-09AB03A4D172}"/>
            </ac:spMkLst>
          </pc:spChg>
        </pc:sldLayoutChg>
        <pc:sldLayoutChg chg="modSp mod ord">
          <pc:chgData name="Tracey Carson" userId="S::tracey.carson@karbonhomes.co.uk::bf442394-7dcd-44e6-837f-cad4601d2de7" providerId="AD" clId="Web-{D36B6B58-7E00-B8DE-F687-EAD0ACA9DAD6}" dt="2024-11-15T06:48:40.673" v="22"/>
          <pc:sldLayoutMkLst>
            <pc:docMk/>
            <pc:sldMasterMk cId="1799123431" sldId="2147483703"/>
            <pc:sldLayoutMk cId="1665405145" sldId="2147484181"/>
          </pc:sldLayoutMkLst>
          <pc:spChg chg="mod">
            <ac:chgData name="Tracey Carson" userId="S::tracey.carson@karbonhomes.co.uk::bf442394-7dcd-44e6-837f-cad4601d2de7" providerId="AD" clId="Web-{D36B6B58-7E00-B8DE-F687-EAD0ACA9DAD6}" dt="2024-11-15T06:48:40.673" v="22"/>
            <ac:spMkLst>
              <pc:docMk/>
              <pc:sldMasterMk cId="1799123431" sldId="2147483703"/>
              <pc:sldLayoutMk cId="1665405145" sldId="2147484181"/>
              <ac:spMk id="2" creationId="{4B8C082C-F282-C4A1-D6A5-410A762E5633}"/>
            </ac:spMkLst>
          </pc:spChg>
          <pc:spChg chg="mod">
            <ac:chgData name="Tracey Carson" userId="S::tracey.carson@karbonhomes.co.uk::bf442394-7dcd-44e6-837f-cad4601d2de7" providerId="AD" clId="Web-{D36B6B58-7E00-B8DE-F687-EAD0ACA9DAD6}" dt="2024-11-15T06:48:40.673" v="22"/>
            <ac:spMkLst>
              <pc:docMk/>
              <pc:sldMasterMk cId="1799123431" sldId="2147483703"/>
              <pc:sldLayoutMk cId="1665405145" sldId="2147484181"/>
              <ac:spMk id="4" creationId="{ACA1FD6D-10E9-9270-E962-794BE44D412D}"/>
            </ac:spMkLst>
          </pc:spChg>
          <pc:spChg chg="mod">
            <ac:chgData name="Tracey Carson" userId="S::tracey.carson@karbonhomes.co.uk::bf442394-7dcd-44e6-837f-cad4601d2de7" providerId="AD" clId="Web-{D36B6B58-7E00-B8DE-F687-EAD0ACA9DAD6}" dt="2024-11-15T06:48:40.673" v="22"/>
            <ac:spMkLst>
              <pc:docMk/>
              <pc:sldMasterMk cId="1799123431" sldId="2147483703"/>
              <pc:sldLayoutMk cId="1665405145" sldId="2147484181"/>
              <ac:spMk id="8" creationId="{A063C6A0-7CF0-952C-6860-50426937F0AA}"/>
            </ac:spMkLst>
          </pc:spChg>
        </pc:sldLayoutChg>
        <pc:sldLayoutChg chg="modSp mod ord">
          <pc:chgData name="Tracey Carson" userId="S::tracey.carson@karbonhomes.co.uk::bf442394-7dcd-44e6-837f-cad4601d2de7" providerId="AD" clId="Web-{D36B6B58-7E00-B8DE-F687-EAD0ACA9DAD6}" dt="2024-11-15T06:48:40.673" v="22"/>
          <pc:sldLayoutMkLst>
            <pc:docMk/>
            <pc:sldMasterMk cId="1799123431" sldId="2147483703"/>
            <pc:sldLayoutMk cId="3713099654" sldId="2147484182"/>
          </pc:sldLayoutMkLst>
          <pc:spChg chg="mod">
            <ac:chgData name="Tracey Carson" userId="S::tracey.carson@karbonhomes.co.uk::bf442394-7dcd-44e6-837f-cad4601d2de7" providerId="AD" clId="Web-{D36B6B58-7E00-B8DE-F687-EAD0ACA9DAD6}" dt="2024-11-15T06:48:40.673" v="22"/>
            <ac:spMkLst>
              <pc:docMk/>
              <pc:sldMasterMk cId="1799123431" sldId="2147483703"/>
              <pc:sldLayoutMk cId="3713099654" sldId="2147484182"/>
              <ac:spMk id="2" creationId="{4B8C082C-F282-C4A1-D6A5-410A762E5633}"/>
            </ac:spMkLst>
          </pc:spChg>
          <pc:spChg chg="mod">
            <ac:chgData name="Tracey Carson" userId="S::tracey.carson@karbonhomes.co.uk::bf442394-7dcd-44e6-837f-cad4601d2de7" providerId="AD" clId="Web-{D36B6B58-7E00-B8DE-F687-EAD0ACA9DAD6}" dt="2024-11-15T06:48:40.673" v="22"/>
            <ac:spMkLst>
              <pc:docMk/>
              <pc:sldMasterMk cId="1799123431" sldId="2147483703"/>
              <pc:sldLayoutMk cId="3713099654" sldId="2147484182"/>
              <ac:spMk id="4" creationId="{04A84985-09A3-4A9A-E3E9-AFC85FE1CE3F}"/>
            </ac:spMkLst>
          </pc:spChg>
          <pc:spChg chg="mod">
            <ac:chgData name="Tracey Carson" userId="S::tracey.carson@karbonhomes.co.uk::bf442394-7dcd-44e6-837f-cad4601d2de7" providerId="AD" clId="Web-{D36B6B58-7E00-B8DE-F687-EAD0ACA9DAD6}" dt="2024-11-15T06:48:40.673" v="22"/>
            <ac:spMkLst>
              <pc:docMk/>
              <pc:sldMasterMk cId="1799123431" sldId="2147483703"/>
              <pc:sldLayoutMk cId="3713099654" sldId="2147484182"/>
              <ac:spMk id="8" creationId="{6743074D-20B6-E8A8-73F4-53D5B054F028}"/>
            </ac:spMkLst>
          </pc:spChg>
        </pc:sldLayoutChg>
        <pc:sldLayoutChg chg="modSp mod ord">
          <pc:chgData name="Tracey Carson" userId="S::tracey.carson@karbonhomes.co.uk::bf442394-7dcd-44e6-837f-cad4601d2de7" providerId="AD" clId="Web-{D36B6B58-7E00-B8DE-F687-EAD0ACA9DAD6}" dt="2024-11-15T06:48:40.673" v="22"/>
          <pc:sldLayoutMkLst>
            <pc:docMk/>
            <pc:sldMasterMk cId="1799123431" sldId="2147483703"/>
            <pc:sldLayoutMk cId="2862614138" sldId="2147484183"/>
          </pc:sldLayoutMkLst>
          <pc:spChg chg="mod">
            <ac:chgData name="Tracey Carson" userId="S::tracey.carson@karbonhomes.co.uk::bf442394-7dcd-44e6-837f-cad4601d2de7" providerId="AD" clId="Web-{D36B6B58-7E00-B8DE-F687-EAD0ACA9DAD6}" dt="2024-11-15T06:48:40.673" v="22"/>
            <ac:spMkLst>
              <pc:docMk/>
              <pc:sldMasterMk cId="1799123431" sldId="2147483703"/>
              <pc:sldLayoutMk cId="2862614138" sldId="2147484183"/>
              <ac:spMk id="2" creationId="{4B8C082C-F282-C4A1-D6A5-410A762E5633}"/>
            </ac:spMkLst>
          </pc:spChg>
          <pc:spChg chg="mod">
            <ac:chgData name="Tracey Carson" userId="S::tracey.carson@karbonhomes.co.uk::bf442394-7dcd-44e6-837f-cad4601d2de7" providerId="AD" clId="Web-{D36B6B58-7E00-B8DE-F687-EAD0ACA9DAD6}" dt="2024-11-15T06:48:40.673" v="22"/>
            <ac:spMkLst>
              <pc:docMk/>
              <pc:sldMasterMk cId="1799123431" sldId="2147483703"/>
              <pc:sldLayoutMk cId="2862614138" sldId="2147484183"/>
              <ac:spMk id="4" creationId="{1A552508-023F-D53B-44CB-912225720AEF}"/>
            </ac:spMkLst>
          </pc:spChg>
          <pc:spChg chg="mod">
            <ac:chgData name="Tracey Carson" userId="S::tracey.carson@karbonhomes.co.uk::bf442394-7dcd-44e6-837f-cad4601d2de7" providerId="AD" clId="Web-{D36B6B58-7E00-B8DE-F687-EAD0ACA9DAD6}" dt="2024-11-15T06:48:40.673" v="22"/>
            <ac:spMkLst>
              <pc:docMk/>
              <pc:sldMasterMk cId="1799123431" sldId="2147483703"/>
              <pc:sldLayoutMk cId="2862614138" sldId="2147484183"/>
              <ac:spMk id="8" creationId="{B9C2AB00-DEA4-95E7-1C1A-771BA15A25DE}"/>
            </ac:spMkLst>
          </pc:spChg>
        </pc:sldLayoutChg>
        <pc:sldLayoutChg chg="mod ord">
          <pc:chgData name="Tracey Carson" userId="S::tracey.carson@karbonhomes.co.uk::bf442394-7dcd-44e6-837f-cad4601d2de7" providerId="AD" clId="Web-{D36B6B58-7E00-B8DE-F687-EAD0ACA9DAD6}" dt="2024-11-15T06:48:40.673" v="22"/>
          <pc:sldLayoutMkLst>
            <pc:docMk/>
            <pc:sldMasterMk cId="1799123431" sldId="2147483703"/>
            <pc:sldLayoutMk cId="3769252762" sldId="2147484184"/>
          </pc:sldLayoutMkLst>
        </pc:sldLayoutChg>
        <pc:sldLayoutChg chg="modSp mod ord">
          <pc:chgData name="Tracey Carson" userId="S::tracey.carson@karbonhomes.co.uk::bf442394-7dcd-44e6-837f-cad4601d2de7" providerId="AD" clId="Web-{D36B6B58-7E00-B8DE-F687-EAD0ACA9DAD6}" dt="2024-11-15T06:48:40.673" v="22"/>
          <pc:sldLayoutMkLst>
            <pc:docMk/>
            <pc:sldMasterMk cId="1799123431" sldId="2147483703"/>
            <pc:sldLayoutMk cId="2116115527" sldId="2147484185"/>
          </pc:sldLayoutMkLst>
          <pc:spChg chg="mod">
            <ac:chgData name="Tracey Carson" userId="S::tracey.carson@karbonhomes.co.uk::bf442394-7dcd-44e6-837f-cad4601d2de7" providerId="AD" clId="Web-{D36B6B58-7E00-B8DE-F687-EAD0ACA9DAD6}" dt="2024-11-15T06:48:40.673" v="22"/>
            <ac:spMkLst>
              <pc:docMk/>
              <pc:sldMasterMk cId="1799123431" sldId="2147483703"/>
              <pc:sldLayoutMk cId="2116115527" sldId="2147484185"/>
              <ac:spMk id="4" creationId="{C1B3F0D4-EA08-A9E7-4EF2-A055966B6DDF}"/>
            </ac:spMkLst>
          </pc:spChg>
          <pc:spChg chg="mod">
            <ac:chgData name="Tracey Carson" userId="S::tracey.carson@karbonhomes.co.uk::bf442394-7dcd-44e6-837f-cad4601d2de7" providerId="AD" clId="Web-{D36B6B58-7E00-B8DE-F687-EAD0ACA9DAD6}" dt="2024-11-15T06:48:40.673" v="22"/>
            <ac:spMkLst>
              <pc:docMk/>
              <pc:sldMasterMk cId="1799123431" sldId="2147483703"/>
              <pc:sldLayoutMk cId="2116115527" sldId="2147484185"/>
              <ac:spMk id="15" creationId="{53808703-0BCE-7183-6470-AA2644D50A04}"/>
            </ac:spMkLst>
          </pc:spChg>
        </pc:sldLayoutChg>
        <pc:sldLayoutChg chg="modSp mod ord">
          <pc:chgData name="Tracey Carson" userId="S::tracey.carson@karbonhomes.co.uk::bf442394-7dcd-44e6-837f-cad4601d2de7" providerId="AD" clId="Web-{D36B6B58-7E00-B8DE-F687-EAD0ACA9DAD6}" dt="2024-11-15T06:48:40.673" v="22"/>
          <pc:sldLayoutMkLst>
            <pc:docMk/>
            <pc:sldMasterMk cId="1799123431" sldId="2147483703"/>
            <pc:sldLayoutMk cId="601378604" sldId="2147484186"/>
          </pc:sldLayoutMkLst>
          <pc:spChg chg="mod">
            <ac:chgData name="Tracey Carson" userId="S::tracey.carson@karbonhomes.co.uk::bf442394-7dcd-44e6-837f-cad4601d2de7" providerId="AD" clId="Web-{D36B6B58-7E00-B8DE-F687-EAD0ACA9DAD6}" dt="2024-11-15T06:48:40.673" v="22"/>
            <ac:spMkLst>
              <pc:docMk/>
              <pc:sldMasterMk cId="1799123431" sldId="2147483703"/>
              <pc:sldLayoutMk cId="601378604" sldId="2147484186"/>
              <ac:spMk id="4" creationId="{24F6B201-E196-2A74-FCD3-0F931BFBD12F}"/>
            </ac:spMkLst>
          </pc:spChg>
          <pc:spChg chg="mod">
            <ac:chgData name="Tracey Carson" userId="S::tracey.carson@karbonhomes.co.uk::bf442394-7dcd-44e6-837f-cad4601d2de7" providerId="AD" clId="Web-{D36B6B58-7E00-B8DE-F687-EAD0ACA9DAD6}" dt="2024-11-15T06:48:40.673" v="22"/>
            <ac:spMkLst>
              <pc:docMk/>
              <pc:sldMasterMk cId="1799123431" sldId="2147483703"/>
              <pc:sldLayoutMk cId="601378604" sldId="2147484186"/>
              <ac:spMk id="5" creationId="{74065A87-81BE-42D9-7510-C52FC04D0400}"/>
            </ac:spMkLst>
          </pc:spChg>
        </pc:sldLayoutChg>
        <pc:sldLayoutChg chg="modSp mod ord">
          <pc:chgData name="Tracey Carson" userId="S::tracey.carson@karbonhomes.co.uk::bf442394-7dcd-44e6-837f-cad4601d2de7" providerId="AD" clId="Web-{D36B6B58-7E00-B8DE-F687-EAD0ACA9DAD6}" dt="2024-11-15T06:48:40.719" v="23"/>
          <pc:sldLayoutMkLst>
            <pc:docMk/>
            <pc:sldMasterMk cId="1799123431" sldId="2147483703"/>
            <pc:sldLayoutMk cId="641379956" sldId="2147484188"/>
          </pc:sldLayoutMkLst>
          <pc:spChg chg="mod">
            <ac:chgData name="Tracey Carson" userId="S::tracey.carson@karbonhomes.co.uk::bf442394-7dcd-44e6-837f-cad4601d2de7" providerId="AD" clId="Web-{D36B6B58-7E00-B8DE-F687-EAD0ACA9DAD6}" dt="2024-11-15T06:48:40.719" v="23"/>
            <ac:spMkLst>
              <pc:docMk/>
              <pc:sldMasterMk cId="1799123431" sldId="2147483703"/>
              <pc:sldLayoutMk cId="641379956" sldId="2147484188"/>
              <ac:spMk id="2" creationId="{AA8DDEF5-B616-9FEB-82B3-97C675309909}"/>
            </ac:spMkLst>
          </pc:spChg>
          <pc:spChg chg="mod">
            <ac:chgData name="Tracey Carson" userId="S::tracey.carson@karbonhomes.co.uk::bf442394-7dcd-44e6-837f-cad4601d2de7" providerId="AD" clId="Web-{D36B6B58-7E00-B8DE-F687-EAD0ACA9DAD6}" dt="2024-11-15T06:48:40.719" v="23"/>
            <ac:spMkLst>
              <pc:docMk/>
              <pc:sldMasterMk cId="1799123431" sldId="2147483703"/>
              <pc:sldLayoutMk cId="641379956" sldId="2147484188"/>
              <ac:spMk id="3" creationId="{2AB18866-AA70-0855-5ECC-6EE9F4C9A47F}"/>
            </ac:spMkLst>
          </pc:spChg>
        </pc:sldLayoutChg>
        <pc:sldLayoutChg chg="modSp mod ord">
          <pc:chgData name="Tracey Carson" userId="S::tracey.carson@karbonhomes.co.uk::bf442394-7dcd-44e6-837f-cad4601d2de7" providerId="AD" clId="Web-{D36B6B58-7E00-B8DE-F687-EAD0ACA9DAD6}" dt="2024-11-15T06:48:40.719" v="23"/>
          <pc:sldLayoutMkLst>
            <pc:docMk/>
            <pc:sldMasterMk cId="1799123431" sldId="2147483703"/>
            <pc:sldLayoutMk cId="1688317425" sldId="2147484189"/>
          </pc:sldLayoutMkLst>
          <pc:spChg chg="mod">
            <ac:chgData name="Tracey Carson" userId="S::tracey.carson@karbonhomes.co.uk::bf442394-7dcd-44e6-837f-cad4601d2de7" providerId="AD" clId="Web-{D36B6B58-7E00-B8DE-F687-EAD0ACA9DAD6}" dt="2024-11-15T06:48:40.719" v="23"/>
            <ac:spMkLst>
              <pc:docMk/>
              <pc:sldMasterMk cId="1799123431" sldId="2147483703"/>
              <pc:sldLayoutMk cId="1688317425" sldId="2147484189"/>
              <ac:spMk id="2" creationId="{AA8DDEF5-B616-9FEB-82B3-97C675309909}"/>
            </ac:spMkLst>
          </pc:spChg>
          <pc:spChg chg="mod">
            <ac:chgData name="Tracey Carson" userId="S::tracey.carson@karbonhomes.co.uk::bf442394-7dcd-44e6-837f-cad4601d2de7" providerId="AD" clId="Web-{D36B6B58-7E00-B8DE-F687-EAD0ACA9DAD6}" dt="2024-11-15T06:48:40.719" v="23"/>
            <ac:spMkLst>
              <pc:docMk/>
              <pc:sldMasterMk cId="1799123431" sldId="2147483703"/>
              <pc:sldLayoutMk cId="1688317425" sldId="2147484189"/>
              <ac:spMk id="3" creationId="{2AB18866-AA70-0855-5ECC-6EE9F4C9A47F}"/>
            </ac:spMkLst>
          </pc:spChg>
        </pc:sldLayoutChg>
        <pc:sldLayoutChg chg="modSp mod ord">
          <pc:chgData name="Tracey Carson" userId="S::tracey.carson@karbonhomes.co.uk::bf442394-7dcd-44e6-837f-cad4601d2de7" providerId="AD" clId="Web-{D36B6B58-7E00-B8DE-F687-EAD0ACA9DAD6}" dt="2024-11-15T06:48:40.719" v="23"/>
          <pc:sldLayoutMkLst>
            <pc:docMk/>
            <pc:sldMasterMk cId="1799123431" sldId="2147483703"/>
            <pc:sldLayoutMk cId="3312377643" sldId="2147484190"/>
          </pc:sldLayoutMkLst>
          <pc:spChg chg="mod">
            <ac:chgData name="Tracey Carson" userId="S::tracey.carson@karbonhomes.co.uk::bf442394-7dcd-44e6-837f-cad4601d2de7" providerId="AD" clId="Web-{D36B6B58-7E00-B8DE-F687-EAD0ACA9DAD6}" dt="2024-11-15T06:48:40.719" v="23"/>
            <ac:spMkLst>
              <pc:docMk/>
              <pc:sldMasterMk cId="1799123431" sldId="2147483703"/>
              <pc:sldLayoutMk cId="3312377643" sldId="2147484190"/>
              <ac:spMk id="2" creationId="{AA8DDEF5-B616-9FEB-82B3-97C675309909}"/>
            </ac:spMkLst>
          </pc:spChg>
          <pc:spChg chg="mod">
            <ac:chgData name="Tracey Carson" userId="S::tracey.carson@karbonhomes.co.uk::bf442394-7dcd-44e6-837f-cad4601d2de7" providerId="AD" clId="Web-{D36B6B58-7E00-B8DE-F687-EAD0ACA9DAD6}" dt="2024-11-15T06:48:40.719" v="23"/>
            <ac:spMkLst>
              <pc:docMk/>
              <pc:sldMasterMk cId="1799123431" sldId="2147483703"/>
              <pc:sldLayoutMk cId="3312377643" sldId="2147484190"/>
              <ac:spMk id="3" creationId="{2AB18866-AA70-0855-5ECC-6EE9F4C9A47F}"/>
            </ac:spMkLst>
          </pc:spChg>
        </pc:sldLayoutChg>
        <pc:sldLayoutChg chg="modSp mod ord">
          <pc:chgData name="Tracey Carson" userId="S::tracey.carson@karbonhomes.co.uk::bf442394-7dcd-44e6-837f-cad4601d2de7" providerId="AD" clId="Web-{D36B6B58-7E00-B8DE-F687-EAD0ACA9DAD6}" dt="2024-11-15T06:48:40.719" v="23"/>
          <pc:sldLayoutMkLst>
            <pc:docMk/>
            <pc:sldMasterMk cId="1799123431" sldId="2147483703"/>
            <pc:sldLayoutMk cId="600724792" sldId="2147484191"/>
          </pc:sldLayoutMkLst>
          <pc:spChg chg="mod">
            <ac:chgData name="Tracey Carson" userId="S::tracey.carson@karbonhomes.co.uk::bf442394-7dcd-44e6-837f-cad4601d2de7" providerId="AD" clId="Web-{D36B6B58-7E00-B8DE-F687-EAD0ACA9DAD6}" dt="2024-11-15T06:48:40.719" v="23"/>
            <ac:spMkLst>
              <pc:docMk/>
              <pc:sldMasterMk cId="1799123431" sldId="2147483703"/>
              <pc:sldLayoutMk cId="600724792" sldId="2147484191"/>
              <ac:spMk id="11" creationId="{A511FAE7-0C32-E2C8-4BF4-3B58F8CD5A0C}"/>
            </ac:spMkLst>
          </pc:spChg>
          <pc:spChg chg="mod">
            <ac:chgData name="Tracey Carson" userId="S::tracey.carson@karbonhomes.co.uk::bf442394-7dcd-44e6-837f-cad4601d2de7" providerId="AD" clId="Web-{D36B6B58-7E00-B8DE-F687-EAD0ACA9DAD6}" dt="2024-11-15T06:48:40.719" v="23"/>
            <ac:spMkLst>
              <pc:docMk/>
              <pc:sldMasterMk cId="1799123431" sldId="2147483703"/>
              <pc:sldLayoutMk cId="600724792" sldId="2147484191"/>
              <ac:spMk id="12" creationId="{209B60F1-283C-E575-5F1F-CF3180ED0B94}"/>
            </ac:spMkLst>
          </pc:spChg>
        </pc:sldLayoutChg>
        <pc:sldLayoutChg chg="modSp mod ord">
          <pc:chgData name="Tracey Carson" userId="S::tracey.carson@karbonhomes.co.uk::bf442394-7dcd-44e6-837f-cad4601d2de7" providerId="AD" clId="Web-{D36B6B58-7E00-B8DE-F687-EAD0ACA9DAD6}" dt="2024-11-15T06:48:40.719" v="23"/>
          <pc:sldLayoutMkLst>
            <pc:docMk/>
            <pc:sldMasterMk cId="1799123431" sldId="2147483703"/>
            <pc:sldLayoutMk cId="7537309" sldId="2147484192"/>
          </pc:sldLayoutMkLst>
          <pc:spChg chg="mod">
            <ac:chgData name="Tracey Carson" userId="S::tracey.carson@karbonhomes.co.uk::bf442394-7dcd-44e6-837f-cad4601d2de7" providerId="AD" clId="Web-{D36B6B58-7E00-B8DE-F687-EAD0ACA9DAD6}" dt="2024-11-15T06:48:40.719" v="23"/>
            <ac:spMkLst>
              <pc:docMk/>
              <pc:sldMasterMk cId="1799123431" sldId="2147483703"/>
              <pc:sldLayoutMk cId="7537309" sldId="2147484192"/>
              <ac:spMk id="11" creationId="{21473C21-6408-A1F8-29F5-D60998D7E865}"/>
            </ac:spMkLst>
          </pc:spChg>
          <pc:spChg chg="mod">
            <ac:chgData name="Tracey Carson" userId="S::tracey.carson@karbonhomes.co.uk::bf442394-7dcd-44e6-837f-cad4601d2de7" providerId="AD" clId="Web-{D36B6B58-7E00-B8DE-F687-EAD0ACA9DAD6}" dt="2024-11-15T06:48:40.719" v="23"/>
            <ac:spMkLst>
              <pc:docMk/>
              <pc:sldMasterMk cId="1799123431" sldId="2147483703"/>
              <pc:sldLayoutMk cId="7537309" sldId="2147484192"/>
              <ac:spMk id="12" creationId="{369189C9-1FF9-0449-1FBF-1555315BAC1A}"/>
            </ac:spMkLst>
          </pc:spChg>
        </pc:sldLayoutChg>
        <pc:sldLayoutChg chg="modSp mod ord">
          <pc:chgData name="Tracey Carson" userId="S::tracey.carson@karbonhomes.co.uk::bf442394-7dcd-44e6-837f-cad4601d2de7" providerId="AD" clId="Web-{D36B6B58-7E00-B8DE-F687-EAD0ACA9DAD6}" dt="2024-11-15T06:48:40.719" v="23"/>
          <pc:sldLayoutMkLst>
            <pc:docMk/>
            <pc:sldMasterMk cId="1799123431" sldId="2147483703"/>
            <pc:sldLayoutMk cId="1465174522" sldId="2147484193"/>
          </pc:sldLayoutMkLst>
          <pc:spChg chg="mod">
            <ac:chgData name="Tracey Carson" userId="S::tracey.carson@karbonhomes.co.uk::bf442394-7dcd-44e6-837f-cad4601d2de7" providerId="AD" clId="Web-{D36B6B58-7E00-B8DE-F687-EAD0ACA9DAD6}" dt="2024-11-15T06:48:40.719" v="23"/>
            <ac:spMkLst>
              <pc:docMk/>
              <pc:sldMasterMk cId="1799123431" sldId="2147483703"/>
              <pc:sldLayoutMk cId="1465174522" sldId="2147484193"/>
              <ac:spMk id="11" creationId="{265BCD7E-F8F7-F022-E9F3-FBCFE46F6B60}"/>
            </ac:spMkLst>
          </pc:spChg>
          <pc:spChg chg="mod">
            <ac:chgData name="Tracey Carson" userId="S::tracey.carson@karbonhomes.co.uk::bf442394-7dcd-44e6-837f-cad4601d2de7" providerId="AD" clId="Web-{D36B6B58-7E00-B8DE-F687-EAD0ACA9DAD6}" dt="2024-11-15T06:48:40.719" v="23"/>
            <ac:spMkLst>
              <pc:docMk/>
              <pc:sldMasterMk cId="1799123431" sldId="2147483703"/>
              <pc:sldLayoutMk cId="1465174522" sldId="2147484193"/>
              <ac:spMk id="12" creationId="{4533AE71-02B0-7FC5-BD6A-385CCCDCB616}"/>
            </ac:spMkLst>
          </pc:spChg>
        </pc:sldLayoutChg>
        <pc:sldLayoutChg chg="modSp mod ord">
          <pc:chgData name="Tracey Carson" userId="S::tracey.carson@karbonhomes.co.uk::bf442394-7dcd-44e6-837f-cad4601d2de7" providerId="AD" clId="Web-{D36B6B58-7E00-B8DE-F687-EAD0ACA9DAD6}" dt="2024-11-15T06:48:40.719" v="23"/>
          <pc:sldLayoutMkLst>
            <pc:docMk/>
            <pc:sldMasterMk cId="1799123431" sldId="2147483703"/>
            <pc:sldLayoutMk cId="1758266375" sldId="2147484194"/>
          </pc:sldLayoutMkLst>
          <pc:spChg chg="mod">
            <ac:chgData name="Tracey Carson" userId="S::tracey.carson@karbonhomes.co.uk::bf442394-7dcd-44e6-837f-cad4601d2de7" providerId="AD" clId="Web-{D36B6B58-7E00-B8DE-F687-EAD0ACA9DAD6}" dt="2024-11-15T06:48:40.719" v="23"/>
            <ac:spMkLst>
              <pc:docMk/>
              <pc:sldMasterMk cId="1799123431" sldId="2147483703"/>
              <pc:sldLayoutMk cId="1758266375" sldId="2147484194"/>
              <ac:spMk id="11" creationId="{A5DDA83F-4E4B-444C-A4B8-DCA149233537}"/>
            </ac:spMkLst>
          </pc:spChg>
          <pc:spChg chg="mod">
            <ac:chgData name="Tracey Carson" userId="S::tracey.carson@karbonhomes.co.uk::bf442394-7dcd-44e6-837f-cad4601d2de7" providerId="AD" clId="Web-{D36B6B58-7E00-B8DE-F687-EAD0ACA9DAD6}" dt="2024-11-15T06:48:40.719" v="23"/>
            <ac:spMkLst>
              <pc:docMk/>
              <pc:sldMasterMk cId="1799123431" sldId="2147483703"/>
              <pc:sldLayoutMk cId="1758266375" sldId="2147484194"/>
              <ac:spMk id="12" creationId="{4BEE8320-AEBC-A6C8-454B-1CA4A6F2CE31}"/>
            </ac:spMkLst>
          </pc:spChg>
        </pc:sldLayoutChg>
        <pc:sldLayoutChg chg="modSp mod ord">
          <pc:chgData name="Tracey Carson" userId="S::tracey.carson@karbonhomes.co.uk::bf442394-7dcd-44e6-837f-cad4601d2de7" providerId="AD" clId="Web-{D36B6B58-7E00-B8DE-F687-EAD0ACA9DAD6}" dt="2024-11-15T06:48:40.719" v="23"/>
          <pc:sldLayoutMkLst>
            <pc:docMk/>
            <pc:sldMasterMk cId="1799123431" sldId="2147483703"/>
            <pc:sldLayoutMk cId="2642768192" sldId="2147484195"/>
          </pc:sldLayoutMkLst>
          <pc:spChg chg="mod">
            <ac:chgData name="Tracey Carson" userId="S::tracey.carson@karbonhomes.co.uk::bf442394-7dcd-44e6-837f-cad4601d2de7" providerId="AD" clId="Web-{D36B6B58-7E00-B8DE-F687-EAD0ACA9DAD6}" dt="2024-11-15T06:48:40.719" v="23"/>
            <ac:spMkLst>
              <pc:docMk/>
              <pc:sldMasterMk cId="1799123431" sldId="2147483703"/>
              <pc:sldLayoutMk cId="2642768192" sldId="2147484195"/>
              <ac:spMk id="11" creationId="{90F232AD-AD3C-FBFC-AA37-54A9F7D8579B}"/>
            </ac:spMkLst>
          </pc:spChg>
          <pc:spChg chg="mod">
            <ac:chgData name="Tracey Carson" userId="S::tracey.carson@karbonhomes.co.uk::bf442394-7dcd-44e6-837f-cad4601d2de7" providerId="AD" clId="Web-{D36B6B58-7E00-B8DE-F687-EAD0ACA9DAD6}" dt="2024-11-15T06:48:40.719" v="23"/>
            <ac:spMkLst>
              <pc:docMk/>
              <pc:sldMasterMk cId="1799123431" sldId="2147483703"/>
              <pc:sldLayoutMk cId="2642768192" sldId="2147484195"/>
              <ac:spMk id="12" creationId="{9CCD4EF3-4A8D-AB7E-3930-E236C4CC6824}"/>
            </ac:spMkLst>
          </pc:spChg>
        </pc:sldLayoutChg>
        <pc:sldLayoutChg chg="modSp mod ord">
          <pc:chgData name="Tracey Carson" userId="S::tracey.carson@karbonhomes.co.uk::bf442394-7dcd-44e6-837f-cad4601d2de7" providerId="AD" clId="Web-{D36B6B58-7E00-B8DE-F687-EAD0ACA9DAD6}" dt="2024-11-15T06:48:40.719" v="23"/>
          <pc:sldLayoutMkLst>
            <pc:docMk/>
            <pc:sldMasterMk cId="1799123431" sldId="2147483703"/>
            <pc:sldLayoutMk cId="2292759704" sldId="2147484196"/>
          </pc:sldLayoutMkLst>
          <pc:spChg chg="mod">
            <ac:chgData name="Tracey Carson" userId="S::tracey.carson@karbonhomes.co.uk::bf442394-7dcd-44e6-837f-cad4601d2de7" providerId="AD" clId="Web-{D36B6B58-7E00-B8DE-F687-EAD0ACA9DAD6}" dt="2024-11-15T06:48:40.719" v="23"/>
            <ac:spMkLst>
              <pc:docMk/>
              <pc:sldMasterMk cId="1799123431" sldId="2147483703"/>
              <pc:sldLayoutMk cId="2292759704" sldId="2147484196"/>
              <ac:spMk id="6" creationId="{F9403977-82EE-7213-60AE-AD5E31493DD2}"/>
            </ac:spMkLst>
          </pc:spChg>
          <pc:spChg chg="mod">
            <ac:chgData name="Tracey Carson" userId="S::tracey.carson@karbonhomes.co.uk::bf442394-7dcd-44e6-837f-cad4601d2de7" providerId="AD" clId="Web-{D36B6B58-7E00-B8DE-F687-EAD0ACA9DAD6}" dt="2024-11-15T06:48:40.719" v="23"/>
            <ac:spMkLst>
              <pc:docMk/>
              <pc:sldMasterMk cId="1799123431" sldId="2147483703"/>
              <pc:sldLayoutMk cId="2292759704" sldId="2147484196"/>
              <ac:spMk id="7" creationId="{8D908299-8458-85E8-8FB0-ADF62E0A3AFC}"/>
            </ac:spMkLst>
          </pc:spChg>
        </pc:sldLayoutChg>
        <pc:sldLayoutChg chg="modSp mod ord">
          <pc:chgData name="Tracey Carson" userId="S::tracey.carson@karbonhomes.co.uk::bf442394-7dcd-44e6-837f-cad4601d2de7" providerId="AD" clId="Web-{D36B6B58-7E00-B8DE-F687-EAD0ACA9DAD6}" dt="2024-11-15T06:48:40.719" v="23"/>
          <pc:sldLayoutMkLst>
            <pc:docMk/>
            <pc:sldMasterMk cId="1799123431" sldId="2147483703"/>
            <pc:sldLayoutMk cId="3822152250" sldId="2147484197"/>
          </pc:sldLayoutMkLst>
          <pc:spChg chg="mod">
            <ac:chgData name="Tracey Carson" userId="S::tracey.carson@karbonhomes.co.uk::bf442394-7dcd-44e6-837f-cad4601d2de7" providerId="AD" clId="Web-{D36B6B58-7E00-B8DE-F687-EAD0ACA9DAD6}" dt="2024-11-15T06:48:40.719" v="23"/>
            <ac:spMkLst>
              <pc:docMk/>
              <pc:sldMasterMk cId="1799123431" sldId="2147483703"/>
              <pc:sldLayoutMk cId="3822152250" sldId="2147484197"/>
              <ac:spMk id="2" creationId="{58FCF506-9496-1C8A-9406-D2ADA562CCA3}"/>
            </ac:spMkLst>
          </pc:spChg>
          <pc:spChg chg="mod">
            <ac:chgData name="Tracey Carson" userId="S::tracey.carson@karbonhomes.co.uk::bf442394-7dcd-44e6-837f-cad4601d2de7" providerId="AD" clId="Web-{D36B6B58-7E00-B8DE-F687-EAD0ACA9DAD6}" dt="2024-11-15T06:48:40.719" v="23"/>
            <ac:spMkLst>
              <pc:docMk/>
              <pc:sldMasterMk cId="1799123431" sldId="2147483703"/>
              <pc:sldLayoutMk cId="3822152250" sldId="2147484197"/>
              <ac:spMk id="3" creationId="{6AF4EEB6-69E4-8BFA-4D13-1D02A86F19D7}"/>
            </ac:spMkLst>
          </pc:spChg>
        </pc:sldLayoutChg>
        <pc:sldLayoutChg chg="modSp mod ord">
          <pc:chgData name="Tracey Carson" userId="S::tracey.carson@karbonhomes.co.uk::bf442394-7dcd-44e6-837f-cad4601d2de7" providerId="AD" clId="Web-{D36B6B58-7E00-B8DE-F687-EAD0ACA9DAD6}" dt="2024-11-15T06:48:40.719" v="23"/>
          <pc:sldLayoutMkLst>
            <pc:docMk/>
            <pc:sldMasterMk cId="1799123431" sldId="2147483703"/>
            <pc:sldLayoutMk cId="2125437440" sldId="2147484198"/>
          </pc:sldLayoutMkLst>
          <pc:spChg chg="mod">
            <ac:chgData name="Tracey Carson" userId="S::tracey.carson@karbonhomes.co.uk::bf442394-7dcd-44e6-837f-cad4601d2de7" providerId="AD" clId="Web-{D36B6B58-7E00-B8DE-F687-EAD0ACA9DAD6}" dt="2024-11-15T06:48:40.719" v="23"/>
            <ac:spMkLst>
              <pc:docMk/>
              <pc:sldMasterMk cId="1799123431" sldId="2147483703"/>
              <pc:sldLayoutMk cId="2125437440" sldId="2147484198"/>
              <ac:spMk id="2" creationId="{4B8C082C-F282-C4A1-D6A5-410A762E5633}"/>
            </ac:spMkLst>
          </pc:spChg>
        </pc:sldLayoutChg>
        <pc:sldLayoutChg chg="modSp mod ord">
          <pc:chgData name="Tracey Carson" userId="S::tracey.carson@karbonhomes.co.uk::bf442394-7dcd-44e6-837f-cad4601d2de7" providerId="AD" clId="Web-{D36B6B58-7E00-B8DE-F687-EAD0ACA9DAD6}" dt="2024-11-15T06:48:40.719" v="23"/>
          <pc:sldLayoutMkLst>
            <pc:docMk/>
            <pc:sldMasterMk cId="1799123431" sldId="2147483703"/>
            <pc:sldLayoutMk cId="1793903399" sldId="2147484199"/>
          </pc:sldLayoutMkLst>
          <pc:spChg chg="mod">
            <ac:chgData name="Tracey Carson" userId="S::tracey.carson@karbonhomes.co.uk::bf442394-7dcd-44e6-837f-cad4601d2de7" providerId="AD" clId="Web-{D36B6B58-7E00-B8DE-F687-EAD0ACA9DAD6}" dt="2024-11-15T06:48:40.719" v="23"/>
            <ac:spMkLst>
              <pc:docMk/>
              <pc:sldMasterMk cId="1799123431" sldId="2147483703"/>
              <pc:sldLayoutMk cId="1793903399" sldId="2147484199"/>
              <ac:spMk id="2" creationId="{4B8C082C-F282-C4A1-D6A5-410A762E5633}"/>
            </ac:spMkLst>
          </pc:spChg>
          <pc:spChg chg="mod">
            <ac:chgData name="Tracey Carson" userId="S::tracey.carson@karbonhomes.co.uk::bf442394-7dcd-44e6-837f-cad4601d2de7" providerId="AD" clId="Web-{D36B6B58-7E00-B8DE-F687-EAD0ACA9DAD6}" dt="2024-11-15T06:48:40.719" v="23"/>
            <ac:spMkLst>
              <pc:docMk/>
              <pc:sldMasterMk cId="1799123431" sldId="2147483703"/>
              <pc:sldLayoutMk cId="1793903399" sldId="2147484199"/>
              <ac:spMk id="7" creationId="{54789D21-7E5C-FAAB-81A8-2F8A9CB1A879}"/>
            </ac:spMkLst>
          </pc:spChg>
          <pc:spChg chg="mod">
            <ac:chgData name="Tracey Carson" userId="S::tracey.carson@karbonhomes.co.uk::bf442394-7dcd-44e6-837f-cad4601d2de7" providerId="AD" clId="Web-{D36B6B58-7E00-B8DE-F687-EAD0ACA9DAD6}" dt="2024-11-15T06:48:40.719" v="23"/>
            <ac:spMkLst>
              <pc:docMk/>
              <pc:sldMasterMk cId="1799123431" sldId="2147483703"/>
              <pc:sldLayoutMk cId="1793903399" sldId="2147484199"/>
              <ac:spMk id="8" creationId="{56C2F28A-39F6-1A2E-EA00-B646BC78457D}"/>
            </ac:spMkLst>
          </pc:spChg>
        </pc:sldLayoutChg>
        <pc:sldLayoutChg chg="modSp mod ord">
          <pc:chgData name="Tracey Carson" userId="S::tracey.carson@karbonhomes.co.uk::bf442394-7dcd-44e6-837f-cad4601d2de7" providerId="AD" clId="Web-{D36B6B58-7E00-B8DE-F687-EAD0ACA9DAD6}" dt="2024-11-15T06:48:40.719" v="23"/>
          <pc:sldLayoutMkLst>
            <pc:docMk/>
            <pc:sldMasterMk cId="1799123431" sldId="2147483703"/>
            <pc:sldLayoutMk cId="4233647541" sldId="2147484200"/>
          </pc:sldLayoutMkLst>
          <pc:spChg chg="mod">
            <ac:chgData name="Tracey Carson" userId="S::tracey.carson@karbonhomes.co.uk::bf442394-7dcd-44e6-837f-cad4601d2de7" providerId="AD" clId="Web-{D36B6B58-7E00-B8DE-F687-EAD0ACA9DAD6}" dt="2024-11-15T06:48:40.719" v="23"/>
            <ac:spMkLst>
              <pc:docMk/>
              <pc:sldMasterMk cId="1799123431" sldId="2147483703"/>
              <pc:sldLayoutMk cId="4233647541" sldId="2147484200"/>
              <ac:spMk id="2" creationId="{4B8C082C-F282-C4A1-D6A5-410A762E5633}"/>
            </ac:spMkLst>
          </pc:spChg>
          <pc:spChg chg="mod">
            <ac:chgData name="Tracey Carson" userId="S::tracey.carson@karbonhomes.co.uk::bf442394-7dcd-44e6-837f-cad4601d2de7" providerId="AD" clId="Web-{D36B6B58-7E00-B8DE-F687-EAD0ACA9DAD6}" dt="2024-11-15T06:48:40.719" v="23"/>
            <ac:spMkLst>
              <pc:docMk/>
              <pc:sldMasterMk cId="1799123431" sldId="2147483703"/>
              <pc:sldLayoutMk cId="4233647541" sldId="2147484200"/>
              <ac:spMk id="4" creationId="{5C9AD746-8AAF-32BB-41ED-F8669B22955C}"/>
            </ac:spMkLst>
          </pc:spChg>
          <pc:spChg chg="mod">
            <ac:chgData name="Tracey Carson" userId="S::tracey.carson@karbonhomes.co.uk::bf442394-7dcd-44e6-837f-cad4601d2de7" providerId="AD" clId="Web-{D36B6B58-7E00-B8DE-F687-EAD0ACA9DAD6}" dt="2024-11-15T06:48:40.719" v="23"/>
            <ac:spMkLst>
              <pc:docMk/>
              <pc:sldMasterMk cId="1799123431" sldId="2147483703"/>
              <pc:sldLayoutMk cId="4233647541" sldId="2147484200"/>
              <ac:spMk id="8" creationId="{555CCE80-390D-B5FE-F5BB-05AACE0E1435}"/>
            </ac:spMkLst>
          </pc:spChg>
        </pc:sldLayoutChg>
        <pc:sldLayoutChg chg="modSp mod ord">
          <pc:chgData name="Tracey Carson" userId="S::tracey.carson@karbonhomes.co.uk::bf442394-7dcd-44e6-837f-cad4601d2de7" providerId="AD" clId="Web-{D36B6B58-7E00-B8DE-F687-EAD0ACA9DAD6}" dt="2024-11-15T06:48:40.719" v="23"/>
          <pc:sldLayoutMkLst>
            <pc:docMk/>
            <pc:sldMasterMk cId="1799123431" sldId="2147483703"/>
            <pc:sldLayoutMk cId="4008475862" sldId="2147484201"/>
          </pc:sldLayoutMkLst>
          <pc:spChg chg="mod">
            <ac:chgData name="Tracey Carson" userId="S::tracey.carson@karbonhomes.co.uk::bf442394-7dcd-44e6-837f-cad4601d2de7" providerId="AD" clId="Web-{D36B6B58-7E00-B8DE-F687-EAD0ACA9DAD6}" dt="2024-11-15T06:48:40.719" v="23"/>
            <ac:spMkLst>
              <pc:docMk/>
              <pc:sldMasterMk cId="1799123431" sldId="2147483703"/>
              <pc:sldLayoutMk cId="4008475862" sldId="2147484201"/>
              <ac:spMk id="2" creationId="{4B8C082C-F282-C4A1-D6A5-410A762E5633}"/>
            </ac:spMkLst>
          </pc:spChg>
          <pc:spChg chg="mod">
            <ac:chgData name="Tracey Carson" userId="S::tracey.carson@karbonhomes.co.uk::bf442394-7dcd-44e6-837f-cad4601d2de7" providerId="AD" clId="Web-{D36B6B58-7E00-B8DE-F687-EAD0ACA9DAD6}" dt="2024-11-15T06:48:40.719" v="23"/>
            <ac:spMkLst>
              <pc:docMk/>
              <pc:sldMasterMk cId="1799123431" sldId="2147483703"/>
              <pc:sldLayoutMk cId="4008475862" sldId="2147484201"/>
              <ac:spMk id="4" creationId="{FE65A941-DAE1-859D-30AB-1BC42B6A512F}"/>
            </ac:spMkLst>
          </pc:spChg>
          <pc:spChg chg="mod">
            <ac:chgData name="Tracey Carson" userId="S::tracey.carson@karbonhomes.co.uk::bf442394-7dcd-44e6-837f-cad4601d2de7" providerId="AD" clId="Web-{D36B6B58-7E00-B8DE-F687-EAD0ACA9DAD6}" dt="2024-11-15T06:48:40.719" v="23"/>
            <ac:spMkLst>
              <pc:docMk/>
              <pc:sldMasterMk cId="1799123431" sldId="2147483703"/>
              <pc:sldLayoutMk cId="4008475862" sldId="2147484201"/>
              <ac:spMk id="8" creationId="{9B9EE1F1-AA5C-A6A7-185B-EC6FD9FA74A0}"/>
            </ac:spMkLst>
          </pc:spChg>
        </pc:sldLayoutChg>
        <pc:sldLayoutChg chg="modSp mod ord">
          <pc:chgData name="Tracey Carson" userId="S::tracey.carson@karbonhomes.co.uk::bf442394-7dcd-44e6-837f-cad4601d2de7" providerId="AD" clId="Web-{D36B6B58-7E00-B8DE-F687-EAD0ACA9DAD6}" dt="2024-11-15T06:48:40.719" v="23"/>
          <pc:sldLayoutMkLst>
            <pc:docMk/>
            <pc:sldMasterMk cId="1799123431" sldId="2147483703"/>
            <pc:sldLayoutMk cId="3227119176" sldId="2147484202"/>
          </pc:sldLayoutMkLst>
          <pc:spChg chg="mod">
            <ac:chgData name="Tracey Carson" userId="S::tracey.carson@karbonhomes.co.uk::bf442394-7dcd-44e6-837f-cad4601d2de7" providerId="AD" clId="Web-{D36B6B58-7E00-B8DE-F687-EAD0ACA9DAD6}" dt="2024-11-15T06:48:40.719" v="23"/>
            <ac:spMkLst>
              <pc:docMk/>
              <pc:sldMasterMk cId="1799123431" sldId="2147483703"/>
              <pc:sldLayoutMk cId="3227119176" sldId="2147484202"/>
              <ac:spMk id="2" creationId="{4B8C082C-F282-C4A1-D6A5-410A762E5633}"/>
            </ac:spMkLst>
          </pc:spChg>
          <pc:spChg chg="mod">
            <ac:chgData name="Tracey Carson" userId="S::tracey.carson@karbonhomes.co.uk::bf442394-7dcd-44e6-837f-cad4601d2de7" providerId="AD" clId="Web-{D36B6B58-7E00-B8DE-F687-EAD0ACA9DAD6}" dt="2024-11-15T06:48:40.719" v="23"/>
            <ac:spMkLst>
              <pc:docMk/>
              <pc:sldMasterMk cId="1799123431" sldId="2147483703"/>
              <pc:sldLayoutMk cId="3227119176" sldId="2147484202"/>
              <ac:spMk id="4" creationId="{838F7C98-6BE4-56EA-EBFB-8EFA857AC7AF}"/>
            </ac:spMkLst>
          </pc:spChg>
          <pc:spChg chg="mod">
            <ac:chgData name="Tracey Carson" userId="S::tracey.carson@karbonhomes.co.uk::bf442394-7dcd-44e6-837f-cad4601d2de7" providerId="AD" clId="Web-{D36B6B58-7E00-B8DE-F687-EAD0ACA9DAD6}" dt="2024-11-15T06:48:40.719" v="23"/>
            <ac:spMkLst>
              <pc:docMk/>
              <pc:sldMasterMk cId="1799123431" sldId="2147483703"/>
              <pc:sldLayoutMk cId="3227119176" sldId="2147484202"/>
              <ac:spMk id="8" creationId="{44F84C44-08AB-B390-6F01-09AB03A4D172}"/>
            </ac:spMkLst>
          </pc:spChg>
        </pc:sldLayoutChg>
        <pc:sldLayoutChg chg="modSp mod ord">
          <pc:chgData name="Tracey Carson" userId="S::tracey.carson@karbonhomes.co.uk::bf442394-7dcd-44e6-837f-cad4601d2de7" providerId="AD" clId="Web-{D36B6B58-7E00-B8DE-F687-EAD0ACA9DAD6}" dt="2024-11-15T06:48:40.719" v="23"/>
          <pc:sldLayoutMkLst>
            <pc:docMk/>
            <pc:sldMasterMk cId="1799123431" sldId="2147483703"/>
            <pc:sldLayoutMk cId="1665405145" sldId="2147484203"/>
          </pc:sldLayoutMkLst>
          <pc:spChg chg="mod">
            <ac:chgData name="Tracey Carson" userId="S::tracey.carson@karbonhomes.co.uk::bf442394-7dcd-44e6-837f-cad4601d2de7" providerId="AD" clId="Web-{D36B6B58-7E00-B8DE-F687-EAD0ACA9DAD6}" dt="2024-11-15T06:48:40.719" v="23"/>
            <ac:spMkLst>
              <pc:docMk/>
              <pc:sldMasterMk cId="1799123431" sldId="2147483703"/>
              <pc:sldLayoutMk cId="1665405145" sldId="2147484203"/>
              <ac:spMk id="2" creationId="{4B8C082C-F282-C4A1-D6A5-410A762E5633}"/>
            </ac:spMkLst>
          </pc:spChg>
          <pc:spChg chg="mod">
            <ac:chgData name="Tracey Carson" userId="S::tracey.carson@karbonhomes.co.uk::bf442394-7dcd-44e6-837f-cad4601d2de7" providerId="AD" clId="Web-{D36B6B58-7E00-B8DE-F687-EAD0ACA9DAD6}" dt="2024-11-15T06:48:40.719" v="23"/>
            <ac:spMkLst>
              <pc:docMk/>
              <pc:sldMasterMk cId="1799123431" sldId="2147483703"/>
              <pc:sldLayoutMk cId="1665405145" sldId="2147484203"/>
              <ac:spMk id="4" creationId="{ACA1FD6D-10E9-9270-E962-794BE44D412D}"/>
            </ac:spMkLst>
          </pc:spChg>
          <pc:spChg chg="mod">
            <ac:chgData name="Tracey Carson" userId="S::tracey.carson@karbonhomes.co.uk::bf442394-7dcd-44e6-837f-cad4601d2de7" providerId="AD" clId="Web-{D36B6B58-7E00-B8DE-F687-EAD0ACA9DAD6}" dt="2024-11-15T06:48:40.719" v="23"/>
            <ac:spMkLst>
              <pc:docMk/>
              <pc:sldMasterMk cId="1799123431" sldId="2147483703"/>
              <pc:sldLayoutMk cId="1665405145" sldId="2147484203"/>
              <ac:spMk id="8" creationId="{A063C6A0-7CF0-952C-6860-50426937F0AA}"/>
            </ac:spMkLst>
          </pc:spChg>
        </pc:sldLayoutChg>
        <pc:sldLayoutChg chg="modSp mod ord">
          <pc:chgData name="Tracey Carson" userId="S::tracey.carson@karbonhomes.co.uk::bf442394-7dcd-44e6-837f-cad4601d2de7" providerId="AD" clId="Web-{D36B6B58-7E00-B8DE-F687-EAD0ACA9DAD6}" dt="2024-11-15T06:48:40.719" v="23"/>
          <pc:sldLayoutMkLst>
            <pc:docMk/>
            <pc:sldMasterMk cId="1799123431" sldId="2147483703"/>
            <pc:sldLayoutMk cId="3713099654" sldId="2147484204"/>
          </pc:sldLayoutMkLst>
          <pc:spChg chg="mod">
            <ac:chgData name="Tracey Carson" userId="S::tracey.carson@karbonhomes.co.uk::bf442394-7dcd-44e6-837f-cad4601d2de7" providerId="AD" clId="Web-{D36B6B58-7E00-B8DE-F687-EAD0ACA9DAD6}" dt="2024-11-15T06:48:40.719" v="23"/>
            <ac:spMkLst>
              <pc:docMk/>
              <pc:sldMasterMk cId="1799123431" sldId="2147483703"/>
              <pc:sldLayoutMk cId="3713099654" sldId="2147484204"/>
              <ac:spMk id="2" creationId="{4B8C082C-F282-C4A1-D6A5-410A762E5633}"/>
            </ac:spMkLst>
          </pc:spChg>
          <pc:spChg chg="mod">
            <ac:chgData name="Tracey Carson" userId="S::tracey.carson@karbonhomes.co.uk::bf442394-7dcd-44e6-837f-cad4601d2de7" providerId="AD" clId="Web-{D36B6B58-7E00-B8DE-F687-EAD0ACA9DAD6}" dt="2024-11-15T06:48:40.719" v="23"/>
            <ac:spMkLst>
              <pc:docMk/>
              <pc:sldMasterMk cId="1799123431" sldId="2147483703"/>
              <pc:sldLayoutMk cId="3713099654" sldId="2147484204"/>
              <ac:spMk id="4" creationId="{04A84985-09A3-4A9A-E3E9-AFC85FE1CE3F}"/>
            </ac:spMkLst>
          </pc:spChg>
          <pc:spChg chg="mod">
            <ac:chgData name="Tracey Carson" userId="S::tracey.carson@karbonhomes.co.uk::bf442394-7dcd-44e6-837f-cad4601d2de7" providerId="AD" clId="Web-{D36B6B58-7E00-B8DE-F687-EAD0ACA9DAD6}" dt="2024-11-15T06:48:40.719" v="23"/>
            <ac:spMkLst>
              <pc:docMk/>
              <pc:sldMasterMk cId="1799123431" sldId="2147483703"/>
              <pc:sldLayoutMk cId="3713099654" sldId="2147484204"/>
              <ac:spMk id="8" creationId="{6743074D-20B6-E8A8-73F4-53D5B054F028}"/>
            </ac:spMkLst>
          </pc:spChg>
        </pc:sldLayoutChg>
        <pc:sldLayoutChg chg="modSp mod ord">
          <pc:chgData name="Tracey Carson" userId="S::tracey.carson@karbonhomes.co.uk::bf442394-7dcd-44e6-837f-cad4601d2de7" providerId="AD" clId="Web-{D36B6B58-7E00-B8DE-F687-EAD0ACA9DAD6}" dt="2024-11-15T06:48:40.719" v="23"/>
          <pc:sldLayoutMkLst>
            <pc:docMk/>
            <pc:sldMasterMk cId="1799123431" sldId="2147483703"/>
            <pc:sldLayoutMk cId="2862614138" sldId="2147484205"/>
          </pc:sldLayoutMkLst>
          <pc:spChg chg="mod">
            <ac:chgData name="Tracey Carson" userId="S::tracey.carson@karbonhomes.co.uk::bf442394-7dcd-44e6-837f-cad4601d2de7" providerId="AD" clId="Web-{D36B6B58-7E00-B8DE-F687-EAD0ACA9DAD6}" dt="2024-11-15T06:48:40.719" v="23"/>
            <ac:spMkLst>
              <pc:docMk/>
              <pc:sldMasterMk cId="1799123431" sldId="2147483703"/>
              <pc:sldLayoutMk cId="2862614138" sldId="2147484205"/>
              <ac:spMk id="2" creationId="{4B8C082C-F282-C4A1-D6A5-410A762E5633}"/>
            </ac:spMkLst>
          </pc:spChg>
          <pc:spChg chg="mod">
            <ac:chgData name="Tracey Carson" userId="S::tracey.carson@karbonhomes.co.uk::bf442394-7dcd-44e6-837f-cad4601d2de7" providerId="AD" clId="Web-{D36B6B58-7E00-B8DE-F687-EAD0ACA9DAD6}" dt="2024-11-15T06:48:40.719" v="23"/>
            <ac:spMkLst>
              <pc:docMk/>
              <pc:sldMasterMk cId="1799123431" sldId="2147483703"/>
              <pc:sldLayoutMk cId="2862614138" sldId="2147484205"/>
              <ac:spMk id="4" creationId="{1A552508-023F-D53B-44CB-912225720AEF}"/>
            </ac:spMkLst>
          </pc:spChg>
          <pc:spChg chg="mod">
            <ac:chgData name="Tracey Carson" userId="S::tracey.carson@karbonhomes.co.uk::bf442394-7dcd-44e6-837f-cad4601d2de7" providerId="AD" clId="Web-{D36B6B58-7E00-B8DE-F687-EAD0ACA9DAD6}" dt="2024-11-15T06:48:40.719" v="23"/>
            <ac:spMkLst>
              <pc:docMk/>
              <pc:sldMasterMk cId="1799123431" sldId="2147483703"/>
              <pc:sldLayoutMk cId="2862614138" sldId="2147484205"/>
              <ac:spMk id="8" creationId="{B9C2AB00-DEA4-95E7-1C1A-771BA15A25DE}"/>
            </ac:spMkLst>
          </pc:spChg>
        </pc:sldLayoutChg>
        <pc:sldLayoutChg chg="mod ord">
          <pc:chgData name="Tracey Carson" userId="S::tracey.carson@karbonhomes.co.uk::bf442394-7dcd-44e6-837f-cad4601d2de7" providerId="AD" clId="Web-{D36B6B58-7E00-B8DE-F687-EAD0ACA9DAD6}" dt="2024-11-15T06:48:40.719" v="23"/>
          <pc:sldLayoutMkLst>
            <pc:docMk/>
            <pc:sldMasterMk cId="1799123431" sldId="2147483703"/>
            <pc:sldLayoutMk cId="3769252762" sldId="2147484206"/>
          </pc:sldLayoutMkLst>
        </pc:sldLayoutChg>
        <pc:sldLayoutChg chg="modSp mod ord">
          <pc:chgData name="Tracey Carson" userId="S::tracey.carson@karbonhomes.co.uk::bf442394-7dcd-44e6-837f-cad4601d2de7" providerId="AD" clId="Web-{D36B6B58-7E00-B8DE-F687-EAD0ACA9DAD6}" dt="2024-11-15T06:48:40.719" v="23"/>
          <pc:sldLayoutMkLst>
            <pc:docMk/>
            <pc:sldMasterMk cId="1799123431" sldId="2147483703"/>
            <pc:sldLayoutMk cId="2116115527" sldId="2147484207"/>
          </pc:sldLayoutMkLst>
          <pc:spChg chg="mod">
            <ac:chgData name="Tracey Carson" userId="S::tracey.carson@karbonhomes.co.uk::bf442394-7dcd-44e6-837f-cad4601d2de7" providerId="AD" clId="Web-{D36B6B58-7E00-B8DE-F687-EAD0ACA9DAD6}" dt="2024-11-15T06:48:40.719" v="23"/>
            <ac:spMkLst>
              <pc:docMk/>
              <pc:sldMasterMk cId="1799123431" sldId="2147483703"/>
              <pc:sldLayoutMk cId="2116115527" sldId="2147484207"/>
              <ac:spMk id="4" creationId="{C1B3F0D4-EA08-A9E7-4EF2-A055966B6DDF}"/>
            </ac:spMkLst>
          </pc:spChg>
          <pc:spChg chg="mod">
            <ac:chgData name="Tracey Carson" userId="S::tracey.carson@karbonhomes.co.uk::bf442394-7dcd-44e6-837f-cad4601d2de7" providerId="AD" clId="Web-{D36B6B58-7E00-B8DE-F687-EAD0ACA9DAD6}" dt="2024-11-15T06:48:40.719" v="23"/>
            <ac:spMkLst>
              <pc:docMk/>
              <pc:sldMasterMk cId="1799123431" sldId="2147483703"/>
              <pc:sldLayoutMk cId="2116115527" sldId="2147484207"/>
              <ac:spMk id="15" creationId="{53808703-0BCE-7183-6470-AA2644D50A04}"/>
            </ac:spMkLst>
          </pc:spChg>
        </pc:sldLayoutChg>
        <pc:sldLayoutChg chg="modSp mod ord">
          <pc:chgData name="Tracey Carson" userId="S::tracey.carson@karbonhomes.co.uk::bf442394-7dcd-44e6-837f-cad4601d2de7" providerId="AD" clId="Web-{D36B6B58-7E00-B8DE-F687-EAD0ACA9DAD6}" dt="2024-11-15T06:48:40.719" v="23"/>
          <pc:sldLayoutMkLst>
            <pc:docMk/>
            <pc:sldMasterMk cId="1799123431" sldId="2147483703"/>
            <pc:sldLayoutMk cId="601378604" sldId="2147484208"/>
          </pc:sldLayoutMkLst>
          <pc:spChg chg="mod">
            <ac:chgData name="Tracey Carson" userId="S::tracey.carson@karbonhomes.co.uk::bf442394-7dcd-44e6-837f-cad4601d2de7" providerId="AD" clId="Web-{D36B6B58-7E00-B8DE-F687-EAD0ACA9DAD6}" dt="2024-11-15T06:48:40.719" v="23"/>
            <ac:spMkLst>
              <pc:docMk/>
              <pc:sldMasterMk cId="1799123431" sldId="2147483703"/>
              <pc:sldLayoutMk cId="601378604" sldId="2147484208"/>
              <ac:spMk id="4" creationId="{24F6B201-E196-2A74-FCD3-0F931BFBD12F}"/>
            </ac:spMkLst>
          </pc:spChg>
          <pc:spChg chg="mod">
            <ac:chgData name="Tracey Carson" userId="S::tracey.carson@karbonhomes.co.uk::bf442394-7dcd-44e6-837f-cad4601d2de7" providerId="AD" clId="Web-{D36B6B58-7E00-B8DE-F687-EAD0ACA9DAD6}" dt="2024-11-15T06:48:40.719" v="23"/>
            <ac:spMkLst>
              <pc:docMk/>
              <pc:sldMasterMk cId="1799123431" sldId="2147483703"/>
              <pc:sldLayoutMk cId="601378604" sldId="2147484208"/>
              <ac:spMk id="5" creationId="{74065A87-81BE-42D9-7510-C52FC04D0400}"/>
            </ac:spMkLst>
          </pc:spChg>
        </pc:sldLayoutChg>
        <pc:sldLayoutChg chg="modSp mod ord">
          <pc:chgData name="Tracey Carson" userId="S::tracey.carson@karbonhomes.co.uk::bf442394-7dcd-44e6-837f-cad4601d2de7" providerId="AD" clId="Web-{D36B6B58-7E00-B8DE-F687-EAD0ACA9DAD6}" dt="2024-11-15T06:48:40.782" v="24"/>
          <pc:sldLayoutMkLst>
            <pc:docMk/>
            <pc:sldMasterMk cId="1799123431" sldId="2147483703"/>
            <pc:sldLayoutMk cId="641379956" sldId="2147484210"/>
          </pc:sldLayoutMkLst>
          <pc:spChg chg="mod">
            <ac:chgData name="Tracey Carson" userId="S::tracey.carson@karbonhomes.co.uk::bf442394-7dcd-44e6-837f-cad4601d2de7" providerId="AD" clId="Web-{D36B6B58-7E00-B8DE-F687-EAD0ACA9DAD6}" dt="2024-11-15T06:48:40.782" v="24"/>
            <ac:spMkLst>
              <pc:docMk/>
              <pc:sldMasterMk cId="1799123431" sldId="2147483703"/>
              <pc:sldLayoutMk cId="641379956" sldId="2147484210"/>
              <ac:spMk id="2" creationId="{AA8DDEF5-B616-9FEB-82B3-97C675309909}"/>
            </ac:spMkLst>
          </pc:spChg>
          <pc:spChg chg="mod">
            <ac:chgData name="Tracey Carson" userId="S::tracey.carson@karbonhomes.co.uk::bf442394-7dcd-44e6-837f-cad4601d2de7" providerId="AD" clId="Web-{D36B6B58-7E00-B8DE-F687-EAD0ACA9DAD6}" dt="2024-11-15T06:48:40.782" v="24"/>
            <ac:spMkLst>
              <pc:docMk/>
              <pc:sldMasterMk cId="1799123431" sldId="2147483703"/>
              <pc:sldLayoutMk cId="641379956" sldId="2147484210"/>
              <ac:spMk id="3" creationId="{2AB18866-AA70-0855-5ECC-6EE9F4C9A47F}"/>
            </ac:spMkLst>
          </pc:spChg>
        </pc:sldLayoutChg>
        <pc:sldLayoutChg chg="modSp mod ord">
          <pc:chgData name="Tracey Carson" userId="S::tracey.carson@karbonhomes.co.uk::bf442394-7dcd-44e6-837f-cad4601d2de7" providerId="AD" clId="Web-{D36B6B58-7E00-B8DE-F687-EAD0ACA9DAD6}" dt="2024-11-15T06:48:40.782" v="24"/>
          <pc:sldLayoutMkLst>
            <pc:docMk/>
            <pc:sldMasterMk cId="1799123431" sldId="2147483703"/>
            <pc:sldLayoutMk cId="1688317425" sldId="2147484211"/>
          </pc:sldLayoutMkLst>
          <pc:spChg chg="mod">
            <ac:chgData name="Tracey Carson" userId="S::tracey.carson@karbonhomes.co.uk::bf442394-7dcd-44e6-837f-cad4601d2de7" providerId="AD" clId="Web-{D36B6B58-7E00-B8DE-F687-EAD0ACA9DAD6}" dt="2024-11-15T06:48:40.782" v="24"/>
            <ac:spMkLst>
              <pc:docMk/>
              <pc:sldMasterMk cId="1799123431" sldId="2147483703"/>
              <pc:sldLayoutMk cId="1688317425" sldId="2147484211"/>
              <ac:spMk id="2" creationId="{AA8DDEF5-B616-9FEB-82B3-97C675309909}"/>
            </ac:spMkLst>
          </pc:spChg>
          <pc:spChg chg="mod">
            <ac:chgData name="Tracey Carson" userId="S::tracey.carson@karbonhomes.co.uk::bf442394-7dcd-44e6-837f-cad4601d2de7" providerId="AD" clId="Web-{D36B6B58-7E00-B8DE-F687-EAD0ACA9DAD6}" dt="2024-11-15T06:48:40.782" v="24"/>
            <ac:spMkLst>
              <pc:docMk/>
              <pc:sldMasterMk cId="1799123431" sldId="2147483703"/>
              <pc:sldLayoutMk cId="1688317425" sldId="2147484211"/>
              <ac:spMk id="3" creationId="{2AB18866-AA70-0855-5ECC-6EE9F4C9A47F}"/>
            </ac:spMkLst>
          </pc:spChg>
        </pc:sldLayoutChg>
        <pc:sldLayoutChg chg="modSp mod ord">
          <pc:chgData name="Tracey Carson" userId="S::tracey.carson@karbonhomes.co.uk::bf442394-7dcd-44e6-837f-cad4601d2de7" providerId="AD" clId="Web-{D36B6B58-7E00-B8DE-F687-EAD0ACA9DAD6}" dt="2024-11-15T06:48:40.782" v="24"/>
          <pc:sldLayoutMkLst>
            <pc:docMk/>
            <pc:sldMasterMk cId="1799123431" sldId="2147483703"/>
            <pc:sldLayoutMk cId="3312377643" sldId="2147484212"/>
          </pc:sldLayoutMkLst>
          <pc:spChg chg="mod">
            <ac:chgData name="Tracey Carson" userId="S::tracey.carson@karbonhomes.co.uk::bf442394-7dcd-44e6-837f-cad4601d2de7" providerId="AD" clId="Web-{D36B6B58-7E00-B8DE-F687-EAD0ACA9DAD6}" dt="2024-11-15T06:48:40.782" v="24"/>
            <ac:spMkLst>
              <pc:docMk/>
              <pc:sldMasterMk cId="1799123431" sldId="2147483703"/>
              <pc:sldLayoutMk cId="3312377643" sldId="2147484212"/>
              <ac:spMk id="2" creationId="{AA8DDEF5-B616-9FEB-82B3-97C675309909}"/>
            </ac:spMkLst>
          </pc:spChg>
          <pc:spChg chg="mod">
            <ac:chgData name="Tracey Carson" userId="S::tracey.carson@karbonhomes.co.uk::bf442394-7dcd-44e6-837f-cad4601d2de7" providerId="AD" clId="Web-{D36B6B58-7E00-B8DE-F687-EAD0ACA9DAD6}" dt="2024-11-15T06:48:40.782" v="24"/>
            <ac:spMkLst>
              <pc:docMk/>
              <pc:sldMasterMk cId="1799123431" sldId="2147483703"/>
              <pc:sldLayoutMk cId="3312377643" sldId="2147484212"/>
              <ac:spMk id="3" creationId="{2AB18866-AA70-0855-5ECC-6EE9F4C9A47F}"/>
            </ac:spMkLst>
          </pc:spChg>
        </pc:sldLayoutChg>
        <pc:sldLayoutChg chg="modSp mod ord">
          <pc:chgData name="Tracey Carson" userId="S::tracey.carson@karbonhomes.co.uk::bf442394-7dcd-44e6-837f-cad4601d2de7" providerId="AD" clId="Web-{D36B6B58-7E00-B8DE-F687-EAD0ACA9DAD6}" dt="2024-11-15T06:48:40.782" v="24"/>
          <pc:sldLayoutMkLst>
            <pc:docMk/>
            <pc:sldMasterMk cId="1799123431" sldId="2147483703"/>
            <pc:sldLayoutMk cId="600724792" sldId="2147484213"/>
          </pc:sldLayoutMkLst>
          <pc:spChg chg="mod">
            <ac:chgData name="Tracey Carson" userId="S::tracey.carson@karbonhomes.co.uk::bf442394-7dcd-44e6-837f-cad4601d2de7" providerId="AD" clId="Web-{D36B6B58-7E00-B8DE-F687-EAD0ACA9DAD6}" dt="2024-11-15T06:48:40.782" v="24"/>
            <ac:spMkLst>
              <pc:docMk/>
              <pc:sldMasterMk cId="1799123431" sldId="2147483703"/>
              <pc:sldLayoutMk cId="600724792" sldId="2147484213"/>
              <ac:spMk id="11" creationId="{A511FAE7-0C32-E2C8-4BF4-3B58F8CD5A0C}"/>
            </ac:spMkLst>
          </pc:spChg>
          <pc:spChg chg="mod">
            <ac:chgData name="Tracey Carson" userId="S::tracey.carson@karbonhomes.co.uk::bf442394-7dcd-44e6-837f-cad4601d2de7" providerId="AD" clId="Web-{D36B6B58-7E00-B8DE-F687-EAD0ACA9DAD6}" dt="2024-11-15T06:48:40.782" v="24"/>
            <ac:spMkLst>
              <pc:docMk/>
              <pc:sldMasterMk cId="1799123431" sldId="2147483703"/>
              <pc:sldLayoutMk cId="600724792" sldId="2147484213"/>
              <ac:spMk id="12" creationId="{209B60F1-283C-E575-5F1F-CF3180ED0B94}"/>
            </ac:spMkLst>
          </pc:spChg>
        </pc:sldLayoutChg>
        <pc:sldLayoutChg chg="modSp mod ord">
          <pc:chgData name="Tracey Carson" userId="S::tracey.carson@karbonhomes.co.uk::bf442394-7dcd-44e6-837f-cad4601d2de7" providerId="AD" clId="Web-{D36B6B58-7E00-B8DE-F687-EAD0ACA9DAD6}" dt="2024-11-15T06:48:40.782" v="24"/>
          <pc:sldLayoutMkLst>
            <pc:docMk/>
            <pc:sldMasterMk cId="1799123431" sldId="2147483703"/>
            <pc:sldLayoutMk cId="7537309" sldId="2147484214"/>
          </pc:sldLayoutMkLst>
          <pc:spChg chg="mod">
            <ac:chgData name="Tracey Carson" userId="S::tracey.carson@karbonhomes.co.uk::bf442394-7dcd-44e6-837f-cad4601d2de7" providerId="AD" clId="Web-{D36B6B58-7E00-B8DE-F687-EAD0ACA9DAD6}" dt="2024-11-15T06:48:40.782" v="24"/>
            <ac:spMkLst>
              <pc:docMk/>
              <pc:sldMasterMk cId="1799123431" sldId="2147483703"/>
              <pc:sldLayoutMk cId="7537309" sldId="2147484214"/>
              <ac:spMk id="11" creationId="{21473C21-6408-A1F8-29F5-D60998D7E865}"/>
            </ac:spMkLst>
          </pc:spChg>
          <pc:spChg chg="mod">
            <ac:chgData name="Tracey Carson" userId="S::tracey.carson@karbonhomes.co.uk::bf442394-7dcd-44e6-837f-cad4601d2de7" providerId="AD" clId="Web-{D36B6B58-7E00-B8DE-F687-EAD0ACA9DAD6}" dt="2024-11-15T06:48:40.782" v="24"/>
            <ac:spMkLst>
              <pc:docMk/>
              <pc:sldMasterMk cId="1799123431" sldId="2147483703"/>
              <pc:sldLayoutMk cId="7537309" sldId="2147484214"/>
              <ac:spMk id="12" creationId="{369189C9-1FF9-0449-1FBF-1555315BAC1A}"/>
            </ac:spMkLst>
          </pc:spChg>
        </pc:sldLayoutChg>
        <pc:sldLayoutChg chg="modSp mod ord">
          <pc:chgData name="Tracey Carson" userId="S::tracey.carson@karbonhomes.co.uk::bf442394-7dcd-44e6-837f-cad4601d2de7" providerId="AD" clId="Web-{D36B6B58-7E00-B8DE-F687-EAD0ACA9DAD6}" dt="2024-11-15T06:48:40.782" v="24"/>
          <pc:sldLayoutMkLst>
            <pc:docMk/>
            <pc:sldMasterMk cId="1799123431" sldId="2147483703"/>
            <pc:sldLayoutMk cId="1465174522" sldId="2147484215"/>
          </pc:sldLayoutMkLst>
          <pc:spChg chg="mod">
            <ac:chgData name="Tracey Carson" userId="S::tracey.carson@karbonhomes.co.uk::bf442394-7dcd-44e6-837f-cad4601d2de7" providerId="AD" clId="Web-{D36B6B58-7E00-B8DE-F687-EAD0ACA9DAD6}" dt="2024-11-15T06:48:40.782" v="24"/>
            <ac:spMkLst>
              <pc:docMk/>
              <pc:sldMasterMk cId="1799123431" sldId="2147483703"/>
              <pc:sldLayoutMk cId="1465174522" sldId="2147484215"/>
              <ac:spMk id="11" creationId="{265BCD7E-F8F7-F022-E9F3-FBCFE46F6B60}"/>
            </ac:spMkLst>
          </pc:spChg>
          <pc:spChg chg="mod">
            <ac:chgData name="Tracey Carson" userId="S::tracey.carson@karbonhomes.co.uk::bf442394-7dcd-44e6-837f-cad4601d2de7" providerId="AD" clId="Web-{D36B6B58-7E00-B8DE-F687-EAD0ACA9DAD6}" dt="2024-11-15T06:48:40.782" v="24"/>
            <ac:spMkLst>
              <pc:docMk/>
              <pc:sldMasterMk cId="1799123431" sldId="2147483703"/>
              <pc:sldLayoutMk cId="1465174522" sldId="2147484215"/>
              <ac:spMk id="12" creationId="{4533AE71-02B0-7FC5-BD6A-385CCCDCB616}"/>
            </ac:spMkLst>
          </pc:spChg>
        </pc:sldLayoutChg>
        <pc:sldLayoutChg chg="modSp mod ord">
          <pc:chgData name="Tracey Carson" userId="S::tracey.carson@karbonhomes.co.uk::bf442394-7dcd-44e6-837f-cad4601d2de7" providerId="AD" clId="Web-{D36B6B58-7E00-B8DE-F687-EAD0ACA9DAD6}" dt="2024-11-15T06:48:40.782" v="24"/>
          <pc:sldLayoutMkLst>
            <pc:docMk/>
            <pc:sldMasterMk cId="1799123431" sldId="2147483703"/>
            <pc:sldLayoutMk cId="1758266375" sldId="2147484216"/>
          </pc:sldLayoutMkLst>
          <pc:spChg chg="mod">
            <ac:chgData name="Tracey Carson" userId="S::tracey.carson@karbonhomes.co.uk::bf442394-7dcd-44e6-837f-cad4601d2de7" providerId="AD" clId="Web-{D36B6B58-7E00-B8DE-F687-EAD0ACA9DAD6}" dt="2024-11-15T06:48:40.782" v="24"/>
            <ac:spMkLst>
              <pc:docMk/>
              <pc:sldMasterMk cId="1799123431" sldId="2147483703"/>
              <pc:sldLayoutMk cId="1758266375" sldId="2147484216"/>
              <ac:spMk id="11" creationId="{A5DDA83F-4E4B-444C-A4B8-DCA149233537}"/>
            </ac:spMkLst>
          </pc:spChg>
          <pc:spChg chg="mod">
            <ac:chgData name="Tracey Carson" userId="S::tracey.carson@karbonhomes.co.uk::bf442394-7dcd-44e6-837f-cad4601d2de7" providerId="AD" clId="Web-{D36B6B58-7E00-B8DE-F687-EAD0ACA9DAD6}" dt="2024-11-15T06:48:40.782" v="24"/>
            <ac:spMkLst>
              <pc:docMk/>
              <pc:sldMasterMk cId="1799123431" sldId="2147483703"/>
              <pc:sldLayoutMk cId="1758266375" sldId="2147484216"/>
              <ac:spMk id="12" creationId="{4BEE8320-AEBC-A6C8-454B-1CA4A6F2CE31}"/>
            </ac:spMkLst>
          </pc:spChg>
        </pc:sldLayoutChg>
        <pc:sldLayoutChg chg="modSp mod ord">
          <pc:chgData name="Tracey Carson" userId="S::tracey.carson@karbonhomes.co.uk::bf442394-7dcd-44e6-837f-cad4601d2de7" providerId="AD" clId="Web-{D36B6B58-7E00-B8DE-F687-EAD0ACA9DAD6}" dt="2024-11-15T06:48:40.782" v="24"/>
          <pc:sldLayoutMkLst>
            <pc:docMk/>
            <pc:sldMasterMk cId="1799123431" sldId="2147483703"/>
            <pc:sldLayoutMk cId="2642768192" sldId="2147484217"/>
          </pc:sldLayoutMkLst>
          <pc:spChg chg="mod">
            <ac:chgData name="Tracey Carson" userId="S::tracey.carson@karbonhomes.co.uk::bf442394-7dcd-44e6-837f-cad4601d2de7" providerId="AD" clId="Web-{D36B6B58-7E00-B8DE-F687-EAD0ACA9DAD6}" dt="2024-11-15T06:48:40.782" v="24"/>
            <ac:spMkLst>
              <pc:docMk/>
              <pc:sldMasterMk cId="1799123431" sldId="2147483703"/>
              <pc:sldLayoutMk cId="2642768192" sldId="2147484217"/>
              <ac:spMk id="11" creationId="{90F232AD-AD3C-FBFC-AA37-54A9F7D8579B}"/>
            </ac:spMkLst>
          </pc:spChg>
          <pc:spChg chg="mod">
            <ac:chgData name="Tracey Carson" userId="S::tracey.carson@karbonhomes.co.uk::bf442394-7dcd-44e6-837f-cad4601d2de7" providerId="AD" clId="Web-{D36B6B58-7E00-B8DE-F687-EAD0ACA9DAD6}" dt="2024-11-15T06:48:40.782" v="24"/>
            <ac:spMkLst>
              <pc:docMk/>
              <pc:sldMasterMk cId="1799123431" sldId="2147483703"/>
              <pc:sldLayoutMk cId="2642768192" sldId="2147484217"/>
              <ac:spMk id="12" creationId="{9CCD4EF3-4A8D-AB7E-3930-E236C4CC6824}"/>
            </ac:spMkLst>
          </pc:spChg>
        </pc:sldLayoutChg>
        <pc:sldLayoutChg chg="modSp mod ord">
          <pc:chgData name="Tracey Carson" userId="S::tracey.carson@karbonhomes.co.uk::bf442394-7dcd-44e6-837f-cad4601d2de7" providerId="AD" clId="Web-{D36B6B58-7E00-B8DE-F687-EAD0ACA9DAD6}" dt="2024-11-15T06:48:40.782" v="24"/>
          <pc:sldLayoutMkLst>
            <pc:docMk/>
            <pc:sldMasterMk cId="1799123431" sldId="2147483703"/>
            <pc:sldLayoutMk cId="2292759704" sldId="2147484218"/>
          </pc:sldLayoutMkLst>
          <pc:spChg chg="mod">
            <ac:chgData name="Tracey Carson" userId="S::tracey.carson@karbonhomes.co.uk::bf442394-7dcd-44e6-837f-cad4601d2de7" providerId="AD" clId="Web-{D36B6B58-7E00-B8DE-F687-EAD0ACA9DAD6}" dt="2024-11-15T06:48:40.782" v="24"/>
            <ac:spMkLst>
              <pc:docMk/>
              <pc:sldMasterMk cId="1799123431" sldId="2147483703"/>
              <pc:sldLayoutMk cId="2292759704" sldId="2147484218"/>
              <ac:spMk id="6" creationId="{F9403977-82EE-7213-60AE-AD5E31493DD2}"/>
            </ac:spMkLst>
          </pc:spChg>
          <pc:spChg chg="mod">
            <ac:chgData name="Tracey Carson" userId="S::tracey.carson@karbonhomes.co.uk::bf442394-7dcd-44e6-837f-cad4601d2de7" providerId="AD" clId="Web-{D36B6B58-7E00-B8DE-F687-EAD0ACA9DAD6}" dt="2024-11-15T06:48:40.782" v="24"/>
            <ac:spMkLst>
              <pc:docMk/>
              <pc:sldMasterMk cId="1799123431" sldId="2147483703"/>
              <pc:sldLayoutMk cId="2292759704" sldId="2147484218"/>
              <ac:spMk id="7" creationId="{8D908299-8458-85E8-8FB0-ADF62E0A3AFC}"/>
            </ac:spMkLst>
          </pc:spChg>
        </pc:sldLayoutChg>
        <pc:sldLayoutChg chg="modSp mod ord">
          <pc:chgData name="Tracey Carson" userId="S::tracey.carson@karbonhomes.co.uk::bf442394-7dcd-44e6-837f-cad4601d2de7" providerId="AD" clId="Web-{D36B6B58-7E00-B8DE-F687-EAD0ACA9DAD6}" dt="2024-11-15T06:48:40.782" v="24"/>
          <pc:sldLayoutMkLst>
            <pc:docMk/>
            <pc:sldMasterMk cId="1799123431" sldId="2147483703"/>
            <pc:sldLayoutMk cId="3822152250" sldId="2147484219"/>
          </pc:sldLayoutMkLst>
          <pc:spChg chg="mod">
            <ac:chgData name="Tracey Carson" userId="S::tracey.carson@karbonhomes.co.uk::bf442394-7dcd-44e6-837f-cad4601d2de7" providerId="AD" clId="Web-{D36B6B58-7E00-B8DE-F687-EAD0ACA9DAD6}" dt="2024-11-15T06:48:40.782" v="24"/>
            <ac:spMkLst>
              <pc:docMk/>
              <pc:sldMasterMk cId="1799123431" sldId="2147483703"/>
              <pc:sldLayoutMk cId="3822152250" sldId="2147484219"/>
              <ac:spMk id="2" creationId="{58FCF506-9496-1C8A-9406-D2ADA562CCA3}"/>
            </ac:spMkLst>
          </pc:spChg>
          <pc:spChg chg="mod">
            <ac:chgData name="Tracey Carson" userId="S::tracey.carson@karbonhomes.co.uk::bf442394-7dcd-44e6-837f-cad4601d2de7" providerId="AD" clId="Web-{D36B6B58-7E00-B8DE-F687-EAD0ACA9DAD6}" dt="2024-11-15T06:48:40.782" v="24"/>
            <ac:spMkLst>
              <pc:docMk/>
              <pc:sldMasterMk cId="1799123431" sldId="2147483703"/>
              <pc:sldLayoutMk cId="3822152250" sldId="2147484219"/>
              <ac:spMk id="3" creationId="{6AF4EEB6-69E4-8BFA-4D13-1D02A86F19D7}"/>
            </ac:spMkLst>
          </pc:spChg>
        </pc:sldLayoutChg>
        <pc:sldLayoutChg chg="modSp mod ord">
          <pc:chgData name="Tracey Carson" userId="S::tracey.carson@karbonhomes.co.uk::bf442394-7dcd-44e6-837f-cad4601d2de7" providerId="AD" clId="Web-{D36B6B58-7E00-B8DE-F687-EAD0ACA9DAD6}" dt="2024-11-15T06:48:40.782" v="24"/>
          <pc:sldLayoutMkLst>
            <pc:docMk/>
            <pc:sldMasterMk cId="1799123431" sldId="2147483703"/>
            <pc:sldLayoutMk cId="2125437440" sldId="2147484220"/>
          </pc:sldLayoutMkLst>
          <pc:spChg chg="mod">
            <ac:chgData name="Tracey Carson" userId="S::tracey.carson@karbonhomes.co.uk::bf442394-7dcd-44e6-837f-cad4601d2de7" providerId="AD" clId="Web-{D36B6B58-7E00-B8DE-F687-EAD0ACA9DAD6}" dt="2024-11-15T06:48:40.782" v="24"/>
            <ac:spMkLst>
              <pc:docMk/>
              <pc:sldMasterMk cId="1799123431" sldId="2147483703"/>
              <pc:sldLayoutMk cId="2125437440" sldId="2147484220"/>
              <ac:spMk id="2" creationId="{4B8C082C-F282-C4A1-D6A5-410A762E5633}"/>
            </ac:spMkLst>
          </pc:spChg>
        </pc:sldLayoutChg>
        <pc:sldLayoutChg chg="modSp mod ord">
          <pc:chgData name="Tracey Carson" userId="S::tracey.carson@karbonhomes.co.uk::bf442394-7dcd-44e6-837f-cad4601d2de7" providerId="AD" clId="Web-{D36B6B58-7E00-B8DE-F687-EAD0ACA9DAD6}" dt="2024-11-15T06:48:40.782" v="24"/>
          <pc:sldLayoutMkLst>
            <pc:docMk/>
            <pc:sldMasterMk cId="1799123431" sldId="2147483703"/>
            <pc:sldLayoutMk cId="1793903399" sldId="2147484221"/>
          </pc:sldLayoutMkLst>
          <pc:spChg chg="mod">
            <ac:chgData name="Tracey Carson" userId="S::tracey.carson@karbonhomes.co.uk::bf442394-7dcd-44e6-837f-cad4601d2de7" providerId="AD" clId="Web-{D36B6B58-7E00-B8DE-F687-EAD0ACA9DAD6}" dt="2024-11-15T06:48:40.782" v="24"/>
            <ac:spMkLst>
              <pc:docMk/>
              <pc:sldMasterMk cId="1799123431" sldId="2147483703"/>
              <pc:sldLayoutMk cId="1793903399" sldId="2147484221"/>
              <ac:spMk id="2" creationId="{4B8C082C-F282-C4A1-D6A5-410A762E5633}"/>
            </ac:spMkLst>
          </pc:spChg>
          <pc:spChg chg="mod">
            <ac:chgData name="Tracey Carson" userId="S::tracey.carson@karbonhomes.co.uk::bf442394-7dcd-44e6-837f-cad4601d2de7" providerId="AD" clId="Web-{D36B6B58-7E00-B8DE-F687-EAD0ACA9DAD6}" dt="2024-11-15T06:48:40.782" v="24"/>
            <ac:spMkLst>
              <pc:docMk/>
              <pc:sldMasterMk cId="1799123431" sldId="2147483703"/>
              <pc:sldLayoutMk cId="1793903399" sldId="2147484221"/>
              <ac:spMk id="7" creationId="{54789D21-7E5C-FAAB-81A8-2F8A9CB1A879}"/>
            </ac:spMkLst>
          </pc:spChg>
          <pc:spChg chg="mod">
            <ac:chgData name="Tracey Carson" userId="S::tracey.carson@karbonhomes.co.uk::bf442394-7dcd-44e6-837f-cad4601d2de7" providerId="AD" clId="Web-{D36B6B58-7E00-B8DE-F687-EAD0ACA9DAD6}" dt="2024-11-15T06:48:40.782" v="24"/>
            <ac:spMkLst>
              <pc:docMk/>
              <pc:sldMasterMk cId="1799123431" sldId="2147483703"/>
              <pc:sldLayoutMk cId="1793903399" sldId="2147484221"/>
              <ac:spMk id="8" creationId="{56C2F28A-39F6-1A2E-EA00-B646BC78457D}"/>
            </ac:spMkLst>
          </pc:spChg>
        </pc:sldLayoutChg>
        <pc:sldLayoutChg chg="modSp mod ord">
          <pc:chgData name="Tracey Carson" userId="S::tracey.carson@karbonhomes.co.uk::bf442394-7dcd-44e6-837f-cad4601d2de7" providerId="AD" clId="Web-{D36B6B58-7E00-B8DE-F687-EAD0ACA9DAD6}" dt="2024-11-15T06:48:40.782" v="24"/>
          <pc:sldLayoutMkLst>
            <pc:docMk/>
            <pc:sldMasterMk cId="1799123431" sldId="2147483703"/>
            <pc:sldLayoutMk cId="4233647541" sldId="2147484222"/>
          </pc:sldLayoutMkLst>
          <pc:spChg chg="mod">
            <ac:chgData name="Tracey Carson" userId="S::tracey.carson@karbonhomes.co.uk::bf442394-7dcd-44e6-837f-cad4601d2de7" providerId="AD" clId="Web-{D36B6B58-7E00-B8DE-F687-EAD0ACA9DAD6}" dt="2024-11-15T06:48:40.782" v="24"/>
            <ac:spMkLst>
              <pc:docMk/>
              <pc:sldMasterMk cId="1799123431" sldId="2147483703"/>
              <pc:sldLayoutMk cId="4233647541" sldId="2147484222"/>
              <ac:spMk id="2" creationId="{4B8C082C-F282-C4A1-D6A5-410A762E5633}"/>
            </ac:spMkLst>
          </pc:spChg>
          <pc:spChg chg="mod">
            <ac:chgData name="Tracey Carson" userId="S::tracey.carson@karbonhomes.co.uk::bf442394-7dcd-44e6-837f-cad4601d2de7" providerId="AD" clId="Web-{D36B6B58-7E00-B8DE-F687-EAD0ACA9DAD6}" dt="2024-11-15T06:48:40.782" v="24"/>
            <ac:spMkLst>
              <pc:docMk/>
              <pc:sldMasterMk cId="1799123431" sldId="2147483703"/>
              <pc:sldLayoutMk cId="4233647541" sldId="2147484222"/>
              <ac:spMk id="4" creationId="{5C9AD746-8AAF-32BB-41ED-F8669B22955C}"/>
            </ac:spMkLst>
          </pc:spChg>
          <pc:spChg chg="mod">
            <ac:chgData name="Tracey Carson" userId="S::tracey.carson@karbonhomes.co.uk::bf442394-7dcd-44e6-837f-cad4601d2de7" providerId="AD" clId="Web-{D36B6B58-7E00-B8DE-F687-EAD0ACA9DAD6}" dt="2024-11-15T06:48:40.782" v="24"/>
            <ac:spMkLst>
              <pc:docMk/>
              <pc:sldMasterMk cId="1799123431" sldId="2147483703"/>
              <pc:sldLayoutMk cId="4233647541" sldId="2147484222"/>
              <ac:spMk id="8" creationId="{555CCE80-390D-B5FE-F5BB-05AACE0E1435}"/>
            </ac:spMkLst>
          </pc:spChg>
        </pc:sldLayoutChg>
        <pc:sldLayoutChg chg="modSp mod ord">
          <pc:chgData name="Tracey Carson" userId="S::tracey.carson@karbonhomes.co.uk::bf442394-7dcd-44e6-837f-cad4601d2de7" providerId="AD" clId="Web-{D36B6B58-7E00-B8DE-F687-EAD0ACA9DAD6}" dt="2024-11-15T06:48:40.782" v="24"/>
          <pc:sldLayoutMkLst>
            <pc:docMk/>
            <pc:sldMasterMk cId="1799123431" sldId="2147483703"/>
            <pc:sldLayoutMk cId="4008475862" sldId="2147484223"/>
          </pc:sldLayoutMkLst>
          <pc:spChg chg="mod">
            <ac:chgData name="Tracey Carson" userId="S::tracey.carson@karbonhomes.co.uk::bf442394-7dcd-44e6-837f-cad4601d2de7" providerId="AD" clId="Web-{D36B6B58-7E00-B8DE-F687-EAD0ACA9DAD6}" dt="2024-11-15T06:48:40.782" v="24"/>
            <ac:spMkLst>
              <pc:docMk/>
              <pc:sldMasterMk cId="1799123431" sldId="2147483703"/>
              <pc:sldLayoutMk cId="4008475862" sldId="2147484223"/>
              <ac:spMk id="2" creationId="{4B8C082C-F282-C4A1-D6A5-410A762E5633}"/>
            </ac:spMkLst>
          </pc:spChg>
          <pc:spChg chg="mod">
            <ac:chgData name="Tracey Carson" userId="S::tracey.carson@karbonhomes.co.uk::bf442394-7dcd-44e6-837f-cad4601d2de7" providerId="AD" clId="Web-{D36B6B58-7E00-B8DE-F687-EAD0ACA9DAD6}" dt="2024-11-15T06:48:40.782" v="24"/>
            <ac:spMkLst>
              <pc:docMk/>
              <pc:sldMasterMk cId="1799123431" sldId="2147483703"/>
              <pc:sldLayoutMk cId="4008475862" sldId="2147484223"/>
              <ac:spMk id="4" creationId="{FE65A941-DAE1-859D-30AB-1BC42B6A512F}"/>
            </ac:spMkLst>
          </pc:spChg>
          <pc:spChg chg="mod">
            <ac:chgData name="Tracey Carson" userId="S::tracey.carson@karbonhomes.co.uk::bf442394-7dcd-44e6-837f-cad4601d2de7" providerId="AD" clId="Web-{D36B6B58-7E00-B8DE-F687-EAD0ACA9DAD6}" dt="2024-11-15T06:48:40.782" v="24"/>
            <ac:spMkLst>
              <pc:docMk/>
              <pc:sldMasterMk cId="1799123431" sldId="2147483703"/>
              <pc:sldLayoutMk cId="4008475862" sldId="2147484223"/>
              <ac:spMk id="8" creationId="{9B9EE1F1-AA5C-A6A7-185B-EC6FD9FA74A0}"/>
            </ac:spMkLst>
          </pc:spChg>
        </pc:sldLayoutChg>
        <pc:sldLayoutChg chg="modSp mod ord">
          <pc:chgData name="Tracey Carson" userId="S::tracey.carson@karbonhomes.co.uk::bf442394-7dcd-44e6-837f-cad4601d2de7" providerId="AD" clId="Web-{D36B6B58-7E00-B8DE-F687-EAD0ACA9DAD6}" dt="2024-11-15T06:48:40.782" v="24"/>
          <pc:sldLayoutMkLst>
            <pc:docMk/>
            <pc:sldMasterMk cId="1799123431" sldId="2147483703"/>
            <pc:sldLayoutMk cId="3227119176" sldId="2147484224"/>
          </pc:sldLayoutMkLst>
          <pc:spChg chg="mod">
            <ac:chgData name="Tracey Carson" userId="S::tracey.carson@karbonhomes.co.uk::bf442394-7dcd-44e6-837f-cad4601d2de7" providerId="AD" clId="Web-{D36B6B58-7E00-B8DE-F687-EAD0ACA9DAD6}" dt="2024-11-15T06:48:40.782" v="24"/>
            <ac:spMkLst>
              <pc:docMk/>
              <pc:sldMasterMk cId="1799123431" sldId="2147483703"/>
              <pc:sldLayoutMk cId="3227119176" sldId="2147484224"/>
              <ac:spMk id="2" creationId="{4B8C082C-F282-C4A1-D6A5-410A762E5633}"/>
            </ac:spMkLst>
          </pc:spChg>
          <pc:spChg chg="mod">
            <ac:chgData name="Tracey Carson" userId="S::tracey.carson@karbonhomes.co.uk::bf442394-7dcd-44e6-837f-cad4601d2de7" providerId="AD" clId="Web-{D36B6B58-7E00-B8DE-F687-EAD0ACA9DAD6}" dt="2024-11-15T06:48:40.782" v="24"/>
            <ac:spMkLst>
              <pc:docMk/>
              <pc:sldMasterMk cId="1799123431" sldId="2147483703"/>
              <pc:sldLayoutMk cId="3227119176" sldId="2147484224"/>
              <ac:spMk id="4" creationId="{838F7C98-6BE4-56EA-EBFB-8EFA857AC7AF}"/>
            </ac:spMkLst>
          </pc:spChg>
          <pc:spChg chg="mod">
            <ac:chgData name="Tracey Carson" userId="S::tracey.carson@karbonhomes.co.uk::bf442394-7dcd-44e6-837f-cad4601d2de7" providerId="AD" clId="Web-{D36B6B58-7E00-B8DE-F687-EAD0ACA9DAD6}" dt="2024-11-15T06:48:40.782" v="24"/>
            <ac:spMkLst>
              <pc:docMk/>
              <pc:sldMasterMk cId="1799123431" sldId="2147483703"/>
              <pc:sldLayoutMk cId="3227119176" sldId="2147484224"/>
              <ac:spMk id="8" creationId="{44F84C44-08AB-B390-6F01-09AB03A4D172}"/>
            </ac:spMkLst>
          </pc:spChg>
        </pc:sldLayoutChg>
        <pc:sldLayoutChg chg="modSp mod ord">
          <pc:chgData name="Tracey Carson" userId="S::tracey.carson@karbonhomes.co.uk::bf442394-7dcd-44e6-837f-cad4601d2de7" providerId="AD" clId="Web-{D36B6B58-7E00-B8DE-F687-EAD0ACA9DAD6}" dt="2024-11-15T06:48:40.782" v="24"/>
          <pc:sldLayoutMkLst>
            <pc:docMk/>
            <pc:sldMasterMk cId="1799123431" sldId="2147483703"/>
            <pc:sldLayoutMk cId="1665405145" sldId="2147484225"/>
          </pc:sldLayoutMkLst>
          <pc:spChg chg="mod">
            <ac:chgData name="Tracey Carson" userId="S::tracey.carson@karbonhomes.co.uk::bf442394-7dcd-44e6-837f-cad4601d2de7" providerId="AD" clId="Web-{D36B6B58-7E00-B8DE-F687-EAD0ACA9DAD6}" dt="2024-11-15T06:48:40.782" v="24"/>
            <ac:spMkLst>
              <pc:docMk/>
              <pc:sldMasterMk cId="1799123431" sldId="2147483703"/>
              <pc:sldLayoutMk cId="1665405145" sldId="2147484225"/>
              <ac:spMk id="2" creationId="{4B8C082C-F282-C4A1-D6A5-410A762E5633}"/>
            </ac:spMkLst>
          </pc:spChg>
          <pc:spChg chg="mod">
            <ac:chgData name="Tracey Carson" userId="S::tracey.carson@karbonhomes.co.uk::bf442394-7dcd-44e6-837f-cad4601d2de7" providerId="AD" clId="Web-{D36B6B58-7E00-B8DE-F687-EAD0ACA9DAD6}" dt="2024-11-15T06:48:40.782" v="24"/>
            <ac:spMkLst>
              <pc:docMk/>
              <pc:sldMasterMk cId="1799123431" sldId="2147483703"/>
              <pc:sldLayoutMk cId="1665405145" sldId="2147484225"/>
              <ac:spMk id="4" creationId="{ACA1FD6D-10E9-9270-E962-794BE44D412D}"/>
            </ac:spMkLst>
          </pc:spChg>
          <pc:spChg chg="mod">
            <ac:chgData name="Tracey Carson" userId="S::tracey.carson@karbonhomes.co.uk::bf442394-7dcd-44e6-837f-cad4601d2de7" providerId="AD" clId="Web-{D36B6B58-7E00-B8DE-F687-EAD0ACA9DAD6}" dt="2024-11-15T06:48:40.782" v="24"/>
            <ac:spMkLst>
              <pc:docMk/>
              <pc:sldMasterMk cId="1799123431" sldId="2147483703"/>
              <pc:sldLayoutMk cId="1665405145" sldId="2147484225"/>
              <ac:spMk id="8" creationId="{A063C6A0-7CF0-952C-6860-50426937F0AA}"/>
            </ac:spMkLst>
          </pc:spChg>
        </pc:sldLayoutChg>
        <pc:sldLayoutChg chg="modSp mod ord">
          <pc:chgData name="Tracey Carson" userId="S::tracey.carson@karbonhomes.co.uk::bf442394-7dcd-44e6-837f-cad4601d2de7" providerId="AD" clId="Web-{D36B6B58-7E00-B8DE-F687-EAD0ACA9DAD6}" dt="2024-11-15T06:48:40.782" v="24"/>
          <pc:sldLayoutMkLst>
            <pc:docMk/>
            <pc:sldMasterMk cId="1799123431" sldId="2147483703"/>
            <pc:sldLayoutMk cId="3713099654" sldId="2147484226"/>
          </pc:sldLayoutMkLst>
          <pc:spChg chg="mod">
            <ac:chgData name="Tracey Carson" userId="S::tracey.carson@karbonhomes.co.uk::bf442394-7dcd-44e6-837f-cad4601d2de7" providerId="AD" clId="Web-{D36B6B58-7E00-B8DE-F687-EAD0ACA9DAD6}" dt="2024-11-15T06:48:40.782" v="24"/>
            <ac:spMkLst>
              <pc:docMk/>
              <pc:sldMasterMk cId="1799123431" sldId="2147483703"/>
              <pc:sldLayoutMk cId="3713099654" sldId="2147484226"/>
              <ac:spMk id="2" creationId="{4B8C082C-F282-C4A1-D6A5-410A762E5633}"/>
            </ac:spMkLst>
          </pc:spChg>
          <pc:spChg chg="mod">
            <ac:chgData name="Tracey Carson" userId="S::tracey.carson@karbonhomes.co.uk::bf442394-7dcd-44e6-837f-cad4601d2de7" providerId="AD" clId="Web-{D36B6B58-7E00-B8DE-F687-EAD0ACA9DAD6}" dt="2024-11-15T06:48:40.782" v="24"/>
            <ac:spMkLst>
              <pc:docMk/>
              <pc:sldMasterMk cId="1799123431" sldId="2147483703"/>
              <pc:sldLayoutMk cId="3713099654" sldId="2147484226"/>
              <ac:spMk id="4" creationId="{04A84985-09A3-4A9A-E3E9-AFC85FE1CE3F}"/>
            </ac:spMkLst>
          </pc:spChg>
          <pc:spChg chg="mod">
            <ac:chgData name="Tracey Carson" userId="S::tracey.carson@karbonhomes.co.uk::bf442394-7dcd-44e6-837f-cad4601d2de7" providerId="AD" clId="Web-{D36B6B58-7E00-B8DE-F687-EAD0ACA9DAD6}" dt="2024-11-15T06:48:40.782" v="24"/>
            <ac:spMkLst>
              <pc:docMk/>
              <pc:sldMasterMk cId="1799123431" sldId="2147483703"/>
              <pc:sldLayoutMk cId="3713099654" sldId="2147484226"/>
              <ac:spMk id="8" creationId="{6743074D-20B6-E8A8-73F4-53D5B054F028}"/>
            </ac:spMkLst>
          </pc:spChg>
        </pc:sldLayoutChg>
        <pc:sldLayoutChg chg="modSp mod ord">
          <pc:chgData name="Tracey Carson" userId="S::tracey.carson@karbonhomes.co.uk::bf442394-7dcd-44e6-837f-cad4601d2de7" providerId="AD" clId="Web-{D36B6B58-7E00-B8DE-F687-EAD0ACA9DAD6}" dt="2024-11-15T06:48:40.782" v="24"/>
          <pc:sldLayoutMkLst>
            <pc:docMk/>
            <pc:sldMasterMk cId="1799123431" sldId="2147483703"/>
            <pc:sldLayoutMk cId="2862614138" sldId="2147484227"/>
          </pc:sldLayoutMkLst>
          <pc:spChg chg="mod">
            <ac:chgData name="Tracey Carson" userId="S::tracey.carson@karbonhomes.co.uk::bf442394-7dcd-44e6-837f-cad4601d2de7" providerId="AD" clId="Web-{D36B6B58-7E00-B8DE-F687-EAD0ACA9DAD6}" dt="2024-11-15T06:48:40.782" v="24"/>
            <ac:spMkLst>
              <pc:docMk/>
              <pc:sldMasterMk cId="1799123431" sldId="2147483703"/>
              <pc:sldLayoutMk cId="2862614138" sldId="2147484227"/>
              <ac:spMk id="2" creationId="{4B8C082C-F282-C4A1-D6A5-410A762E5633}"/>
            </ac:spMkLst>
          </pc:spChg>
          <pc:spChg chg="mod">
            <ac:chgData name="Tracey Carson" userId="S::tracey.carson@karbonhomes.co.uk::bf442394-7dcd-44e6-837f-cad4601d2de7" providerId="AD" clId="Web-{D36B6B58-7E00-B8DE-F687-EAD0ACA9DAD6}" dt="2024-11-15T06:48:40.782" v="24"/>
            <ac:spMkLst>
              <pc:docMk/>
              <pc:sldMasterMk cId="1799123431" sldId="2147483703"/>
              <pc:sldLayoutMk cId="2862614138" sldId="2147484227"/>
              <ac:spMk id="4" creationId="{1A552508-023F-D53B-44CB-912225720AEF}"/>
            </ac:spMkLst>
          </pc:spChg>
          <pc:spChg chg="mod">
            <ac:chgData name="Tracey Carson" userId="S::tracey.carson@karbonhomes.co.uk::bf442394-7dcd-44e6-837f-cad4601d2de7" providerId="AD" clId="Web-{D36B6B58-7E00-B8DE-F687-EAD0ACA9DAD6}" dt="2024-11-15T06:48:40.782" v="24"/>
            <ac:spMkLst>
              <pc:docMk/>
              <pc:sldMasterMk cId="1799123431" sldId="2147483703"/>
              <pc:sldLayoutMk cId="2862614138" sldId="2147484227"/>
              <ac:spMk id="8" creationId="{B9C2AB00-DEA4-95E7-1C1A-771BA15A25DE}"/>
            </ac:spMkLst>
          </pc:spChg>
        </pc:sldLayoutChg>
        <pc:sldLayoutChg chg="mod ord">
          <pc:chgData name="Tracey Carson" userId="S::tracey.carson@karbonhomes.co.uk::bf442394-7dcd-44e6-837f-cad4601d2de7" providerId="AD" clId="Web-{D36B6B58-7E00-B8DE-F687-EAD0ACA9DAD6}" dt="2024-11-15T06:48:40.782" v="24"/>
          <pc:sldLayoutMkLst>
            <pc:docMk/>
            <pc:sldMasterMk cId="1799123431" sldId="2147483703"/>
            <pc:sldLayoutMk cId="3769252762" sldId="2147484228"/>
          </pc:sldLayoutMkLst>
        </pc:sldLayoutChg>
        <pc:sldLayoutChg chg="modSp mod ord">
          <pc:chgData name="Tracey Carson" userId="S::tracey.carson@karbonhomes.co.uk::bf442394-7dcd-44e6-837f-cad4601d2de7" providerId="AD" clId="Web-{D36B6B58-7E00-B8DE-F687-EAD0ACA9DAD6}" dt="2024-11-15T06:48:40.782" v="24"/>
          <pc:sldLayoutMkLst>
            <pc:docMk/>
            <pc:sldMasterMk cId="1799123431" sldId="2147483703"/>
            <pc:sldLayoutMk cId="2116115527" sldId="2147484229"/>
          </pc:sldLayoutMkLst>
          <pc:spChg chg="mod">
            <ac:chgData name="Tracey Carson" userId="S::tracey.carson@karbonhomes.co.uk::bf442394-7dcd-44e6-837f-cad4601d2de7" providerId="AD" clId="Web-{D36B6B58-7E00-B8DE-F687-EAD0ACA9DAD6}" dt="2024-11-15T06:48:40.782" v="24"/>
            <ac:spMkLst>
              <pc:docMk/>
              <pc:sldMasterMk cId="1799123431" sldId="2147483703"/>
              <pc:sldLayoutMk cId="2116115527" sldId="2147484229"/>
              <ac:spMk id="4" creationId="{C1B3F0D4-EA08-A9E7-4EF2-A055966B6DDF}"/>
            </ac:spMkLst>
          </pc:spChg>
          <pc:spChg chg="mod">
            <ac:chgData name="Tracey Carson" userId="S::tracey.carson@karbonhomes.co.uk::bf442394-7dcd-44e6-837f-cad4601d2de7" providerId="AD" clId="Web-{D36B6B58-7E00-B8DE-F687-EAD0ACA9DAD6}" dt="2024-11-15T06:48:40.782" v="24"/>
            <ac:spMkLst>
              <pc:docMk/>
              <pc:sldMasterMk cId="1799123431" sldId="2147483703"/>
              <pc:sldLayoutMk cId="2116115527" sldId="2147484229"/>
              <ac:spMk id="15" creationId="{53808703-0BCE-7183-6470-AA2644D50A04}"/>
            </ac:spMkLst>
          </pc:spChg>
        </pc:sldLayoutChg>
        <pc:sldLayoutChg chg="modSp mod ord">
          <pc:chgData name="Tracey Carson" userId="S::tracey.carson@karbonhomes.co.uk::bf442394-7dcd-44e6-837f-cad4601d2de7" providerId="AD" clId="Web-{D36B6B58-7E00-B8DE-F687-EAD0ACA9DAD6}" dt="2024-11-15T06:48:40.782" v="24"/>
          <pc:sldLayoutMkLst>
            <pc:docMk/>
            <pc:sldMasterMk cId="1799123431" sldId="2147483703"/>
            <pc:sldLayoutMk cId="601378604" sldId="2147484230"/>
          </pc:sldLayoutMkLst>
          <pc:spChg chg="mod">
            <ac:chgData name="Tracey Carson" userId="S::tracey.carson@karbonhomes.co.uk::bf442394-7dcd-44e6-837f-cad4601d2de7" providerId="AD" clId="Web-{D36B6B58-7E00-B8DE-F687-EAD0ACA9DAD6}" dt="2024-11-15T06:48:40.782" v="24"/>
            <ac:spMkLst>
              <pc:docMk/>
              <pc:sldMasterMk cId="1799123431" sldId="2147483703"/>
              <pc:sldLayoutMk cId="601378604" sldId="2147484230"/>
              <ac:spMk id="4" creationId="{24F6B201-E196-2A74-FCD3-0F931BFBD12F}"/>
            </ac:spMkLst>
          </pc:spChg>
          <pc:spChg chg="mod">
            <ac:chgData name="Tracey Carson" userId="S::tracey.carson@karbonhomes.co.uk::bf442394-7dcd-44e6-837f-cad4601d2de7" providerId="AD" clId="Web-{D36B6B58-7E00-B8DE-F687-EAD0ACA9DAD6}" dt="2024-11-15T06:48:40.782" v="24"/>
            <ac:spMkLst>
              <pc:docMk/>
              <pc:sldMasterMk cId="1799123431" sldId="2147483703"/>
              <pc:sldLayoutMk cId="601378604" sldId="2147484230"/>
              <ac:spMk id="5" creationId="{74065A87-81BE-42D9-7510-C52FC04D0400}"/>
            </ac:spMkLst>
          </pc:spChg>
        </pc:sldLayoutChg>
      </pc:sldMasterChg>
      <pc:sldMasterChg chg="del sldLayoutOrd">
        <pc:chgData name="Tracey Carson" userId="S::tracey.carson@karbonhomes.co.uk::bf442394-7dcd-44e6-837f-cad4601d2de7" providerId="AD" clId="Web-{D36B6B58-7E00-B8DE-F687-EAD0ACA9DAD6}" dt="2024-11-15T06:48:41.751" v="25"/>
        <pc:sldMasterMkLst>
          <pc:docMk/>
          <pc:sldMasterMk cId="1799123431" sldId="2147483725"/>
        </pc:sldMasterMkLst>
      </pc:sldMasterChg>
      <pc:sldMasterChg chg="del sldLayoutOrd">
        <pc:chgData name="Tracey Carson" userId="S::tracey.carson@karbonhomes.co.uk::bf442394-7dcd-44e6-837f-cad4601d2de7" providerId="AD" clId="Web-{D36B6B58-7E00-B8DE-F687-EAD0ACA9DAD6}" dt="2024-11-15T06:48:41.751" v="26"/>
        <pc:sldMasterMkLst>
          <pc:docMk/>
          <pc:sldMasterMk cId="1799123431" sldId="2147483747"/>
        </pc:sldMasterMkLst>
      </pc:sldMasterChg>
      <pc:sldMasterChg chg="del sldLayoutOrd">
        <pc:chgData name="Tracey Carson" userId="S::tracey.carson@karbonhomes.co.uk::bf442394-7dcd-44e6-837f-cad4601d2de7" providerId="AD" clId="Web-{D36B6B58-7E00-B8DE-F687-EAD0ACA9DAD6}" dt="2024-11-15T06:48:41.751" v="27"/>
        <pc:sldMasterMkLst>
          <pc:docMk/>
          <pc:sldMasterMk cId="1799123431" sldId="2147483769"/>
        </pc:sldMasterMkLst>
      </pc:sldMasterChg>
      <pc:sldMasterChg chg="del sldLayoutOrd">
        <pc:chgData name="Tracey Carson" userId="S::tracey.carson@karbonhomes.co.uk::bf442394-7dcd-44e6-837f-cad4601d2de7" providerId="AD" clId="Web-{D36B6B58-7E00-B8DE-F687-EAD0ACA9DAD6}" dt="2024-11-15T06:48:41.751" v="28"/>
        <pc:sldMasterMkLst>
          <pc:docMk/>
          <pc:sldMasterMk cId="1799123431" sldId="2147483791"/>
        </pc:sldMasterMkLst>
      </pc:sldMasterChg>
      <pc:sldMasterChg chg="del sldLayoutOrd">
        <pc:chgData name="Tracey Carson" userId="S::tracey.carson@karbonhomes.co.uk::bf442394-7dcd-44e6-837f-cad4601d2de7" providerId="AD" clId="Web-{D36B6B58-7E00-B8DE-F687-EAD0ACA9DAD6}" dt="2024-11-15T06:48:41.751" v="29"/>
        <pc:sldMasterMkLst>
          <pc:docMk/>
          <pc:sldMasterMk cId="1799123431" sldId="2147483813"/>
        </pc:sldMasterMkLst>
      </pc:sldMasterChg>
      <pc:sldMasterChg chg="del sldLayoutOrd">
        <pc:chgData name="Tracey Carson" userId="S::tracey.carson@karbonhomes.co.uk::bf442394-7dcd-44e6-837f-cad4601d2de7" providerId="AD" clId="Web-{D36B6B58-7E00-B8DE-F687-EAD0ACA9DAD6}" dt="2024-11-15T06:48:41.751" v="30"/>
        <pc:sldMasterMkLst>
          <pc:docMk/>
          <pc:sldMasterMk cId="1799123431" sldId="2147483835"/>
        </pc:sldMasterMkLst>
      </pc:sldMasterChg>
      <pc:sldMasterChg chg="del sldLayoutOrd">
        <pc:chgData name="Tracey Carson" userId="S::tracey.carson@karbonhomes.co.uk::bf442394-7dcd-44e6-837f-cad4601d2de7" providerId="AD" clId="Web-{D36B6B58-7E00-B8DE-F687-EAD0ACA9DAD6}" dt="2024-11-15T06:48:41.751" v="31"/>
        <pc:sldMasterMkLst>
          <pc:docMk/>
          <pc:sldMasterMk cId="1799123431" sldId="2147483857"/>
        </pc:sldMasterMkLst>
      </pc:sldMasterChg>
      <pc:sldMasterChg chg="del sldLayoutOrd">
        <pc:chgData name="Tracey Carson" userId="S::tracey.carson@karbonhomes.co.uk::bf442394-7dcd-44e6-837f-cad4601d2de7" providerId="AD" clId="Web-{D36B6B58-7E00-B8DE-F687-EAD0ACA9DAD6}" dt="2024-11-15T06:48:41.751" v="32"/>
        <pc:sldMasterMkLst>
          <pc:docMk/>
          <pc:sldMasterMk cId="1799123431" sldId="2147483879"/>
        </pc:sldMasterMkLst>
      </pc:sldMasterChg>
      <pc:sldMasterChg chg="del sldLayoutOrd">
        <pc:chgData name="Tracey Carson" userId="S::tracey.carson@karbonhomes.co.uk::bf442394-7dcd-44e6-837f-cad4601d2de7" providerId="AD" clId="Web-{D36B6B58-7E00-B8DE-F687-EAD0ACA9DAD6}" dt="2024-11-15T06:48:41.751" v="33"/>
        <pc:sldMasterMkLst>
          <pc:docMk/>
          <pc:sldMasterMk cId="1799123431" sldId="2147483901"/>
        </pc:sldMasterMkLst>
      </pc:sldMasterChg>
      <pc:sldMasterChg chg="del sldLayoutOrd">
        <pc:chgData name="Tracey Carson" userId="S::tracey.carson@karbonhomes.co.uk::bf442394-7dcd-44e6-837f-cad4601d2de7" providerId="AD" clId="Web-{D36B6B58-7E00-B8DE-F687-EAD0ACA9DAD6}" dt="2024-11-15T06:48:41.751" v="34"/>
        <pc:sldMasterMkLst>
          <pc:docMk/>
          <pc:sldMasterMk cId="1799123431" sldId="2147483923"/>
        </pc:sldMasterMkLst>
      </pc:sldMasterChg>
      <pc:sldMasterChg chg="del sldLayoutOrd">
        <pc:chgData name="Tracey Carson" userId="S::tracey.carson@karbonhomes.co.uk::bf442394-7dcd-44e6-837f-cad4601d2de7" providerId="AD" clId="Web-{D36B6B58-7E00-B8DE-F687-EAD0ACA9DAD6}" dt="2024-11-15T06:48:41.751" v="35"/>
        <pc:sldMasterMkLst>
          <pc:docMk/>
          <pc:sldMasterMk cId="1799123431" sldId="2147483945"/>
        </pc:sldMasterMkLst>
      </pc:sldMasterChg>
      <pc:sldMasterChg chg="del sldLayoutOrd">
        <pc:chgData name="Tracey Carson" userId="S::tracey.carson@karbonhomes.co.uk::bf442394-7dcd-44e6-837f-cad4601d2de7" providerId="AD" clId="Web-{D36B6B58-7E00-B8DE-F687-EAD0ACA9DAD6}" dt="2024-11-15T06:48:41.751" v="36"/>
        <pc:sldMasterMkLst>
          <pc:docMk/>
          <pc:sldMasterMk cId="1799123431" sldId="2147483967"/>
        </pc:sldMasterMkLst>
      </pc:sldMasterChg>
      <pc:sldMasterChg chg="del sldLayoutOrd">
        <pc:chgData name="Tracey Carson" userId="S::tracey.carson@karbonhomes.co.uk::bf442394-7dcd-44e6-837f-cad4601d2de7" providerId="AD" clId="Web-{D36B6B58-7E00-B8DE-F687-EAD0ACA9DAD6}" dt="2024-11-15T06:48:41.751" v="37"/>
        <pc:sldMasterMkLst>
          <pc:docMk/>
          <pc:sldMasterMk cId="1799123431" sldId="2147483989"/>
        </pc:sldMasterMkLst>
      </pc:sldMasterChg>
      <pc:sldMasterChg chg="del sldLayoutOrd">
        <pc:chgData name="Tracey Carson" userId="S::tracey.carson@karbonhomes.co.uk::bf442394-7dcd-44e6-837f-cad4601d2de7" providerId="AD" clId="Web-{D36B6B58-7E00-B8DE-F687-EAD0ACA9DAD6}" dt="2024-11-15T06:48:41.751" v="38"/>
        <pc:sldMasterMkLst>
          <pc:docMk/>
          <pc:sldMasterMk cId="1799123431" sldId="2147484011"/>
        </pc:sldMasterMkLst>
      </pc:sldMasterChg>
      <pc:sldMasterChg chg="del sldLayoutOrd">
        <pc:chgData name="Tracey Carson" userId="S::tracey.carson@karbonhomes.co.uk::bf442394-7dcd-44e6-837f-cad4601d2de7" providerId="AD" clId="Web-{D36B6B58-7E00-B8DE-F687-EAD0ACA9DAD6}" dt="2024-11-15T06:48:41.751" v="39"/>
        <pc:sldMasterMkLst>
          <pc:docMk/>
          <pc:sldMasterMk cId="1799123431" sldId="2147484033"/>
        </pc:sldMasterMkLst>
      </pc:sldMasterChg>
      <pc:sldMasterChg chg="del sldLayoutOrd">
        <pc:chgData name="Tracey Carson" userId="S::tracey.carson@karbonhomes.co.uk::bf442394-7dcd-44e6-837f-cad4601d2de7" providerId="AD" clId="Web-{D36B6B58-7E00-B8DE-F687-EAD0ACA9DAD6}" dt="2024-11-15T06:48:41.751" v="40"/>
        <pc:sldMasterMkLst>
          <pc:docMk/>
          <pc:sldMasterMk cId="1799123431" sldId="2147484055"/>
        </pc:sldMasterMkLst>
      </pc:sldMasterChg>
      <pc:sldMasterChg chg="del sldLayoutOrd">
        <pc:chgData name="Tracey Carson" userId="S::tracey.carson@karbonhomes.co.uk::bf442394-7dcd-44e6-837f-cad4601d2de7" providerId="AD" clId="Web-{D36B6B58-7E00-B8DE-F687-EAD0ACA9DAD6}" dt="2024-11-15T06:48:41.751" v="41"/>
        <pc:sldMasterMkLst>
          <pc:docMk/>
          <pc:sldMasterMk cId="1799123431" sldId="2147484077"/>
        </pc:sldMasterMkLst>
      </pc:sldMasterChg>
      <pc:sldMasterChg chg="del sldLayoutOrd">
        <pc:chgData name="Tracey Carson" userId="S::tracey.carson@karbonhomes.co.uk::bf442394-7dcd-44e6-837f-cad4601d2de7" providerId="AD" clId="Web-{D36B6B58-7E00-B8DE-F687-EAD0ACA9DAD6}" dt="2024-11-15T06:48:41.751" v="42"/>
        <pc:sldMasterMkLst>
          <pc:docMk/>
          <pc:sldMasterMk cId="1799123431" sldId="2147484099"/>
        </pc:sldMasterMkLst>
      </pc:sldMasterChg>
      <pc:sldMasterChg chg="del sldLayoutOrd">
        <pc:chgData name="Tracey Carson" userId="S::tracey.carson@karbonhomes.co.uk::bf442394-7dcd-44e6-837f-cad4601d2de7" providerId="AD" clId="Web-{D36B6B58-7E00-B8DE-F687-EAD0ACA9DAD6}" dt="2024-11-15T06:48:41.751" v="43"/>
        <pc:sldMasterMkLst>
          <pc:docMk/>
          <pc:sldMasterMk cId="1799123431" sldId="2147484121"/>
        </pc:sldMasterMkLst>
      </pc:sldMasterChg>
      <pc:sldMasterChg chg="del sldLayoutOrd">
        <pc:chgData name="Tracey Carson" userId="S::tracey.carson@karbonhomes.co.uk::bf442394-7dcd-44e6-837f-cad4601d2de7" providerId="AD" clId="Web-{D36B6B58-7E00-B8DE-F687-EAD0ACA9DAD6}" dt="2024-11-15T06:48:41.751" v="44"/>
        <pc:sldMasterMkLst>
          <pc:docMk/>
          <pc:sldMasterMk cId="1799123431" sldId="2147484143"/>
        </pc:sldMasterMkLst>
      </pc:sldMasterChg>
      <pc:sldMasterChg chg="del sldLayoutOrd">
        <pc:chgData name="Tracey Carson" userId="S::tracey.carson@karbonhomes.co.uk::bf442394-7dcd-44e6-837f-cad4601d2de7" providerId="AD" clId="Web-{D36B6B58-7E00-B8DE-F687-EAD0ACA9DAD6}" dt="2024-11-15T06:48:41.751" v="45"/>
        <pc:sldMasterMkLst>
          <pc:docMk/>
          <pc:sldMasterMk cId="1799123431" sldId="2147484165"/>
        </pc:sldMasterMkLst>
      </pc:sldMasterChg>
      <pc:sldMasterChg chg="del sldLayoutOrd">
        <pc:chgData name="Tracey Carson" userId="S::tracey.carson@karbonhomes.co.uk::bf442394-7dcd-44e6-837f-cad4601d2de7" providerId="AD" clId="Web-{D36B6B58-7E00-B8DE-F687-EAD0ACA9DAD6}" dt="2024-11-15T06:48:41.751" v="46"/>
        <pc:sldMasterMkLst>
          <pc:docMk/>
          <pc:sldMasterMk cId="1799123431" sldId="2147484187"/>
        </pc:sldMasterMkLst>
      </pc:sldMasterChg>
      <pc:sldMasterChg chg="del sldLayoutOrd">
        <pc:chgData name="Tracey Carson" userId="S::tracey.carson@karbonhomes.co.uk::bf442394-7dcd-44e6-837f-cad4601d2de7" providerId="AD" clId="Web-{D36B6B58-7E00-B8DE-F687-EAD0ACA9DAD6}" dt="2024-11-15T06:48:41.751" v="47"/>
        <pc:sldMasterMkLst>
          <pc:docMk/>
          <pc:sldMasterMk cId="1799123431" sldId="2147484209"/>
        </pc:sldMasterMkLst>
      </pc:sldMasterChg>
      <pc:sldMasterChg chg="add addSldLayout">
        <pc:chgData name="Tracey Carson" userId="S::tracey.carson@karbonhomes.co.uk::bf442394-7dcd-44e6-837f-cad4601d2de7" providerId="AD" clId="Web-{D36B6B58-7E00-B8DE-F687-EAD0ACA9DAD6}" dt="2024-11-15T06:53:36.591" v="80"/>
        <pc:sldMasterMkLst>
          <pc:docMk/>
          <pc:sldMasterMk cId="1799123431" sldId="2147484212"/>
        </pc:sldMasterMkLst>
        <pc:sldLayoutChg chg="add">
          <pc:chgData name="Tracey Carson" userId="S::tracey.carson@karbonhomes.co.uk::bf442394-7dcd-44e6-837f-cad4601d2de7" providerId="AD" clId="Web-{D36B6B58-7E00-B8DE-F687-EAD0ACA9DAD6}" dt="2024-11-15T06:53:36.591" v="80"/>
          <pc:sldLayoutMkLst>
            <pc:docMk/>
            <pc:sldMasterMk cId="1799123431" sldId="2147484212"/>
            <pc:sldLayoutMk cId="641379956" sldId="2147484213"/>
          </pc:sldLayoutMkLst>
        </pc:sldLayoutChg>
        <pc:sldLayoutChg chg="add">
          <pc:chgData name="Tracey Carson" userId="S::tracey.carson@karbonhomes.co.uk::bf442394-7dcd-44e6-837f-cad4601d2de7" providerId="AD" clId="Web-{D36B6B58-7E00-B8DE-F687-EAD0ACA9DAD6}" dt="2024-11-15T06:53:36.591" v="80"/>
          <pc:sldLayoutMkLst>
            <pc:docMk/>
            <pc:sldMasterMk cId="1799123431" sldId="2147484212"/>
            <pc:sldLayoutMk cId="1688317425" sldId="2147484214"/>
          </pc:sldLayoutMkLst>
        </pc:sldLayoutChg>
        <pc:sldLayoutChg chg="add">
          <pc:chgData name="Tracey Carson" userId="S::tracey.carson@karbonhomes.co.uk::bf442394-7dcd-44e6-837f-cad4601d2de7" providerId="AD" clId="Web-{D36B6B58-7E00-B8DE-F687-EAD0ACA9DAD6}" dt="2024-11-15T06:53:36.591" v="80"/>
          <pc:sldLayoutMkLst>
            <pc:docMk/>
            <pc:sldMasterMk cId="1799123431" sldId="2147484212"/>
            <pc:sldLayoutMk cId="3312377643" sldId="2147484215"/>
          </pc:sldLayoutMkLst>
        </pc:sldLayoutChg>
        <pc:sldLayoutChg chg="add">
          <pc:chgData name="Tracey Carson" userId="S::tracey.carson@karbonhomes.co.uk::bf442394-7dcd-44e6-837f-cad4601d2de7" providerId="AD" clId="Web-{D36B6B58-7E00-B8DE-F687-EAD0ACA9DAD6}" dt="2024-11-15T06:53:36.591" v="80"/>
          <pc:sldLayoutMkLst>
            <pc:docMk/>
            <pc:sldMasterMk cId="1799123431" sldId="2147484212"/>
            <pc:sldLayoutMk cId="600724792" sldId="2147484216"/>
          </pc:sldLayoutMkLst>
        </pc:sldLayoutChg>
        <pc:sldLayoutChg chg="add">
          <pc:chgData name="Tracey Carson" userId="S::tracey.carson@karbonhomes.co.uk::bf442394-7dcd-44e6-837f-cad4601d2de7" providerId="AD" clId="Web-{D36B6B58-7E00-B8DE-F687-EAD0ACA9DAD6}" dt="2024-11-15T06:53:36.591" v="80"/>
          <pc:sldLayoutMkLst>
            <pc:docMk/>
            <pc:sldMasterMk cId="1799123431" sldId="2147484212"/>
            <pc:sldLayoutMk cId="7537309" sldId="2147484217"/>
          </pc:sldLayoutMkLst>
        </pc:sldLayoutChg>
        <pc:sldLayoutChg chg="add">
          <pc:chgData name="Tracey Carson" userId="S::tracey.carson@karbonhomes.co.uk::bf442394-7dcd-44e6-837f-cad4601d2de7" providerId="AD" clId="Web-{D36B6B58-7E00-B8DE-F687-EAD0ACA9DAD6}" dt="2024-11-15T06:53:36.591" v="80"/>
          <pc:sldLayoutMkLst>
            <pc:docMk/>
            <pc:sldMasterMk cId="1799123431" sldId="2147484212"/>
            <pc:sldLayoutMk cId="1465174522" sldId="2147484218"/>
          </pc:sldLayoutMkLst>
        </pc:sldLayoutChg>
        <pc:sldLayoutChg chg="add">
          <pc:chgData name="Tracey Carson" userId="S::tracey.carson@karbonhomes.co.uk::bf442394-7dcd-44e6-837f-cad4601d2de7" providerId="AD" clId="Web-{D36B6B58-7E00-B8DE-F687-EAD0ACA9DAD6}" dt="2024-11-15T06:53:36.591" v="80"/>
          <pc:sldLayoutMkLst>
            <pc:docMk/>
            <pc:sldMasterMk cId="1799123431" sldId="2147484212"/>
            <pc:sldLayoutMk cId="1758266375" sldId="2147484219"/>
          </pc:sldLayoutMkLst>
        </pc:sldLayoutChg>
        <pc:sldLayoutChg chg="add">
          <pc:chgData name="Tracey Carson" userId="S::tracey.carson@karbonhomes.co.uk::bf442394-7dcd-44e6-837f-cad4601d2de7" providerId="AD" clId="Web-{D36B6B58-7E00-B8DE-F687-EAD0ACA9DAD6}" dt="2024-11-15T06:53:36.591" v="80"/>
          <pc:sldLayoutMkLst>
            <pc:docMk/>
            <pc:sldMasterMk cId="1799123431" sldId="2147484212"/>
            <pc:sldLayoutMk cId="2642768192" sldId="2147484220"/>
          </pc:sldLayoutMkLst>
        </pc:sldLayoutChg>
        <pc:sldLayoutChg chg="add">
          <pc:chgData name="Tracey Carson" userId="S::tracey.carson@karbonhomes.co.uk::bf442394-7dcd-44e6-837f-cad4601d2de7" providerId="AD" clId="Web-{D36B6B58-7E00-B8DE-F687-EAD0ACA9DAD6}" dt="2024-11-15T06:53:36.591" v="80"/>
          <pc:sldLayoutMkLst>
            <pc:docMk/>
            <pc:sldMasterMk cId="1799123431" sldId="2147484212"/>
            <pc:sldLayoutMk cId="2292759704" sldId="2147484221"/>
          </pc:sldLayoutMkLst>
        </pc:sldLayoutChg>
        <pc:sldLayoutChg chg="add">
          <pc:chgData name="Tracey Carson" userId="S::tracey.carson@karbonhomes.co.uk::bf442394-7dcd-44e6-837f-cad4601d2de7" providerId="AD" clId="Web-{D36B6B58-7E00-B8DE-F687-EAD0ACA9DAD6}" dt="2024-11-15T06:53:36.591" v="80"/>
          <pc:sldLayoutMkLst>
            <pc:docMk/>
            <pc:sldMasterMk cId="1799123431" sldId="2147484212"/>
            <pc:sldLayoutMk cId="3822152250" sldId="2147484222"/>
          </pc:sldLayoutMkLst>
        </pc:sldLayoutChg>
        <pc:sldLayoutChg chg="add">
          <pc:chgData name="Tracey Carson" userId="S::tracey.carson@karbonhomes.co.uk::bf442394-7dcd-44e6-837f-cad4601d2de7" providerId="AD" clId="Web-{D36B6B58-7E00-B8DE-F687-EAD0ACA9DAD6}" dt="2024-11-15T06:53:36.591" v="80"/>
          <pc:sldLayoutMkLst>
            <pc:docMk/>
            <pc:sldMasterMk cId="1799123431" sldId="2147484212"/>
            <pc:sldLayoutMk cId="2125437440" sldId="2147484223"/>
          </pc:sldLayoutMkLst>
        </pc:sldLayoutChg>
        <pc:sldLayoutChg chg="add">
          <pc:chgData name="Tracey Carson" userId="S::tracey.carson@karbonhomes.co.uk::bf442394-7dcd-44e6-837f-cad4601d2de7" providerId="AD" clId="Web-{D36B6B58-7E00-B8DE-F687-EAD0ACA9DAD6}" dt="2024-11-15T06:53:36.591" v="80"/>
          <pc:sldLayoutMkLst>
            <pc:docMk/>
            <pc:sldMasterMk cId="1799123431" sldId="2147484212"/>
            <pc:sldLayoutMk cId="1793903399" sldId="2147484224"/>
          </pc:sldLayoutMkLst>
        </pc:sldLayoutChg>
        <pc:sldLayoutChg chg="add">
          <pc:chgData name="Tracey Carson" userId="S::tracey.carson@karbonhomes.co.uk::bf442394-7dcd-44e6-837f-cad4601d2de7" providerId="AD" clId="Web-{D36B6B58-7E00-B8DE-F687-EAD0ACA9DAD6}" dt="2024-11-15T06:53:36.591" v="80"/>
          <pc:sldLayoutMkLst>
            <pc:docMk/>
            <pc:sldMasterMk cId="1799123431" sldId="2147484212"/>
            <pc:sldLayoutMk cId="4233647541" sldId="2147484225"/>
          </pc:sldLayoutMkLst>
        </pc:sldLayoutChg>
        <pc:sldLayoutChg chg="add">
          <pc:chgData name="Tracey Carson" userId="S::tracey.carson@karbonhomes.co.uk::bf442394-7dcd-44e6-837f-cad4601d2de7" providerId="AD" clId="Web-{D36B6B58-7E00-B8DE-F687-EAD0ACA9DAD6}" dt="2024-11-15T06:53:36.591" v="80"/>
          <pc:sldLayoutMkLst>
            <pc:docMk/>
            <pc:sldMasterMk cId="1799123431" sldId="2147484212"/>
            <pc:sldLayoutMk cId="4008475862" sldId="2147484226"/>
          </pc:sldLayoutMkLst>
        </pc:sldLayoutChg>
        <pc:sldLayoutChg chg="add">
          <pc:chgData name="Tracey Carson" userId="S::tracey.carson@karbonhomes.co.uk::bf442394-7dcd-44e6-837f-cad4601d2de7" providerId="AD" clId="Web-{D36B6B58-7E00-B8DE-F687-EAD0ACA9DAD6}" dt="2024-11-15T06:53:36.591" v="80"/>
          <pc:sldLayoutMkLst>
            <pc:docMk/>
            <pc:sldMasterMk cId="1799123431" sldId="2147484212"/>
            <pc:sldLayoutMk cId="3227119176" sldId="2147484227"/>
          </pc:sldLayoutMkLst>
        </pc:sldLayoutChg>
        <pc:sldLayoutChg chg="add">
          <pc:chgData name="Tracey Carson" userId="S::tracey.carson@karbonhomes.co.uk::bf442394-7dcd-44e6-837f-cad4601d2de7" providerId="AD" clId="Web-{D36B6B58-7E00-B8DE-F687-EAD0ACA9DAD6}" dt="2024-11-15T06:53:36.591" v="80"/>
          <pc:sldLayoutMkLst>
            <pc:docMk/>
            <pc:sldMasterMk cId="1799123431" sldId="2147484212"/>
            <pc:sldLayoutMk cId="1665405145" sldId="2147484228"/>
          </pc:sldLayoutMkLst>
        </pc:sldLayoutChg>
        <pc:sldLayoutChg chg="add">
          <pc:chgData name="Tracey Carson" userId="S::tracey.carson@karbonhomes.co.uk::bf442394-7dcd-44e6-837f-cad4601d2de7" providerId="AD" clId="Web-{D36B6B58-7E00-B8DE-F687-EAD0ACA9DAD6}" dt="2024-11-15T06:53:36.591" v="80"/>
          <pc:sldLayoutMkLst>
            <pc:docMk/>
            <pc:sldMasterMk cId="1799123431" sldId="2147484212"/>
            <pc:sldLayoutMk cId="3713099654" sldId="2147484229"/>
          </pc:sldLayoutMkLst>
        </pc:sldLayoutChg>
        <pc:sldLayoutChg chg="add">
          <pc:chgData name="Tracey Carson" userId="S::tracey.carson@karbonhomes.co.uk::bf442394-7dcd-44e6-837f-cad4601d2de7" providerId="AD" clId="Web-{D36B6B58-7E00-B8DE-F687-EAD0ACA9DAD6}" dt="2024-11-15T06:53:36.591" v="80"/>
          <pc:sldLayoutMkLst>
            <pc:docMk/>
            <pc:sldMasterMk cId="1799123431" sldId="2147484212"/>
            <pc:sldLayoutMk cId="2862614138" sldId="2147484230"/>
          </pc:sldLayoutMkLst>
        </pc:sldLayoutChg>
        <pc:sldLayoutChg chg="add">
          <pc:chgData name="Tracey Carson" userId="S::tracey.carson@karbonhomes.co.uk::bf442394-7dcd-44e6-837f-cad4601d2de7" providerId="AD" clId="Web-{D36B6B58-7E00-B8DE-F687-EAD0ACA9DAD6}" dt="2024-11-15T06:53:36.591" v="80"/>
          <pc:sldLayoutMkLst>
            <pc:docMk/>
            <pc:sldMasterMk cId="1799123431" sldId="2147484212"/>
            <pc:sldLayoutMk cId="3769252762" sldId="2147484231"/>
          </pc:sldLayoutMkLst>
        </pc:sldLayoutChg>
        <pc:sldLayoutChg chg="add">
          <pc:chgData name="Tracey Carson" userId="S::tracey.carson@karbonhomes.co.uk::bf442394-7dcd-44e6-837f-cad4601d2de7" providerId="AD" clId="Web-{D36B6B58-7E00-B8DE-F687-EAD0ACA9DAD6}" dt="2024-11-15T06:53:36.591" v="80"/>
          <pc:sldLayoutMkLst>
            <pc:docMk/>
            <pc:sldMasterMk cId="1799123431" sldId="2147484212"/>
            <pc:sldLayoutMk cId="2116115527" sldId="2147484232"/>
          </pc:sldLayoutMkLst>
        </pc:sldLayoutChg>
        <pc:sldLayoutChg chg="add">
          <pc:chgData name="Tracey Carson" userId="S::tracey.carson@karbonhomes.co.uk::bf442394-7dcd-44e6-837f-cad4601d2de7" providerId="AD" clId="Web-{D36B6B58-7E00-B8DE-F687-EAD0ACA9DAD6}" dt="2024-11-15T06:53:36.591" v="80"/>
          <pc:sldLayoutMkLst>
            <pc:docMk/>
            <pc:sldMasterMk cId="1799123431" sldId="2147484212"/>
            <pc:sldLayoutMk cId="601378604" sldId="2147484233"/>
          </pc:sldLayoutMkLst>
        </pc:sldLayoutChg>
      </pc:sldMasterChg>
      <pc:sldMasterChg chg="add addSldLayout">
        <pc:chgData name="Tracey Carson" userId="S::tracey.carson@karbonhomes.co.uk::bf442394-7dcd-44e6-837f-cad4601d2de7" providerId="AD" clId="Web-{D36B6B58-7E00-B8DE-F687-EAD0ACA9DAD6}" dt="2024-11-15T06:56:30.550" v="87"/>
        <pc:sldMasterMkLst>
          <pc:docMk/>
          <pc:sldMasterMk cId="1799123431" sldId="2147484234"/>
        </pc:sldMasterMkLst>
        <pc:sldLayoutChg chg="add">
          <pc:chgData name="Tracey Carson" userId="S::tracey.carson@karbonhomes.co.uk::bf442394-7dcd-44e6-837f-cad4601d2de7" providerId="AD" clId="Web-{D36B6B58-7E00-B8DE-F687-EAD0ACA9DAD6}" dt="2024-11-15T06:56:30.550" v="87"/>
          <pc:sldLayoutMkLst>
            <pc:docMk/>
            <pc:sldMasterMk cId="1799123431" sldId="2147484234"/>
            <pc:sldLayoutMk cId="641379956" sldId="2147484235"/>
          </pc:sldLayoutMkLst>
        </pc:sldLayoutChg>
        <pc:sldLayoutChg chg="add">
          <pc:chgData name="Tracey Carson" userId="S::tracey.carson@karbonhomes.co.uk::bf442394-7dcd-44e6-837f-cad4601d2de7" providerId="AD" clId="Web-{D36B6B58-7E00-B8DE-F687-EAD0ACA9DAD6}" dt="2024-11-15T06:56:30.550" v="87"/>
          <pc:sldLayoutMkLst>
            <pc:docMk/>
            <pc:sldMasterMk cId="1799123431" sldId="2147484234"/>
            <pc:sldLayoutMk cId="1688317425" sldId="2147484236"/>
          </pc:sldLayoutMkLst>
        </pc:sldLayoutChg>
        <pc:sldLayoutChg chg="add">
          <pc:chgData name="Tracey Carson" userId="S::tracey.carson@karbonhomes.co.uk::bf442394-7dcd-44e6-837f-cad4601d2de7" providerId="AD" clId="Web-{D36B6B58-7E00-B8DE-F687-EAD0ACA9DAD6}" dt="2024-11-15T06:56:30.550" v="87"/>
          <pc:sldLayoutMkLst>
            <pc:docMk/>
            <pc:sldMasterMk cId="1799123431" sldId="2147484234"/>
            <pc:sldLayoutMk cId="3312377643" sldId="2147484237"/>
          </pc:sldLayoutMkLst>
        </pc:sldLayoutChg>
        <pc:sldLayoutChg chg="add">
          <pc:chgData name="Tracey Carson" userId="S::tracey.carson@karbonhomes.co.uk::bf442394-7dcd-44e6-837f-cad4601d2de7" providerId="AD" clId="Web-{D36B6B58-7E00-B8DE-F687-EAD0ACA9DAD6}" dt="2024-11-15T06:56:30.550" v="87"/>
          <pc:sldLayoutMkLst>
            <pc:docMk/>
            <pc:sldMasterMk cId="1799123431" sldId="2147484234"/>
            <pc:sldLayoutMk cId="600724792" sldId="2147484238"/>
          </pc:sldLayoutMkLst>
        </pc:sldLayoutChg>
        <pc:sldLayoutChg chg="add">
          <pc:chgData name="Tracey Carson" userId="S::tracey.carson@karbonhomes.co.uk::bf442394-7dcd-44e6-837f-cad4601d2de7" providerId="AD" clId="Web-{D36B6B58-7E00-B8DE-F687-EAD0ACA9DAD6}" dt="2024-11-15T06:56:30.550" v="87"/>
          <pc:sldLayoutMkLst>
            <pc:docMk/>
            <pc:sldMasterMk cId="1799123431" sldId="2147484234"/>
            <pc:sldLayoutMk cId="7537309" sldId="2147484239"/>
          </pc:sldLayoutMkLst>
        </pc:sldLayoutChg>
        <pc:sldLayoutChg chg="add">
          <pc:chgData name="Tracey Carson" userId="S::tracey.carson@karbonhomes.co.uk::bf442394-7dcd-44e6-837f-cad4601d2de7" providerId="AD" clId="Web-{D36B6B58-7E00-B8DE-F687-EAD0ACA9DAD6}" dt="2024-11-15T06:56:30.550" v="87"/>
          <pc:sldLayoutMkLst>
            <pc:docMk/>
            <pc:sldMasterMk cId="1799123431" sldId="2147484234"/>
            <pc:sldLayoutMk cId="1465174522" sldId="2147484240"/>
          </pc:sldLayoutMkLst>
        </pc:sldLayoutChg>
        <pc:sldLayoutChg chg="add">
          <pc:chgData name="Tracey Carson" userId="S::tracey.carson@karbonhomes.co.uk::bf442394-7dcd-44e6-837f-cad4601d2de7" providerId="AD" clId="Web-{D36B6B58-7E00-B8DE-F687-EAD0ACA9DAD6}" dt="2024-11-15T06:56:30.550" v="87"/>
          <pc:sldLayoutMkLst>
            <pc:docMk/>
            <pc:sldMasterMk cId="1799123431" sldId="2147484234"/>
            <pc:sldLayoutMk cId="1758266375" sldId="2147484241"/>
          </pc:sldLayoutMkLst>
        </pc:sldLayoutChg>
        <pc:sldLayoutChg chg="add">
          <pc:chgData name="Tracey Carson" userId="S::tracey.carson@karbonhomes.co.uk::bf442394-7dcd-44e6-837f-cad4601d2de7" providerId="AD" clId="Web-{D36B6B58-7E00-B8DE-F687-EAD0ACA9DAD6}" dt="2024-11-15T06:56:30.550" v="87"/>
          <pc:sldLayoutMkLst>
            <pc:docMk/>
            <pc:sldMasterMk cId="1799123431" sldId="2147484234"/>
            <pc:sldLayoutMk cId="2642768192" sldId="2147484242"/>
          </pc:sldLayoutMkLst>
        </pc:sldLayoutChg>
        <pc:sldLayoutChg chg="add">
          <pc:chgData name="Tracey Carson" userId="S::tracey.carson@karbonhomes.co.uk::bf442394-7dcd-44e6-837f-cad4601d2de7" providerId="AD" clId="Web-{D36B6B58-7E00-B8DE-F687-EAD0ACA9DAD6}" dt="2024-11-15T06:56:30.550" v="87"/>
          <pc:sldLayoutMkLst>
            <pc:docMk/>
            <pc:sldMasterMk cId="1799123431" sldId="2147484234"/>
            <pc:sldLayoutMk cId="2292759704" sldId="2147484243"/>
          </pc:sldLayoutMkLst>
        </pc:sldLayoutChg>
        <pc:sldLayoutChg chg="add">
          <pc:chgData name="Tracey Carson" userId="S::tracey.carson@karbonhomes.co.uk::bf442394-7dcd-44e6-837f-cad4601d2de7" providerId="AD" clId="Web-{D36B6B58-7E00-B8DE-F687-EAD0ACA9DAD6}" dt="2024-11-15T06:56:30.550" v="87"/>
          <pc:sldLayoutMkLst>
            <pc:docMk/>
            <pc:sldMasterMk cId="1799123431" sldId="2147484234"/>
            <pc:sldLayoutMk cId="3822152250" sldId="2147484244"/>
          </pc:sldLayoutMkLst>
        </pc:sldLayoutChg>
        <pc:sldLayoutChg chg="add">
          <pc:chgData name="Tracey Carson" userId="S::tracey.carson@karbonhomes.co.uk::bf442394-7dcd-44e6-837f-cad4601d2de7" providerId="AD" clId="Web-{D36B6B58-7E00-B8DE-F687-EAD0ACA9DAD6}" dt="2024-11-15T06:56:30.550" v="87"/>
          <pc:sldLayoutMkLst>
            <pc:docMk/>
            <pc:sldMasterMk cId="1799123431" sldId="2147484234"/>
            <pc:sldLayoutMk cId="2125437440" sldId="2147484245"/>
          </pc:sldLayoutMkLst>
        </pc:sldLayoutChg>
        <pc:sldLayoutChg chg="add">
          <pc:chgData name="Tracey Carson" userId="S::tracey.carson@karbonhomes.co.uk::bf442394-7dcd-44e6-837f-cad4601d2de7" providerId="AD" clId="Web-{D36B6B58-7E00-B8DE-F687-EAD0ACA9DAD6}" dt="2024-11-15T06:56:30.550" v="87"/>
          <pc:sldLayoutMkLst>
            <pc:docMk/>
            <pc:sldMasterMk cId="1799123431" sldId="2147484234"/>
            <pc:sldLayoutMk cId="1793903399" sldId="2147484246"/>
          </pc:sldLayoutMkLst>
        </pc:sldLayoutChg>
        <pc:sldLayoutChg chg="add">
          <pc:chgData name="Tracey Carson" userId="S::tracey.carson@karbonhomes.co.uk::bf442394-7dcd-44e6-837f-cad4601d2de7" providerId="AD" clId="Web-{D36B6B58-7E00-B8DE-F687-EAD0ACA9DAD6}" dt="2024-11-15T06:56:30.550" v="87"/>
          <pc:sldLayoutMkLst>
            <pc:docMk/>
            <pc:sldMasterMk cId="1799123431" sldId="2147484234"/>
            <pc:sldLayoutMk cId="4233647541" sldId="2147484247"/>
          </pc:sldLayoutMkLst>
        </pc:sldLayoutChg>
        <pc:sldLayoutChg chg="add">
          <pc:chgData name="Tracey Carson" userId="S::tracey.carson@karbonhomes.co.uk::bf442394-7dcd-44e6-837f-cad4601d2de7" providerId="AD" clId="Web-{D36B6B58-7E00-B8DE-F687-EAD0ACA9DAD6}" dt="2024-11-15T06:56:30.550" v="87"/>
          <pc:sldLayoutMkLst>
            <pc:docMk/>
            <pc:sldMasterMk cId="1799123431" sldId="2147484234"/>
            <pc:sldLayoutMk cId="4008475862" sldId="2147484248"/>
          </pc:sldLayoutMkLst>
        </pc:sldLayoutChg>
        <pc:sldLayoutChg chg="add">
          <pc:chgData name="Tracey Carson" userId="S::tracey.carson@karbonhomes.co.uk::bf442394-7dcd-44e6-837f-cad4601d2de7" providerId="AD" clId="Web-{D36B6B58-7E00-B8DE-F687-EAD0ACA9DAD6}" dt="2024-11-15T06:56:30.550" v="87"/>
          <pc:sldLayoutMkLst>
            <pc:docMk/>
            <pc:sldMasterMk cId="1799123431" sldId="2147484234"/>
            <pc:sldLayoutMk cId="3227119176" sldId="2147484249"/>
          </pc:sldLayoutMkLst>
        </pc:sldLayoutChg>
        <pc:sldLayoutChg chg="add">
          <pc:chgData name="Tracey Carson" userId="S::tracey.carson@karbonhomes.co.uk::bf442394-7dcd-44e6-837f-cad4601d2de7" providerId="AD" clId="Web-{D36B6B58-7E00-B8DE-F687-EAD0ACA9DAD6}" dt="2024-11-15T06:56:30.550" v="87"/>
          <pc:sldLayoutMkLst>
            <pc:docMk/>
            <pc:sldMasterMk cId="1799123431" sldId="2147484234"/>
            <pc:sldLayoutMk cId="1665405145" sldId="2147484250"/>
          </pc:sldLayoutMkLst>
        </pc:sldLayoutChg>
        <pc:sldLayoutChg chg="add">
          <pc:chgData name="Tracey Carson" userId="S::tracey.carson@karbonhomes.co.uk::bf442394-7dcd-44e6-837f-cad4601d2de7" providerId="AD" clId="Web-{D36B6B58-7E00-B8DE-F687-EAD0ACA9DAD6}" dt="2024-11-15T06:56:30.550" v="87"/>
          <pc:sldLayoutMkLst>
            <pc:docMk/>
            <pc:sldMasterMk cId="1799123431" sldId="2147484234"/>
            <pc:sldLayoutMk cId="3713099654" sldId="2147484251"/>
          </pc:sldLayoutMkLst>
        </pc:sldLayoutChg>
        <pc:sldLayoutChg chg="add">
          <pc:chgData name="Tracey Carson" userId="S::tracey.carson@karbonhomes.co.uk::bf442394-7dcd-44e6-837f-cad4601d2de7" providerId="AD" clId="Web-{D36B6B58-7E00-B8DE-F687-EAD0ACA9DAD6}" dt="2024-11-15T06:56:30.550" v="87"/>
          <pc:sldLayoutMkLst>
            <pc:docMk/>
            <pc:sldMasterMk cId="1799123431" sldId="2147484234"/>
            <pc:sldLayoutMk cId="2862614138" sldId="2147484252"/>
          </pc:sldLayoutMkLst>
        </pc:sldLayoutChg>
        <pc:sldLayoutChg chg="add">
          <pc:chgData name="Tracey Carson" userId="S::tracey.carson@karbonhomes.co.uk::bf442394-7dcd-44e6-837f-cad4601d2de7" providerId="AD" clId="Web-{D36B6B58-7E00-B8DE-F687-EAD0ACA9DAD6}" dt="2024-11-15T06:56:30.550" v="87"/>
          <pc:sldLayoutMkLst>
            <pc:docMk/>
            <pc:sldMasterMk cId="1799123431" sldId="2147484234"/>
            <pc:sldLayoutMk cId="3769252762" sldId="2147484253"/>
          </pc:sldLayoutMkLst>
        </pc:sldLayoutChg>
        <pc:sldLayoutChg chg="add">
          <pc:chgData name="Tracey Carson" userId="S::tracey.carson@karbonhomes.co.uk::bf442394-7dcd-44e6-837f-cad4601d2de7" providerId="AD" clId="Web-{D36B6B58-7E00-B8DE-F687-EAD0ACA9DAD6}" dt="2024-11-15T06:56:30.550" v="87"/>
          <pc:sldLayoutMkLst>
            <pc:docMk/>
            <pc:sldMasterMk cId="1799123431" sldId="2147484234"/>
            <pc:sldLayoutMk cId="2116115527" sldId="2147484254"/>
          </pc:sldLayoutMkLst>
        </pc:sldLayoutChg>
        <pc:sldLayoutChg chg="add">
          <pc:chgData name="Tracey Carson" userId="S::tracey.carson@karbonhomes.co.uk::bf442394-7dcd-44e6-837f-cad4601d2de7" providerId="AD" clId="Web-{D36B6B58-7E00-B8DE-F687-EAD0ACA9DAD6}" dt="2024-11-15T06:56:30.550" v="87"/>
          <pc:sldLayoutMkLst>
            <pc:docMk/>
            <pc:sldMasterMk cId="1799123431" sldId="2147484234"/>
            <pc:sldLayoutMk cId="601378604" sldId="2147484255"/>
          </pc:sldLayoutMkLst>
        </pc:sldLayoutChg>
      </pc:sldMasterChg>
      <pc:sldMasterChg chg="add addSldLayout">
        <pc:chgData name="Tracey Carson" userId="S::tracey.carson@karbonhomes.co.uk::bf442394-7dcd-44e6-837f-cad4601d2de7" providerId="AD" clId="Web-{D36B6B58-7E00-B8DE-F687-EAD0ACA9DAD6}" dt="2024-11-15T06:58:36.881" v="95"/>
        <pc:sldMasterMkLst>
          <pc:docMk/>
          <pc:sldMasterMk cId="1799123431" sldId="2147484256"/>
        </pc:sldMasterMkLst>
        <pc:sldLayoutChg chg="add">
          <pc:chgData name="Tracey Carson" userId="S::tracey.carson@karbonhomes.co.uk::bf442394-7dcd-44e6-837f-cad4601d2de7" providerId="AD" clId="Web-{D36B6B58-7E00-B8DE-F687-EAD0ACA9DAD6}" dt="2024-11-15T06:58:36.881" v="95"/>
          <pc:sldLayoutMkLst>
            <pc:docMk/>
            <pc:sldMasterMk cId="1799123431" sldId="2147484256"/>
            <pc:sldLayoutMk cId="641379956" sldId="2147484257"/>
          </pc:sldLayoutMkLst>
        </pc:sldLayoutChg>
        <pc:sldLayoutChg chg="add">
          <pc:chgData name="Tracey Carson" userId="S::tracey.carson@karbonhomes.co.uk::bf442394-7dcd-44e6-837f-cad4601d2de7" providerId="AD" clId="Web-{D36B6B58-7E00-B8DE-F687-EAD0ACA9DAD6}" dt="2024-11-15T06:58:36.881" v="95"/>
          <pc:sldLayoutMkLst>
            <pc:docMk/>
            <pc:sldMasterMk cId="1799123431" sldId="2147484256"/>
            <pc:sldLayoutMk cId="1688317425" sldId="2147484258"/>
          </pc:sldLayoutMkLst>
        </pc:sldLayoutChg>
        <pc:sldLayoutChg chg="add">
          <pc:chgData name="Tracey Carson" userId="S::tracey.carson@karbonhomes.co.uk::bf442394-7dcd-44e6-837f-cad4601d2de7" providerId="AD" clId="Web-{D36B6B58-7E00-B8DE-F687-EAD0ACA9DAD6}" dt="2024-11-15T06:58:36.881" v="95"/>
          <pc:sldLayoutMkLst>
            <pc:docMk/>
            <pc:sldMasterMk cId="1799123431" sldId="2147484256"/>
            <pc:sldLayoutMk cId="3312377643" sldId="2147484259"/>
          </pc:sldLayoutMkLst>
        </pc:sldLayoutChg>
        <pc:sldLayoutChg chg="add">
          <pc:chgData name="Tracey Carson" userId="S::tracey.carson@karbonhomes.co.uk::bf442394-7dcd-44e6-837f-cad4601d2de7" providerId="AD" clId="Web-{D36B6B58-7E00-B8DE-F687-EAD0ACA9DAD6}" dt="2024-11-15T06:58:36.881" v="95"/>
          <pc:sldLayoutMkLst>
            <pc:docMk/>
            <pc:sldMasterMk cId="1799123431" sldId="2147484256"/>
            <pc:sldLayoutMk cId="600724792" sldId="2147484260"/>
          </pc:sldLayoutMkLst>
        </pc:sldLayoutChg>
        <pc:sldLayoutChg chg="add">
          <pc:chgData name="Tracey Carson" userId="S::tracey.carson@karbonhomes.co.uk::bf442394-7dcd-44e6-837f-cad4601d2de7" providerId="AD" clId="Web-{D36B6B58-7E00-B8DE-F687-EAD0ACA9DAD6}" dt="2024-11-15T06:58:36.881" v="95"/>
          <pc:sldLayoutMkLst>
            <pc:docMk/>
            <pc:sldMasterMk cId="1799123431" sldId="2147484256"/>
            <pc:sldLayoutMk cId="7537309" sldId="2147484261"/>
          </pc:sldLayoutMkLst>
        </pc:sldLayoutChg>
        <pc:sldLayoutChg chg="add">
          <pc:chgData name="Tracey Carson" userId="S::tracey.carson@karbonhomes.co.uk::bf442394-7dcd-44e6-837f-cad4601d2de7" providerId="AD" clId="Web-{D36B6B58-7E00-B8DE-F687-EAD0ACA9DAD6}" dt="2024-11-15T06:58:36.881" v="95"/>
          <pc:sldLayoutMkLst>
            <pc:docMk/>
            <pc:sldMasterMk cId="1799123431" sldId="2147484256"/>
            <pc:sldLayoutMk cId="1465174522" sldId="2147484262"/>
          </pc:sldLayoutMkLst>
        </pc:sldLayoutChg>
        <pc:sldLayoutChg chg="add">
          <pc:chgData name="Tracey Carson" userId="S::tracey.carson@karbonhomes.co.uk::bf442394-7dcd-44e6-837f-cad4601d2de7" providerId="AD" clId="Web-{D36B6B58-7E00-B8DE-F687-EAD0ACA9DAD6}" dt="2024-11-15T06:58:36.881" v="95"/>
          <pc:sldLayoutMkLst>
            <pc:docMk/>
            <pc:sldMasterMk cId="1799123431" sldId="2147484256"/>
            <pc:sldLayoutMk cId="1758266375" sldId="2147484263"/>
          </pc:sldLayoutMkLst>
        </pc:sldLayoutChg>
        <pc:sldLayoutChg chg="add">
          <pc:chgData name="Tracey Carson" userId="S::tracey.carson@karbonhomes.co.uk::bf442394-7dcd-44e6-837f-cad4601d2de7" providerId="AD" clId="Web-{D36B6B58-7E00-B8DE-F687-EAD0ACA9DAD6}" dt="2024-11-15T06:58:36.881" v="95"/>
          <pc:sldLayoutMkLst>
            <pc:docMk/>
            <pc:sldMasterMk cId="1799123431" sldId="2147484256"/>
            <pc:sldLayoutMk cId="2642768192" sldId="2147484264"/>
          </pc:sldLayoutMkLst>
        </pc:sldLayoutChg>
        <pc:sldLayoutChg chg="add">
          <pc:chgData name="Tracey Carson" userId="S::tracey.carson@karbonhomes.co.uk::bf442394-7dcd-44e6-837f-cad4601d2de7" providerId="AD" clId="Web-{D36B6B58-7E00-B8DE-F687-EAD0ACA9DAD6}" dt="2024-11-15T06:58:36.881" v="95"/>
          <pc:sldLayoutMkLst>
            <pc:docMk/>
            <pc:sldMasterMk cId="1799123431" sldId="2147484256"/>
            <pc:sldLayoutMk cId="2292759704" sldId="2147484265"/>
          </pc:sldLayoutMkLst>
        </pc:sldLayoutChg>
        <pc:sldLayoutChg chg="add">
          <pc:chgData name="Tracey Carson" userId="S::tracey.carson@karbonhomes.co.uk::bf442394-7dcd-44e6-837f-cad4601d2de7" providerId="AD" clId="Web-{D36B6B58-7E00-B8DE-F687-EAD0ACA9DAD6}" dt="2024-11-15T06:58:36.881" v="95"/>
          <pc:sldLayoutMkLst>
            <pc:docMk/>
            <pc:sldMasterMk cId="1799123431" sldId="2147484256"/>
            <pc:sldLayoutMk cId="3822152250" sldId="2147484266"/>
          </pc:sldLayoutMkLst>
        </pc:sldLayoutChg>
        <pc:sldLayoutChg chg="add">
          <pc:chgData name="Tracey Carson" userId="S::tracey.carson@karbonhomes.co.uk::bf442394-7dcd-44e6-837f-cad4601d2de7" providerId="AD" clId="Web-{D36B6B58-7E00-B8DE-F687-EAD0ACA9DAD6}" dt="2024-11-15T06:58:36.881" v="95"/>
          <pc:sldLayoutMkLst>
            <pc:docMk/>
            <pc:sldMasterMk cId="1799123431" sldId="2147484256"/>
            <pc:sldLayoutMk cId="2125437440" sldId="2147484267"/>
          </pc:sldLayoutMkLst>
        </pc:sldLayoutChg>
        <pc:sldLayoutChg chg="add">
          <pc:chgData name="Tracey Carson" userId="S::tracey.carson@karbonhomes.co.uk::bf442394-7dcd-44e6-837f-cad4601d2de7" providerId="AD" clId="Web-{D36B6B58-7E00-B8DE-F687-EAD0ACA9DAD6}" dt="2024-11-15T06:58:36.881" v="95"/>
          <pc:sldLayoutMkLst>
            <pc:docMk/>
            <pc:sldMasterMk cId="1799123431" sldId="2147484256"/>
            <pc:sldLayoutMk cId="1793903399" sldId="2147484268"/>
          </pc:sldLayoutMkLst>
        </pc:sldLayoutChg>
        <pc:sldLayoutChg chg="add">
          <pc:chgData name="Tracey Carson" userId="S::tracey.carson@karbonhomes.co.uk::bf442394-7dcd-44e6-837f-cad4601d2de7" providerId="AD" clId="Web-{D36B6B58-7E00-B8DE-F687-EAD0ACA9DAD6}" dt="2024-11-15T06:58:36.881" v="95"/>
          <pc:sldLayoutMkLst>
            <pc:docMk/>
            <pc:sldMasterMk cId="1799123431" sldId="2147484256"/>
            <pc:sldLayoutMk cId="4233647541" sldId="2147484269"/>
          </pc:sldLayoutMkLst>
        </pc:sldLayoutChg>
        <pc:sldLayoutChg chg="add">
          <pc:chgData name="Tracey Carson" userId="S::tracey.carson@karbonhomes.co.uk::bf442394-7dcd-44e6-837f-cad4601d2de7" providerId="AD" clId="Web-{D36B6B58-7E00-B8DE-F687-EAD0ACA9DAD6}" dt="2024-11-15T06:58:36.881" v="95"/>
          <pc:sldLayoutMkLst>
            <pc:docMk/>
            <pc:sldMasterMk cId="1799123431" sldId="2147484256"/>
            <pc:sldLayoutMk cId="4008475862" sldId="2147484270"/>
          </pc:sldLayoutMkLst>
        </pc:sldLayoutChg>
        <pc:sldLayoutChg chg="add">
          <pc:chgData name="Tracey Carson" userId="S::tracey.carson@karbonhomes.co.uk::bf442394-7dcd-44e6-837f-cad4601d2de7" providerId="AD" clId="Web-{D36B6B58-7E00-B8DE-F687-EAD0ACA9DAD6}" dt="2024-11-15T06:58:36.881" v="95"/>
          <pc:sldLayoutMkLst>
            <pc:docMk/>
            <pc:sldMasterMk cId="1799123431" sldId="2147484256"/>
            <pc:sldLayoutMk cId="3227119176" sldId="2147484271"/>
          </pc:sldLayoutMkLst>
        </pc:sldLayoutChg>
        <pc:sldLayoutChg chg="add">
          <pc:chgData name="Tracey Carson" userId="S::tracey.carson@karbonhomes.co.uk::bf442394-7dcd-44e6-837f-cad4601d2de7" providerId="AD" clId="Web-{D36B6B58-7E00-B8DE-F687-EAD0ACA9DAD6}" dt="2024-11-15T06:58:36.881" v="95"/>
          <pc:sldLayoutMkLst>
            <pc:docMk/>
            <pc:sldMasterMk cId="1799123431" sldId="2147484256"/>
            <pc:sldLayoutMk cId="1665405145" sldId="2147484272"/>
          </pc:sldLayoutMkLst>
        </pc:sldLayoutChg>
        <pc:sldLayoutChg chg="add">
          <pc:chgData name="Tracey Carson" userId="S::tracey.carson@karbonhomes.co.uk::bf442394-7dcd-44e6-837f-cad4601d2de7" providerId="AD" clId="Web-{D36B6B58-7E00-B8DE-F687-EAD0ACA9DAD6}" dt="2024-11-15T06:58:36.881" v="95"/>
          <pc:sldLayoutMkLst>
            <pc:docMk/>
            <pc:sldMasterMk cId="1799123431" sldId="2147484256"/>
            <pc:sldLayoutMk cId="3713099654" sldId="2147484273"/>
          </pc:sldLayoutMkLst>
        </pc:sldLayoutChg>
        <pc:sldLayoutChg chg="add">
          <pc:chgData name="Tracey Carson" userId="S::tracey.carson@karbonhomes.co.uk::bf442394-7dcd-44e6-837f-cad4601d2de7" providerId="AD" clId="Web-{D36B6B58-7E00-B8DE-F687-EAD0ACA9DAD6}" dt="2024-11-15T06:58:36.881" v="95"/>
          <pc:sldLayoutMkLst>
            <pc:docMk/>
            <pc:sldMasterMk cId="1799123431" sldId="2147484256"/>
            <pc:sldLayoutMk cId="2862614138" sldId="2147484274"/>
          </pc:sldLayoutMkLst>
        </pc:sldLayoutChg>
        <pc:sldLayoutChg chg="add">
          <pc:chgData name="Tracey Carson" userId="S::tracey.carson@karbonhomes.co.uk::bf442394-7dcd-44e6-837f-cad4601d2de7" providerId="AD" clId="Web-{D36B6B58-7E00-B8DE-F687-EAD0ACA9DAD6}" dt="2024-11-15T06:58:36.881" v="95"/>
          <pc:sldLayoutMkLst>
            <pc:docMk/>
            <pc:sldMasterMk cId="1799123431" sldId="2147484256"/>
            <pc:sldLayoutMk cId="3769252762" sldId="2147484275"/>
          </pc:sldLayoutMkLst>
        </pc:sldLayoutChg>
        <pc:sldLayoutChg chg="add">
          <pc:chgData name="Tracey Carson" userId="S::tracey.carson@karbonhomes.co.uk::bf442394-7dcd-44e6-837f-cad4601d2de7" providerId="AD" clId="Web-{D36B6B58-7E00-B8DE-F687-EAD0ACA9DAD6}" dt="2024-11-15T06:58:36.881" v="95"/>
          <pc:sldLayoutMkLst>
            <pc:docMk/>
            <pc:sldMasterMk cId="1799123431" sldId="2147484256"/>
            <pc:sldLayoutMk cId="2116115527" sldId="2147484276"/>
          </pc:sldLayoutMkLst>
        </pc:sldLayoutChg>
        <pc:sldLayoutChg chg="add">
          <pc:chgData name="Tracey Carson" userId="S::tracey.carson@karbonhomes.co.uk::bf442394-7dcd-44e6-837f-cad4601d2de7" providerId="AD" clId="Web-{D36B6B58-7E00-B8DE-F687-EAD0ACA9DAD6}" dt="2024-11-15T06:58:36.881" v="95"/>
          <pc:sldLayoutMkLst>
            <pc:docMk/>
            <pc:sldMasterMk cId="1799123431" sldId="2147484256"/>
            <pc:sldLayoutMk cId="601378604" sldId="2147484277"/>
          </pc:sldLayoutMkLst>
        </pc:sldLayoutChg>
      </pc:sldMasterChg>
      <pc:sldMasterChg chg="add addSldLayout">
        <pc:chgData name="Tracey Carson" userId="S::tracey.carson@karbonhomes.co.uk::bf442394-7dcd-44e6-837f-cad4601d2de7" providerId="AD" clId="Web-{D36B6B58-7E00-B8DE-F687-EAD0ACA9DAD6}" dt="2024-11-15T07:04:27.393" v="99"/>
        <pc:sldMasterMkLst>
          <pc:docMk/>
          <pc:sldMasterMk cId="1799123431" sldId="2147484278"/>
        </pc:sldMasterMkLst>
        <pc:sldLayoutChg chg="add">
          <pc:chgData name="Tracey Carson" userId="S::tracey.carson@karbonhomes.co.uk::bf442394-7dcd-44e6-837f-cad4601d2de7" providerId="AD" clId="Web-{D36B6B58-7E00-B8DE-F687-EAD0ACA9DAD6}" dt="2024-11-15T07:04:27.393" v="99"/>
          <pc:sldLayoutMkLst>
            <pc:docMk/>
            <pc:sldMasterMk cId="1799123431" sldId="2147484278"/>
            <pc:sldLayoutMk cId="641379956" sldId="2147484279"/>
          </pc:sldLayoutMkLst>
        </pc:sldLayoutChg>
        <pc:sldLayoutChg chg="add">
          <pc:chgData name="Tracey Carson" userId="S::tracey.carson@karbonhomes.co.uk::bf442394-7dcd-44e6-837f-cad4601d2de7" providerId="AD" clId="Web-{D36B6B58-7E00-B8DE-F687-EAD0ACA9DAD6}" dt="2024-11-15T07:04:27.393" v="99"/>
          <pc:sldLayoutMkLst>
            <pc:docMk/>
            <pc:sldMasterMk cId="1799123431" sldId="2147484278"/>
            <pc:sldLayoutMk cId="1688317425" sldId="2147484280"/>
          </pc:sldLayoutMkLst>
        </pc:sldLayoutChg>
        <pc:sldLayoutChg chg="add">
          <pc:chgData name="Tracey Carson" userId="S::tracey.carson@karbonhomes.co.uk::bf442394-7dcd-44e6-837f-cad4601d2de7" providerId="AD" clId="Web-{D36B6B58-7E00-B8DE-F687-EAD0ACA9DAD6}" dt="2024-11-15T07:04:27.393" v="99"/>
          <pc:sldLayoutMkLst>
            <pc:docMk/>
            <pc:sldMasterMk cId="1799123431" sldId="2147484278"/>
            <pc:sldLayoutMk cId="3312377643" sldId="2147484281"/>
          </pc:sldLayoutMkLst>
        </pc:sldLayoutChg>
        <pc:sldLayoutChg chg="add">
          <pc:chgData name="Tracey Carson" userId="S::tracey.carson@karbonhomes.co.uk::bf442394-7dcd-44e6-837f-cad4601d2de7" providerId="AD" clId="Web-{D36B6B58-7E00-B8DE-F687-EAD0ACA9DAD6}" dt="2024-11-15T07:04:27.393" v="99"/>
          <pc:sldLayoutMkLst>
            <pc:docMk/>
            <pc:sldMasterMk cId="1799123431" sldId="2147484278"/>
            <pc:sldLayoutMk cId="600724792" sldId="2147484282"/>
          </pc:sldLayoutMkLst>
        </pc:sldLayoutChg>
        <pc:sldLayoutChg chg="add">
          <pc:chgData name="Tracey Carson" userId="S::tracey.carson@karbonhomes.co.uk::bf442394-7dcd-44e6-837f-cad4601d2de7" providerId="AD" clId="Web-{D36B6B58-7E00-B8DE-F687-EAD0ACA9DAD6}" dt="2024-11-15T07:04:27.393" v="99"/>
          <pc:sldLayoutMkLst>
            <pc:docMk/>
            <pc:sldMasterMk cId="1799123431" sldId="2147484278"/>
            <pc:sldLayoutMk cId="7537309" sldId="2147484283"/>
          </pc:sldLayoutMkLst>
        </pc:sldLayoutChg>
        <pc:sldLayoutChg chg="add">
          <pc:chgData name="Tracey Carson" userId="S::tracey.carson@karbonhomes.co.uk::bf442394-7dcd-44e6-837f-cad4601d2de7" providerId="AD" clId="Web-{D36B6B58-7E00-B8DE-F687-EAD0ACA9DAD6}" dt="2024-11-15T07:04:27.393" v="99"/>
          <pc:sldLayoutMkLst>
            <pc:docMk/>
            <pc:sldMasterMk cId="1799123431" sldId="2147484278"/>
            <pc:sldLayoutMk cId="1465174522" sldId="2147484284"/>
          </pc:sldLayoutMkLst>
        </pc:sldLayoutChg>
        <pc:sldLayoutChg chg="add">
          <pc:chgData name="Tracey Carson" userId="S::tracey.carson@karbonhomes.co.uk::bf442394-7dcd-44e6-837f-cad4601d2de7" providerId="AD" clId="Web-{D36B6B58-7E00-B8DE-F687-EAD0ACA9DAD6}" dt="2024-11-15T07:04:27.393" v="99"/>
          <pc:sldLayoutMkLst>
            <pc:docMk/>
            <pc:sldMasterMk cId="1799123431" sldId="2147484278"/>
            <pc:sldLayoutMk cId="1758266375" sldId="2147484285"/>
          </pc:sldLayoutMkLst>
        </pc:sldLayoutChg>
        <pc:sldLayoutChg chg="add">
          <pc:chgData name="Tracey Carson" userId="S::tracey.carson@karbonhomes.co.uk::bf442394-7dcd-44e6-837f-cad4601d2de7" providerId="AD" clId="Web-{D36B6B58-7E00-B8DE-F687-EAD0ACA9DAD6}" dt="2024-11-15T07:04:27.393" v="99"/>
          <pc:sldLayoutMkLst>
            <pc:docMk/>
            <pc:sldMasterMk cId="1799123431" sldId="2147484278"/>
            <pc:sldLayoutMk cId="2642768192" sldId="2147484286"/>
          </pc:sldLayoutMkLst>
        </pc:sldLayoutChg>
        <pc:sldLayoutChg chg="add">
          <pc:chgData name="Tracey Carson" userId="S::tracey.carson@karbonhomes.co.uk::bf442394-7dcd-44e6-837f-cad4601d2de7" providerId="AD" clId="Web-{D36B6B58-7E00-B8DE-F687-EAD0ACA9DAD6}" dt="2024-11-15T07:04:27.393" v="99"/>
          <pc:sldLayoutMkLst>
            <pc:docMk/>
            <pc:sldMasterMk cId="1799123431" sldId="2147484278"/>
            <pc:sldLayoutMk cId="2292759704" sldId="2147484287"/>
          </pc:sldLayoutMkLst>
        </pc:sldLayoutChg>
        <pc:sldLayoutChg chg="add">
          <pc:chgData name="Tracey Carson" userId="S::tracey.carson@karbonhomes.co.uk::bf442394-7dcd-44e6-837f-cad4601d2de7" providerId="AD" clId="Web-{D36B6B58-7E00-B8DE-F687-EAD0ACA9DAD6}" dt="2024-11-15T07:04:27.393" v="99"/>
          <pc:sldLayoutMkLst>
            <pc:docMk/>
            <pc:sldMasterMk cId="1799123431" sldId="2147484278"/>
            <pc:sldLayoutMk cId="3822152250" sldId="2147484288"/>
          </pc:sldLayoutMkLst>
        </pc:sldLayoutChg>
        <pc:sldLayoutChg chg="add">
          <pc:chgData name="Tracey Carson" userId="S::tracey.carson@karbonhomes.co.uk::bf442394-7dcd-44e6-837f-cad4601d2de7" providerId="AD" clId="Web-{D36B6B58-7E00-B8DE-F687-EAD0ACA9DAD6}" dt="2024-11-15T07:04:27.393" v="99"/>
          <pc:sldLayoutMkLst>
            <pc:docMk/>
            <pc:sldMasterMk cId="1799123431" sldId="2147484278"/>
            <pc:sldLayoutMk cId="2125437440" sldId="2147484289"/>
          </pc:sldLayoutMkLst>
        </pc:sldLayoutChg>
        <pc:sldLayoutChg chg="add">
          <pc:chgData name="Tracey Carson" userId="S::tracey.carson@karbonhomes.co.uk::bf442394-7dcd-44e6-837f-cad4601d2de7" providerId="AD" clId="Web-{D36B6B58-7E00-B8DE-F687-EAD0ACA9DAD6}" dt="2024-11-15T07:04:27.393" v="99"/>
          <pc:sldLayoutMkLst>
            <pc:docMk/>
            <pc:sldMasterMk cId="1799123431" sldId="2147484278"/>
            <pc:sldLayoutMk cId="1793903399" sldId="2147484290"/>
          </pc:sldLayoutMkLst>
        </pc:sldLayoutChg>
        <pc:sldLayoutChg chg="add">
          <pc:chgData name="Tracey Carson" userId="S::tracey.carson@karbonhomes.co.uk::bf442394-7dcd-44e6-837f-cad4601d2de7" providerId="AD" clId="Web-{D36B6B58-7E00-B8DE-F687-EAD0ACA9DAD6}" dt="2024-11-15T07:04:27.393" v="99"/>
          <pc:sldLayoutMkLst>
            <pc:docMk/>
            <pc:sldMasterMk cId="1799123431" sldId="2147484278"/>
            <pc:sldLayoutMk cId="4233647541" sldId="2147484291"/>
          </pc:sldLayoutMkLst>
        </pc:sldLayoutChg>
        <pc:sldLayoutChg chg="add">
          <pc:chgData name="Tracey Carson" userId="S::tracey.carson@karbonhomes.co.uk::bf442394-7dcd-44e6-837f-cad4601d2de7" providerId="AD" clId="Web-{D36B6B58-7E00-B8DE-F687-EAD0ACA9DAD6}" dt="2024-11-15T07:04:27.393" v="99"/>
          <pc:sldLayoutMkLst>
            <pc:docMk/>
            <pc:sldMasterMk cId="1799123431" sldId="2147484278"/>
            <pc:sldLayoutMk cId="4008475862" sldId="2147484292"/>
          </pc:sldLayoutMkLst>
        </pc:sldLayoutChg>
        <pc:sldLayoutChg chg="add">
          <pc:chgData name="Tracey Carson" userId="S::tracey.carson@karbonhomes.co.uk::bf442394-7dcd-44e6-837f-cad4601d2de7" providerId="AD" clId="Web-{D36B6B58-7E00-B8DE-F687-EAD0ACA9DAD6}" dt="2024-11-15T07:04:27.393" v="99"/>
          <pc:sldLayoutMkLst>
            <pc:docMk/>
            <pc:sldMasterMk cId="1799123431" sldId="2147484278"/>
            <pc:sldLayoutMk cId="3227119176" sldId="2147484293"/>
          </pc:sldLayoutMkLst>
        </pc:sldLayoutChg>
        <pc:sldLayoutChg chg="add">
          <pc:chgData name="Tracey Carson" userId="S::tracey.carson@karbonhomes.co.uk::bf442394-7dcd-44e6-837f-cad4601d2de7" providerId="AD" clId="Web-{D36B6B58-7E00-B8DE-F687-EAD0ACA9DAD6}" dt="2024-11-15T07:04:27.393" v="99"/>
          <pc:sldLayoutMkLst>
            <pc:docMk/>
            <pc:sldMasterMk cId="1799123431" sldId="2147484278"/>
            <pc:sldLayoutMk cId="1665405145" sldId="2147484294"/>
          </pc:sldLayoutMkLst>
        </pc:sldLayoutChg>
        <pc:sldLayoutChg chg="add">
          <pc:chgData name="Tracey Carson" userId="S::tracey.carson@karbonhomes.co.uk::bf442394-7dcd-44e6-837f-cad4601d2de7" providerId="AD" clId="Web-{D36B6B58-7E00-B8DE-F687-EAD0ACA9DAD6}" dt="2024-11-15T07:04:27.393" v="99"/>
          <pc:sldLayoutMkLst>
            <pc:docMk/>
            <pc:sldMasterMk cId="1799123431" sldId="2147484278"/>
            <pc:sldLayoutMk cId="3713099654" sldId="2147484295"/>
          </pc:sldLayoutMkLst>
        </pc:sldLayoutChg>
        <pc:sldLayoutChg chg="add">
          <pc:chgData name="Tracey Carson" userId="S::tracey.carson@karbonhomes.co.uk::bf442394-7dcd-44e6-837f-cad4601d2de7" providerId="AD" clId="Web-{D36B6B58-7E00-B8DE-F687-EAD0ACA9DAD6}" dt="2024-11-15T07:04:27.393" v="99"/>
          <pc:sldLayoutMkLst>
            <pc:docMk/>
            <pc:sldMasterMk cId="1799123431" sldId="2147484278"/>
            <pc:sldLayoutMk cId="2862614138" sldId="2147484296"/>
          </pc:sldLayoutMkLst>
        </pc:sldLayoutChg>
        <pc:sldLayoutChg chg="add">
          <pc:chgData name="Tracey Carson" userId="S::tracey.carson@karbonhomes.co.uk::bf442394-7dcd-44e6-837f-cad4601d2de7" providerId="AD" clId="Web-{D36B6B58-7E00-B8DE-F687-EAD0ACA9DAD6}" dt="2024-11-15T07:04:27.393" v="99"/>
          <pc:sldLayoutMkLst>
            <pc:docMk/>
            <pc:sldMasterMk cId="1799123431" sldId="2147484278"/>
            <pc:sldLayoutMk cId="3769252762" sldId="2147484297"/>
          </pc:sldLayoutMkLst>
        </pc:sldLayoutChg>
        <pc:sldLayoutChg chg="add">
          <pc:chgData name="Tracey Carson" userId="S::tracey.carson@karbonhomes.co.uk::bf442394-7dcd-44e6-837f-cad4601d2de7" providerId="AD" clId="Web-{D36B6B58-7E00-B8DE-F687-EAD0ACA9DAD6}" dt="2024-11-15T07:04:27.393" v="99"/>
          <pc:sldLayoutMkLst>
            <pc:docMk/>
            <pc:sldMasterMk cId="1799123431" sldId="2147484278"/>
            <pc:sldLayoutMk cId="2116115527" sldId="2147484298"/>
          </pc:sldLayoutMkLst>
        </pc:sldLayoutChg>
        <pc:sldLayoutChg chg="add">
          <pc:chgData name="Tracey Carson" userId="S::tracey.carson@karbonhomes.co.uk::bf442394-7dcd-44e6-837f-cad4601d2de7" providerId="AD" clId="Web-{D36B6B58-7E00-B8DE-F687-EAD0ACA9DAD6}" dt="2024-11-15T07:04:27.393" v="99"/>
          <pc:sldLayoutMkLst>
            <pc:docMk/>
            <pc:sldMasterMk cId="1799123431" sldId="2147484278"/>
            <pc:sldLayoutMk cId="601378604" sldId="2147484299"/>
          </pc:sldLayoutMkLst>
        </pc:sldLayoutChg>
      </pc:sldMasterChg>
    </pc:docChg>
  </pc:docChgLst>
  <pc:docChgLst>
    <pc:chgData name="Tracey Carson" userId="bf442394-7dcd-44e6-837f-cad4601d2de7" providerId="ADAL" clId="{618BB859-5236-44CE-AC79-077FD86FD96B}"/>
    <pc:docChg chg="undo redo custSel addSld delSld modSld sldOrd">
      <pc:chgData name="Tracey Carson" userId="bf442394-7dcd-44e6-837f-cad4601d2de7" providerId="ADAL" clId="{618BB859-5236-44CE-AC79-077FD86FD96B}" dt="2024-11-14T14:43:10.567" v="638" actId="20577"/>
      <pc:docMkLst>
        <pc:docMk/>
      </pc:docMkLst>
      <pc:sldChg chg="modSp mod">
        <pc:chgData name="Tracey Carson" userId="bf442394-7dcd-44e6-837f-cad4601d2de7" providerId="ADAL" clId="{618BB859-5236-44CE-AC79-077FD86FD96B}" dt="2024-11-14T14:22:00.826" v="427" actId="2711"/>
        <pc:sldMkLst>
          <pc:docMk/>
          <pc:sldMk cId="556993269" sldId="256"/>
        </pc:sldMkLst>
        <pc:spChg chg="mod">
          <ac:chgData name="Tracey Carson" userId="bf442394-7dcd-44e6-837f-cad4601d2de7" providerId="ADAL" clId="{618BB859-5236-44CE-AC79-077FD86FD96B}" dt="2024-11-14T14:21:49.592" v="426" actId="2711"/>
          <ac:spMkLst>
            <pc:docMk/>
            <pc:sldMk cId="556993269" sldId="256"/>
            <ac:spMk id="2" creationId="{14D2137D-C64F-284D-AD82-38BD3D57AEE2}"/>
          </ac:spMkLst>
        </pc:spChg>
        <pc:spChg chg="mod">
          <ac:chgData name="Tracey Carson" userId="bf442394-7dcd-44e6-837f-cad4601d2de7" providerId="ADAL" clId="{618BB859-5236-44CE-AC79-077FD86FD96B}" dt="2024-11-14T14:22:00.826" v="427" actId="2711"/>
          <ac:spMkLst>
            <pc:docMk/>
            <pc:sldMk cId="556993269" sldId="256"/>
            <ac:spMk id="3" creationId="{3AE7179D-471C-9141-E347-EAECFEFCBCF1}"/>
          </ac:spMkLst>
        </pc:spChg>
      </pc:sldChg>
      <pc:sldChg chg="ord">
        <pc:chgData name="Tracey Carson" userId="bf442394-7dcd-44e6-837f-cad4601d2de7" providerId="ADAL" clId="{618BB859-5236-44CE-AC79-077FD86FD96B}" dt="2024-11-14T13:23:51.675" v="8"/>
        <pc:sldMkLst>
          <pc:docMk/>
          <pc:sldMk cId="3349059762" sldId="261"/>
        </pc:sldMkLst>
      </pc:sldChg>
      <pc:sldChg chg="addSp delSp modSp new del mod setBg">
        <pc:chgData name="Tracey Carson" userId="bf442394-7dcd-44e6-837f-cad4601d2de7" providerId="ADAL" clId="{618BB859-5236-44CE-AC79-077FD86FD96B}" dt="2024-11-14T14:25:19.877" v="437" actId="2696"/>
        <pc:sldMkLst>
          <pc:docMk/>
          <pc:sldMk cId="1134371078" sldId="262"/>
        </pc:sldMkLst>
        <pc:spChg chg="add del mod">
          <ac:chgData name="Tracey Carson" userId="bf442394-7dcd-44e6-837f-cad4601d2de7" providerId="ADAL" clId="{618BB859-5236-44CE-AC79-077FD86FD96B}" dt="2024-11-14T13:31:06.009" v="22" actId="22"/>
          <ac:spMkLst>
            <pc:docMk/>
            <pc:sldMk cId="1134371078" sldId="262"/>
            <ac:spMk id="3" creationId="{9BD998AA-D3DD-87D2-62D6-C6B653B9D3C9}"/>
          </ac:spMkLst>
        </pc:spChg>
        <pc:spChg chg="add del">
          <ac:chgData name="Tracey Carson" userId="bf442394-7dcd-44e6-837f-cad4601d2de7" providerId="ADAL" clId="{618BB859-5236-44CE-AC79-077FD86FD96B}" dt="2024-11-14T13:32:22.263" v="29" actId="26606"/>
          <ac:spMkLst>
            <pc:docMk/>
            <pc:sldMk cId="1134371078" sldId="262"/>
            <ac:spMk id="6" creationId="{22F15A2D-2324-487D-A02A-BF46C5C580EB}"/>
          </ac:spMkLst>
        </pc:spChg>
        <pc:spChg chg="add del">
          <ac:chgData name="Tracey Carson" userId="bf442394-7dcd-44e6-837f-cad4601d2de7" providerId="ADAL" clId="{618BB859-5236-44CE-AC79-077FD86FD96B}" dt="2024-11-14T13:32:22.263" v="29" actId="26606"/>
          <ac:spMkLst>
            <pc:docMk/>
            <pc:sldMk cId="1134371078" sldId="262"/>
            <ac:spMk id="7" creationId="{17A7F34E-D418-47E2-9F86-2C45BBC31210}"/>
          </ac:spMkLst>
        </pc:spChg>
        <pc:spChg chg="add del">
          <ac:chgData name="Tracey Carson" userId="bf442394-7dcd-44e6-837f-cad4601d2de7" providerId="ADAL" clId="{618BB859-5236-44CE-AC79-077FD86FD96B}" dt="2024-11-14T13:32:22.263" v="29" actId="26606"/>
          <ac:spMkLst>
            <pc:docMk/>
            <pc:sldMk cId="1134371078" sldId="262"/>
            <ac:spMk id="8" creationId="{2AEAFA59-923A-4F54-8B49-44C970BCC323}"/>
          </ac:spMkLst>
        </pc:spChg>
        <pc:spChg chg="add del">
          <ac:chgData name="Tracey Carson" userId="bf442394-7dcd-44e6-837f-cad4601d2de7" providerId="ADAL" clId="{618BB859-5236-44CE-AC79-077FD86FD96B}" dt="2024-11-14T13:32:08.947" v="25" actId="26606"/>
          <ac:spMkLst>
            <pc:docMk/>
            <pc:sldMk cId="1134371078" sldId="262"/>
            <ac:spMk id="9" creationId="{B9FF99BD-075F-4761-A995-6FC574BD25EA}"/>
          </ac:spMkLst>
        </pc:spChg>
        <pc:spChg chg="add del">
          <ac:chgData name="Tracey Carson" userId="bf442394-7dcd-44e6-837f-cad4601d2de7" providerId="ADAL" clId="{618BB859-5236-44CE-AC79-077FD86FD96B}" dt="2024-11-14T13:32:32.150" v="31" actId="26606"/>
          <ac:spMkLst>
            <pc:docMk/>
            <pc:sldMk cId="1134371078" sldId="262"/>
            <ac:spMk id="10" creationId="{7BDAC5B6-20CE-447F-8BA1-F2274AC7AE5B}"/>
          </ac:spMkLst>
        </pc:spChg>
        <pc:spChg chg="add del">
          <ac:chgData name="Tracey Carson" userId="bf442394-7dcd-44e6-837f-cad4601d2de7" providerId="ADAL" clId="{618BB859-5236-44CE-AC79-077FD86FD96B}" dt="2024-11-14T13:32:08.947" v="25" actId="26606"/>
          <ac:spMkLst>
            <pc:docMk/>
            <pc:sldMk cId="1134371078" sldId="262"/>
            <ac:spMk id="11" creationId="{A7B21A54-9BA3-4EA9-B460-5A829ADD9051}"/>
          </ac:spMkLst>
        </pc:spChg>
        <pc:spChg chg="add del">
          <ac:chgData name="Tracey Carson" userId="bf442394-7dcd-44e6-837f-cad4601d2de7" providerId="ADAL" clId="{618BB859-5236-44CE-AC79-077FD86FD96B}" dt="2024-11-14T13:32:32.150" v="31" actId="26606"/>
          <ac:spMkLst>
            <pc:docMk/>
            <pc:sldMk cId="1134371078" sldId="262"/>
            <ac:spMk id="12" creationId="{D1D22B31-BF8F-446B-9009-8A251FB177CB}"/>
          </ac:spMkLst>
        </pc:spChg>
        <pc:spChg chg="add del">
          <ac:chgData name="Tracey Carson" userId="bf442394-7dcd-44e6-837f-cad4601d2de7" providerId="ADAL" clId="{618BB859-5236-44CE-AC79-077FD86FD96B}" dt="2024-11-14T13:32:08.947" v="25" actId="26606"/>
          <ac:spMkLst>
            <pc:docMk/>
            <pc:sldMk cId="1134371078" sldId="262"/>
            <ac:spMk id="13" creationId="{6FA8F714-B9D8-488A-8CCA-E9948FF913A9}"/>
          </ac:spMkLst>
        </pc:spChg>
        <pc:spChg chg="add del">
          <ac:chgData name="Tracey Carson" userId="bf442394-7dcd-44e6-837f-cad4601d2de7" providerId="ADAL" clId="{618BB859-5236-44CE-AC79-077FD86FD96B}" dt="2024-11-14T13:37:10.224" v="37" actId="26606"/>
          <ac:spMkLst>
            <pc:docMk/>
            <pc:sldMk cId="1134371078" sldId="262"/>
            <ac:spMk id="14" creationId="{B9FF99BD-075F-4761-A995-6FC574BD25EA}"/>
          </ac:spMkLst>
        </pc:spChg>
        <pc:spChg chg="add del">
          <ac:chgData name="Tracey Carson" userId="bf442394-7dcd-44e6-837f-cad4601d2de7" providerId="ADAL" clId="{618BB859-5236-44CE-AC79-077FD86FD96B}" dt="2024-11-14T13:37:10.224" v="37" actId="26606"/>
          <ac:spMkLst>
            <pc:docMk/>
            <pc:sldMk cId="1134371078" sldId="262"/>
            <ac:spMk id="15" creationId="{A7B21A54-9BA3-4EA9-B460-5A829ADD9051}"/>
          </ac:spMkLst>
        </pc:spChg>
        <pc:spChg chg="add del">
          <ac:chgData name="Tracey Carson" userId="bf442394-7dcd-44e6-837f-cad4601d2de7" providerId="ADAL" clId="{618BB859-5236-44CE-AC79-077FD86FD96B}" dt="2024-11-14T13:37:10.224" v="37" actId="26606"/>
          <ac:spMkLst>
            <pc:docMk/>
            <pc:sldMk cId="1134371078" sldId="262"/>
            <ac:spMk id="16" creationId="{6FA8F714-B9D8-488A-8CCA-E9948FF913A9}"/>
          </ac:spMkLst>
        </pc:spChg>
        <pc:spChg chg="add del">
          <ac:chgData name="Tracey Carson" userId="bf442394-7dcd-44e6-837f-cad4601d2de7" providerId="ADAL" clId="{618BB859-5236-44CE-AC79-077FD86FD96B}" dt="2024-11-14T13:37:10.171" v="36" actId="26606"/>
          <ac:spMkLst>
            <pc:docMk/>
            <pc:sldMk cId="1134371078" sldId="262"/>
            <ac:spMk id="21" creationId="{01D0AF59-99C3-4251-AB9A-C966C6AD4400}"/>
          </ac:spMkLst>
        </pc:spChg>
        <pc:spChg chg="add del">
          <ac:chgData name="Tracey Carson" userId="bf442394-7dcd-44e6-837f-cad4601d2de7" providerId="ADAL" clId="{618BB859-5236-44CE-AC79-077FD86FD96B}" dt="2024-11-14T13:37:10.171" v="36" actId="26606"/>
          <ac:spMkLst>
            <pc:docMk/>
            <pc:sldMk cId="1134371078" sldId="262"/>
            <ac:spMk id="23" creationId="{1855405F-37A2-4869-9154-F8BE3BECE6C3}"/>
          </ac:spMkLst>
        </pc:spChg>
        <pc:graphicFrameChg chg="add mod modGraphic">
          <ac:chgData name="Tracey Carson" userId="bf442394-7dcd-44e6-837f-cad4601d2de7" providerId="ADAL" clId="{618BB859-5236-44CE-AC79-077FD86FD96B}" dt="2024-11-14T14:24:51.591" v="434" actId="1076"/>
          <ac:graphicFrameMkLst>
            <pc:docMk/>
            <pc:sldMk cId="1134371078" sldId="262"/>
            <ac:graphicFrameMk id="4" creationId="{048D9269-681C-2AF6-0215-BED3BB145FC8}"/>
          </ac:graphicFrameMkLst>
        </pc:graphicFrameChg>
        <pc:picChg chg="add mod">
          <ac:chgData name="Tracey Carson" userId="bf442394-7dcd-44e6-837f-cad4601d2de7" providerId="ADAL" clId="{618BB859-5236-44CE-AC79-077FD86FD96B}" dt="2024-11-14T13:47:34.080" v="46"/>
          <ac:picMkLst>
            <pc:docMk/>
            <pc:sldMk cId="1134371078" sldId="262"/>
            <ac:picMk id="2" creationId="{B5E3655F-439F-DA7B-86DA-A9A36C0CBC9E}"/>
          </ac:picMkLst>
        </pc:picChg>
        <pc:picChg chg="add mod ord">
          <ac:chgData name="Tracey Carson" userId="bf442394-7dcd-44e6-837f-cad4601d2de7" providerId="ADAL" clId="{618BB859-5236-44CE-AC79-077FD86FD96B}" dt="2024-11-14T14:24:42.263" v="432" actId="167"/>
          <ac:picMkLst>
            <pc:docMk/>
            <pc:sldMk cId="1134371078" sldId="262"/>
            <ac:picMk id="3" creationId="{F47977BE-4062-D0BE-91F9-EA222A3F92D1}"/>
          </ac:picMkLst>
        </pc:picChg>
        <pc:cxnChg chg="add">
          <ac:chgData name="Tracey Carson" userId="bf442394-7dcd-44e6-837f-cad4601d2de7" providerId="ADAL" clId="{618BB859-5236-44CE-AC79-077FD86FD96B}" dt="2024-11-14T13:37:10.224" v="37" actId="26606"/>
          <ac:cxnSpMkLst>
            <pc:docMk/>
            <pc:sldMk cId="1134371078" sldId="262"/>
            <ac:cxnSpMk id="25" creationId="{E12350F3-DB83-413A-980B-1CEB92498664}"/>
          </ac:cxnSpMkLst>
        </pc:cxnChg>
      </pc:sldChg>
      <pc:sldChg chg="add modTransition">
        <pc:chgData name="Tracey Carson" userId="bf442394-7dcd-44e6-837f-cad4601d2de7" providerId="ADAL" clId="{618BB859-5236-44CE-AC79-077FD86FD96B}" dt="2024-11-14T13:23:18.343" v="6"/>
        <pc:sldMkLst>
          <pc:docMk/>
          <pc:sldMk cId="3476512045" sldId="265"/>
        </pc:sldMkLst>
      </pc:sldChg>
      <pc:sldChg chg="add">
        <pc:chgData name="Tracey Carson" userId="bf442394-7dcd-44e6-837f-cad4601d2de7" providerId="ADAL" clId="{618BB859-5236-44CE-AC79-077FD86FD96B}" dt="2024-11-14T13:23:18.343" v="6"/>
        <pc:sldMkLst>
          <pc:docMk/>
          <pc:sldMk cId="2985046829" sldId="267"/>
        </pc:sldMkLst>
      </pc:sldChg>
      <pc:sldChg chg="add">
        <pc:chgData name="Tracey Carson" userId="bf442394-7dcd-44e6-837f-cad4601d2de7" providerId="ADAL" clId="{618BB859-5236-44CE-AC79-077FD86FD96B}" dt="2024-11-14T13:23:18.343" v="6"/>
        <pc:sldMkLst>
          <pc:docMk/>
          <pc:sldMk cId="353896666" sldId="271"/>
        </pc:sldMkLst>
      </pc:sldChg>
      <pc:sldChg chg="add">
        <pc:chgData name="Tracey Carson" userId="bf442394-7dcd-44e6-837f-cad4601d2de7" providerId="ADAL" clId="{618BB859-5236-44CE-AC79-077FD86FD96B}" dt="2024-11-14T13:23:18.343" v="6"/>
        <pc:sldMkLst>
          <pc:docMk/>
          <pc:sldMk cId="0" sldId="277"/>
        </pc:sldMkLst>
      </pc:sldChg>
      <pc:sldChg chg="delSp add setBg delDesignElem">
        <pc:chgData name="Tracey Carson" userId="bf442394-7dcd-44e6-837f-cad4601d2de7" providerId="ADAL" clId="{618BB859-5236-44CE-AC79-077FD86FD96B}" dt="2024-11-14T13:23:18.343" v="6"/>
        <pc:sldMkLst>
          <pc:docMk/>
          <pc:sldMk cId="3671484545" sldId="278"/>
        </pc:sldMkLst>
        <pc:spChg chg="del">
          <ac:chgData name="Tracey Carson" userId="bf442394-7dcd-44e6-837f-cad4601d2de7" providerId="ADAL" clId="{618BB859-5236-44CE-AC79-077FD86FD96B}" dt="2024-11-14T13:23:18.343" v="6"/>
          <ac:spMkLst>
            <pc:docMk/>
            <pc:sldMk cId="3671484545" sldId="278"/>
            <ac:spMk id="48" creationId="{AC1DE9E0-67EC-4D54-808F-5601F5D5A937}"/>
          </ac:spMkLst>
        </pc:spChg>
        <pc:spChg chg="del">
          <ac:chgData name="Tracey Carson" userId="bf442394-7dcd-44e6-837f-cad4601d2de7" providerId="ADAL" clId="{618BB859-5236-44CE-AC79-077FD86FD96B}" dt="2024-11-14T13:23:18.343" v="6"/>
          <ac:spMkLst>
            <pc:docMk/>
            <pc:sldMk cId="3671484545" sldId="278"/>
            <ac:spMk id="49" creationId="{EBBC9B49-BD2F-9734-23B4-8E330906561A}"/>
          </ac:spMkLst>
        </pc:spChg>
      </pc:sldChg>
      <pc:sldChg chg="add">
        <pc:chgData name="Tracey Carson" userId="bf442394-7dcd-44e6-837f-cad4601d2de7" providerId="ADAL" clId="{618BB859-5236-44CE-AC79-077FD86FD96B}" dt="2024-11-14T13:23:18.343" v="6"/>
        <pc:sldMkLst>
          <pc:docMk/>
          <pc:sldMk cId="2305558795" sldId="295"/>
        </pc:sldMkLst>
      </pc:sldChg>
      <pc:sldChg chg="add">
        <pc:chgData name="Tracey Carson" userId="bf442394-7dcd-44e6-837f-cad4601d2de7" providerId="ADAL" clId="{618BB859-5236-44CE-AC79-077FD86FD96B}" dt="2024-11-14T13:23:18.343" v="6"/>
        <pc:sldMkLst>
          <pc:docMk/>
          <pc:sldMk cId="3635066288" sldId="798"/>
        </pc:sldMkLst>
      </pc:sldChg>
      <pc:sldChg chg="add">
        <pc:chgData name="Tracey Carson" userId="bf442394-7dcd-44e6-837f-cad4601d2de7" providerId="ADAL" clId="{618BB859-5236-44CE-AC79-077FD86FD96B}" dt="2024-11-14T13:23:18.343" v="6"/>
        <pc:sldMkLst>
          <pc:docMk/>
          <pc:sldMk cId="3178000788" sldId="810"/>
        </pc:sldMkLst>
      </pc:sldChg>
      <pc:sldChg chg="add">
        <pc:chgData name="Tracey Carson" userId="bf442394-7dcd-44e6-837f-cad4601d2de7" providerId="ADAL" clId="{618BB859-5236-44CE-AC79-077FD86FD96B}" dt="2024-11-14T13:23:18.343" v="6"/>
        <pc:sldMkLst>
          <pc:docMk/>
          <pc:sldMk cId="1341089249" sldId="3501"/>
        </pc:sldMkLst>
      </pc:sldChg>
      <pc:sldChg chg="add">
        <pc:chgData name="Tracey Carson" userId="bf442394-7dcd-44e6-837f-cad4601d2de7" providerId="ADAL" clId="{618BB859-5236-44CE-AC79-077FD86FD96B}" dt="2024-11-14T13:23:18.343" v="6"/>
        <pc:sldMkLst>
          <pc:docMk/>
          <pc:sldMk cId="1045635244" sldId="3503"/>
        </pc:sldMkLst>
      </pc:sldChg>
      <pc:sldChg chg="add modTransition">
        <pc:chgData name="Tracey Carson" userId="bf442394-7dcd-44e6-837f-cad4601d2de7" providerId="ADAL" clId="{618BB859-5236-44CE-AC79-077FD86FD96B}" dt="2024-11-14T13:23:18.343" v="6"/>
        <pc:sldMkLst>
          <pc:docMk/>
          <pc:sldMk cId="3358916767" sldId="3506"/>
        </pc:sldMkLst>
      </pc:sldChg>
      <pc:sldChg chg="add">
        <pc:chgData name="Tracey Carson" userId="bf442394-7dcd-44e6-837f-cad4601d2de7" providerId="ADAL" clId="{618BB859-5236-44CE-AC79-077FD86FD96B}" dt="2024-11-14T13:23:18.343" v="6"/>
        <pc:sldMkLst>
          <pc:docMk/>
          <pc:sldMk cId="1530663688" sldId="4033"/>
        </pc:sldMkLst>
      </pc:sldChg>
      <pc:sldChg chg="add">
        <pc:chgData name="Tracey Carson" userId="bf442394-7dcd-44e6-837f-cad4601d2de7" providerId="ADAL" clId="{618BB859-5236-44CE-AC79-077FD86FD96B}" dt="2024-11-14T13:23:18.343" v="6"/>
        <pc:sldMkLst>
          <pc:docMk/>
          <pc:sldMk cId="1336613626" sldId="4035"/>
        </pc:sldMkLst>
      </pc:sldChg>
      <pc:sldChg chg="delSp add setBg delDesignElem">
        <pc:chgData name="Tracey Carson" userId="bf442394-7dcd-44e6-837f-cad4601d2de7" providerId="ADAL" clId="{618BB859-5236-44CE-AC79-077FD86FD96B}" dt="2024-11-14T13:23:18.343" v="6"/>
        <pc:sldMkLst>
          <pc:docMk/>
          <pc:sldMk cId="3279994873" sldId="4036"/>
        </pc:sldMkLst>
        <pc:spChg chg="del">
          <ac:chgData name="Tracey Carson" userId="bf442394-7dcd-44e6-837f-cad4601d2de7" providerId="ADAL" clId="{618BB859-5236-44CE-AC79-077FD86FD96B}" dt="2024-11-14T13:23:18.343" v="6"/>
          <ac:spMkLst>
            <pc:docMk/>
            <pc:sldMk cId="3279994873" sldId="4036"/>
            <ac:spMk id="9" creationId="{BACC6370-2D7E-4714-9D71-7542949D7D5D}"/>
          </ac:spMkLst>
        </pc:spChg>
        <pc:spChg chg="del">
          <ac:chgData name="Tracey Carson" userId="bf442394-7dcd-44e6-837f-cad4601d2de7" providerId="ADAL" clId="{618BB859-5236-44CE-AC79-077FD86FD96B}" dt="2024-11-14T13:23:18.343" v="6"/>
          <ac:spMkLst>
            <pc:docMk/>
            <pc:sldMk cId="3279994873" sldId="4036"/>
            <ac:spMk id="11" creationId="{F68B3F68-107C-434F-AA38-110D5EA91B85}"/>
          </ac:spMkLst>
        </pc:spChg>
        <pc:spChg chg="del">
          <ac:chgData name="Tracey Carson" userId="bf442394-7dcd-44e6-837f-cad4601d2de7" providerId="ADAL" clId="{618BB859-5236-44CE-AC79-077FD86FD96B}" dt="2024-11-14T13:23:18.343" v="6"/>
          <ac:spMkLst>
            <pc:docMk/>
            <pc:sldMk cId="3279994873" sldId="4036"/>
            <ac:spMk id="13" creationId="{AAD0DBB9-1A4B-4391-81D4-CB19F9AB918A}"/>
          </ac:spMkLst>
        </pc:spChg>
        <pc:spChg chg="del">
          <ac:chgData name="Tracey Carson" userId="bf442394-7dcd-44e6-837f-cad4601d2de7" providerId="ADAL" clId="{618BB859-5236-44CE-AC79-077FD86FD96B}" dt="2024-11-14T13:23:18.343" v="6"/>
          <ac:spMkLst>
            <pc:docMk/>
            <pc:sldMk cId="3279994873" sldId="4036"/>
            <ac:spMk id="15" creationId="{063BBA22-50EA-4C4D-BE05-F1CE4E63AA56}"/>
          </ac:spMkLst>
        </pc:spChg>
      </pc:sldChg>
      <pc:sldChg chg="add">
        <pc:chgData name="Tracey Carson" userId="bf442394-7dcd-44e6-837f-cad4601d2de7" providerId="ADAL" clId="{618BB859-5236-44CE-AC79-077FD86FD96B}" dt="2024-11-14T13:23:18.343" v="6"/>
        <pc:sldMkLst>
          <pc:docMk/>
          <pc:sldMk cId="1007975109" sldId="4039"/>
        </pc:sldMkLst>
      </pc:sldChg>
      <pc:sldChg chg="add modTransition">
        <pc:chgData name="Tracey Carson" userId="bf442394-7dcd-44e6-837f-cad4601d2de7" providerId="ADAL" clId="{618BB859-5236-44CE-AC79-077FD86FD96B}" dt="2024-11-14T13:23:18.343" v="6"/>
        <pc:sldMkLst>
          <pc:docMk/>
          <pc:sldMk cId="3276751588" sldId="4041"/>
        </pc:sldMkLst>
      </pc:sldChg>
      <pc:sldChg chg="add">
        <pc:chgData name="Tracey Carson" userId="bf442394-7dcd-44e6-837f-cad4601d2de7" providerId="ADAL" clId="{618BB859-5236-44CE-AC79-077FD86FD96B}" dt="2024-11-14T13:23:18.343" v="6"/>
        <pc:sldMkLst>
          <pc:docMk/>
          <pc:sldMk cId="2201517025" sldId="4042"/>
        </pc:sldMkLst>
      </pc:sldChg>
      <pc:sldChg chg="add">
        <pc:chgData name="Tracey Carson" userId="bf442394-7dcd-44e6-837f-cad4601d2de7" providerId="ADAL" clId="{618BB859-5236-44CE-AC79-077FD86FD96B}" dt="2024-11-14T13:23:18.343" v="6"/>
        <pc:sldMkLst>
          <pc:docMk/>
          <pc:sldMk cId="3045725329" sldId="4044"/>
        </pc:sldMkLst>
      </pc:sldChg>
      <pc:sldChg chg="add">
        <pc:chgData name="Tracey Carson" userId="bf442394-7dcd-44e6-837f-cad4601d2de7" providerId="ADAL" clId="{618BB859-5236-44CE-AC79-077FD86FD96B}" dt="2024-11-14T13:23:18.343" v="6"/>
        <pc:sldMkLst>
          <pc:docMk/>
          <pc:sldMk cId="1951242490" sldId="4392"/>
        </pc:sldMkLst>
      </pc:sldChg>
      <pc:sldChg chg="add modTransition">
        <pc:chgData name="Tracey Carson" userId="bf442394-7dcd-44e6-837f-cad4601d2de7" providerId="ADAL" clId="{618BB859-5236-44CE-AC79-077FD86FD96B}" dt="2024-11-14T13:23:18.343" v="6"/>
        <pc:sldMkLst>
          <pc:docMk/>
          <pc:sldMk cId="2505386844" sldId="4452"/>
        </pc:sldMkLst>
      </pc:sldChg>
      <pc:sldChg chg="add">
        <pc:chgData name="Tracey Carson" userId="bf442394-7dcd-44e6-837f-cad4601d2de7" providerId="ADAL" clId="{618BB859-5236-44CE-AC79-077FD86FD96B}" dt="2024-11-14T13:23:18.343" v="6"/>
        <pc:sldMkLst>
          <pc:docMk/>
          <pc:sldMk cId="2573145780" sldId="4457"/>
        </pc:sldMkLst>
      </pc:sldChg>
      <pc:sldChg chg="add">
        <pc:chgData name="Tracey Carson" userId="bf442394-7dcd-44e6-837f-cad4601d2de7" providerId="ADAL" clId="{618BB859-5236-44CE-AC79-077FD86FD96B}" dt="2024-11-14T13:23:18.343" v="6"/>
        <pc:sldMkLst>
          <pc:docMk/>
          <pc:sldMk cId="439130788" sldId="4458"/>
        </pc:sldMkLst>
      </pc:sldChg>
      <pc:sldChg chg="add">
        <pc:chgData name="Tracey Carson" userId="bf442394-7dcd-44e6-837f-cad4601d2de7" providerId="ADAL" clId="{618BB859-5236-44CE-AC79-077FD86FD96B}" dt="2024-11-14T13:23:18.343" v="6"/>
        <pc:sldMkLst>
          <pc:docMk/>
          <pc:sldMk cId="513143283" sldId="4459"/>
        </pc:sldMkLst>
      </pc:sldChg>
      <pc:sldChg chg="add">
        <pc:chgData name="Tracey Carson" userId="bf442394-7dcd-44e6-837f-cad4601d2de7" providerId="ADAL" clId="{618BB859-5236-44CE-AC79-077FD86FD96B}" dt="2024-11-14T13:23:18.343" v="6"/>
        <pc:sldMkLst>
          <pc:docMk/>
          <pc:sldMk cId="837368394" sldId="4460"/>
        </pc:sldMkLst>
      </pc:sldChg>
      <pc:sldChg chg="add modTransition setBg">
        <pc:chgData name="Tracey Carson" userId="bf442394-7dcd-44e6-837f-cad4601d2de7" providerId="ADAL" clId="{618BB859-5236-44CE-AC79-077FD86FD96B}" dt="2024-11-14T13:23:18.343" v="6"/>
        <pc:sldMkLst>
          <pc:docMk/>
          <pc:sldMk cId="2559510795" sldId="4464"/>
        </pc:sldMkLst>
      </pc:sldChg>
      <pc:sldChg chg="delSp add setBg delDesignElem">
        <pc:chgData name="Tracey Carson" userId="bf442394-7dcd-44e6-837f-cad4601d2de7" providerId="ADAL" clId="{618BB859-5236-44CE-AC79-077FD86FD96B}" dt="2024-11-14T13:23:18.343" v="6"/>
        <pc:sldMkLst>
          <pc:docMk/>
          <pc:sldMk cId="2506053891" sldId="4465"/>
        </pc:sldMkLst>
        <pc:spChg chg="del">
          <ac:chgData name="Tracey Carson" userId="bf442394-7dcd-44e6-837f-cad4601d2de7" providerId="ADAL" clId="{618BB859-5236-44CE-AC79-077FD86FD96B}" dt="2024-11-14T13:23:18.343" v="6"/>
          <ac:spMkLst>
            <pc:docMk/>
            <pc:sldMk cId="2506053891" sldId="4465"/>
            <ac:spMk id="4124" creationId="{CD8B4F24-440B-49E9-B85D-733523DC064B}"/>
          </ac:spMkLst>
        </pc:spChg>
        <pc:spChg chg="del">
          <ac:chgData name="Tracey Carson" userId="bf442394-7dcd-44e6-837f-cad4601d2de7" providerId="ADAL" clId="{618BB859-5236-44CE-AC79-077FD86FD96B}" dt="2024-11-14T13:23:18.343" v="6"/>
          <ac:spMkLst>
            <pc:docMk/>
            <pc:sldMk cId="2506053891" sldId="4465"/>
            <ac:spMk id="4125" creationId="{2B97F24A-32CE-4C1C-A50D-3016B394DCFB}"/>
          </ac:spMkLst>
        </pc:spChg>
      </pc:sldChg>
      <pc:sldChg chg="addSp delSp modSp new mod">
        <pc:chgData name="Tracey Carson" userId="bf442394-7dcd-44e6-837f-cad4601d2de7" providerId="ADAL" clId="{618BB859-5236-44CE-AC79-077FD86FD96B}" dt="2024-11-14T14:03:58.423" v="263" actId="20577"/>
        <pc:sldMkLst>
          <pc:docMk/>
          <pc:sldMk cId="677781495" sldId="4466"/>
        </pc:sldMkLst>
        <pc:spChg chg="add mod">
          <ac:chgData name="Tracey Carson" userId="bf442394-7dcd-44e6-837f-cad4601d2de7" providerId="ADAL" clId="{618BB859-5236-44CE-AC79-077FD86FD96B}" dt="2024-11-14T14:03:58.423" v="263" actId="20577"/>
          <ac:spMkLst>
            <pc:docMk/>
            <pc:sldMk cId="677781495" sldId="4466"/>
            <ac:spMk id="7" creationId="{1A62278A-45F3-88A5-0D0D-9170B91F2490}"/>
          </ac:spMkLst>
        </pc:spChg>
        <pc:spChg chg="add del mod">
          <ac:chgData name="Tracey Carson" userId="bf442394-7dcd-44e6-837f-cad4601d2de7" providerId="ADAL" clId="{618BB859-5236-44CE-AC79-077FD86FD96B}" dt="2024-11-14T14:02:07.385" v="252" actId="20577"/>
          <ac:spMkLst>
            <pc:docMk/>
            <pc:sldMk cId="677781495" sldId="4466"/>
            <ac:spMk id="8" creationId="{51E643B2-FC9A-A523-56BA-FCD996F3EEDF}"/>
          </ac:spMkLst>
        </pc:spChg>
        <pc:picChg chg="add mod">
          <ac:chgData name="Tracey Carson" userId="bf442394-7dcd-44e6-837f-cad4601d2de7" providerId="ADAL" clId="{618BB859-5236-44CE-AC79-077FD86FD96B}" dt="2024-11-14T13:48:48.919" v="48"/>
          <ac:picMkLst>
            <pc:docMk/>
            <pc:sldMk cId="677781495" sldId="4466"/>
            <ac:picMk id="2" creationId="{8F97D9D5-CFE9-8D39-6716-C74D79CF4BF8}"/>
          </ac:picMkLst>
        </pc:picChg>
        <pc:picChg chg="add mod">
          <ac:chgData name="Tracey Carson" userId="bf442394-7dcd-44e6-837f-cad4601d2de7" providerId="ADAL" clId="{618BB859-5236-44CE-AC79-077FD86FD96B}" dt="2024-11-14T13:49:07.925" v="49"/>
          <ac:picMkLst>
            <pc:docMk/>
            <pc:sldMk cId="677781495" sldId="4466"/>
            <ac:picMk id="3" creationId="{24057D0B-F3D2-C009-908F-8639A7852423}"/>
          </ac:picMkLst>
        </pc:picChg>
        <pc:picChg chg="add mod">
          <ac:chgData name="Tracey Carson" userId="bf442394-7dcd-44e6-837f-cad4601d2de7" providerId="ADAL" clId="{618BB859-5236-44CE-AC79-077FD86FD96B}" dt="2024-11-14T13:52:40.311" v="51"/>
          <ac:picMkLst>
            <pc:docMk/>
            <pc:sldMk cId="677781495" sldId="4466"/>
            <ac:picMk id="4" creationId="{EA5C8D29-0788-EAC8-173F-EBA046ABBA5A}"/>
          </ac:picMkLst>
        </pc:picChg>
        <pc:picChg chg="add mod">
          <ac:chgData name="Tracey Carson" userId="bf442394-7dcd-44e6-837f-cad4601d2de7" providerId="ADAL" clId="{618BB859-5236-44CE-AC79-077FD86FD96B}" dt="2024-11-14T13:53:32.382" v="58" actId="14100"/>
          <ac:picMkLst>
            <pc:docMk/>
            <pc:sldMk cId="677781495" sldId="4466"/>
            <ac:picMk id="6" creationId="{8972C96E-306A-274C-D57E-5ABAA0749C6B}"/>
          </ac:picMkLst>
        </pc:picChg>
      </pc:sldChg>
      <pc:sldChg chg="addSp delSp modSp add mod setBg">
        <pc:chgData name="Tracey Carson" userId="bf442394-7dcd-44e6-837f-cad4601d2de7" providerId="ADAL" clId="{618BB859-5236-44CE-AC79-077FD86FD96B}" dt="2024-11-14T14:10:05.533" v="313" actId="20577"/>
        <pc:sldMkLst>
          <pc:docMk/>
          <pc:sldMk cId="3845457484" sldId="4467"/>
        </pc:sldMkLst>
        <pc:spChg chg="del mod">
          <ac:chgData name="Tracey Carson" userId="bf442394-7dcd-44e6-837f-cad4601d2de7" providerId="ADAL" clId="{618BB859-5236-44CE-AC79-077FD86FD96B}" dt="2024-11-14T13:57:08.241" v="122" actId="478"/>
          <ac:spMkLst>
            <pc:docMk/>
            <pc:sldMk cId="3845457484" sldId="4467"/>
            <ac:spMk id="7" creationId="{1A62278A-45F3-88A5-0D0D-9170B91F2490}"/>
          </ac:spMkLst>
        </pc:spChg>
        <pc:spChg chg="mod">
          <ac:chgData name="Tracey Carson" userId="bf442394-7dcd-44e6-837f-cad4601d2de7" providerId="ADAL" clId="{618BB859-5236-44CE-AC79-077FD86FD96B}" dt="2024-11-14T14:10:05.533" v="313" actId="20577"/>
          <ac:spMkLst>
            <pc:docMk/>
            <pc:sldMk cId="3845457484" sldId="4467"/>
            <ac:spMk id="8" creationId="{51E643B2-FC9A-A523-56BA-FCD996F3EEDF}"/>
          </ac:spMkLst>
        </pc:spChg>
        <pc:spChg chg="add del">
          <ac:chgData name="Tracey Carson" userId="bf442394-7dcd-44e6-837f-cad4601d2de7" providerId="ADAL" clId="{618BB859-5236-44CE-AC79-077FD86FD96B}" dt="2024-11-14T13:56:25.829" v="109" actId="26606"/>
          <ac:spMkLst>
            <pc:docMk/>
            <pc:sldMk cId="3845457484" sldId="4467"/>
            <ac:spMk id="13" creationId="{7ADD6C35-4B10-4BFC-BAD6-56B49A790F4B}"/>
          </ac:spMkLst>
        </pc:spChg>
        <pc:spChg chg="add del">
          <ac:chgData name="Tracey Carson" userId="bf442394-7dcd-44e6-837f-cad4601d2de7" providerId="ADAL" clId="{618BB859-5236-44CE-AC79-077FD86FD96B}" dt="2024-11-14T13:56:28.696" v="113" actId="26606"/>
          <ac:spMkLst>
            <pc:docMk/>
            <pc:sldMk cId="3845457484" sldId="4467"/>
            <ac:spMk id="19" creationId="{8ED94938-268E-4C0A-A08A-B3980C78BAEB}"/>
          </ac:spMkLst>
        </pc:spChg>
        <pc:spChg chg="add del">
          <ac:chgData name="Tracey Carson" userId="bf442394-7dcd-44e6-837f-cad4601d2de7" providerId="ADAL" clId="{618BB859-5236-44CE-AC79-077FD86FD96B}" dt="2024-11-14T13:56:27.218" v="111" actId="26606"/>
          <ac:spMkLst>
            <pc:docMk/>
            <pc:sldMk cId="3845457484" sldId="4467"/>
            <ac:spMk id="28" creationId="{27BDFED6-6E33-4606-AFE2-886ADB1C018E}"/>
          </ac:spMkLst>
        </pc:spChg>
        <pc:spChg chg="add del">
          <ac:chgData name="Tracey Carson" userId="bf442394-7dcd-44e6-837f-cad4601d2de7" providerId="ADAL" clId="{618BB859-5236-44CE-AC79-077FD86FD96B}" dt="2024-11-14T13:56:27.218" v="111" actId="26606"/>
          <ac:spMkLst>
            <pc:docMk/>
            <pc:sldMk cId="3845457484" sldId="4467"/>
            <ac:spMk id="29" creationId="{890DEF05-784E-4B61-89E4-04C4ECF4E5A0}"/>
          </ac:spMkLst>
        </pc:spChg>
        <pc:spChg chg="add del">
          <ac:chgData name="Tracey Carson" userId="bf442394-7dcd-44e6-837f-cad4601d2de7" providerId="ADAL" clId="{618BB859-5236-44CE-AC79-077FD86FD96B}" dt="2024-11-14T13:56:28.696" v="113" actId="26606"/>
          <ac:spMkLst>
            <pc:docMk/>
            <pc:sldMk cId="3845457484" sldId="4467"/>
            <ac:spMk id="32" creationId="{D55CA618-78A6-47F6-B865-E9315164FB49}"/>
          </ac:spMkLst>
        </pc:spChg>
        <pc:spChg chg="add del">
          <ac:chgData name="Tracey Carson" userId="bf442394-7dcd-44e6-837f-cad4601d2de7" providerId="ADAL" clId="{618BB859-5236-44CE-AC79-077FD86FD96B}" dt="2024-11-14T13:56:39.789" v="115" actId="26606"/>
          <ac:spMkLst>
            <pc:docMk/>
            <pc:sldMk cId="3845457484" sldId="4467"/>
            <ac:spMk id="35" creationId="{2151139A-886F-4B97-8815-729AD3831BBD}"/>
          </ac:spMkLst>
        </pc:spChg>
        <pc:spChg chg="add del">
          <ac:chgData name="Tracey Carson" userId="bf442394-7dcd-44e6-837f-cad4601d2de7" providerId="ADAL" clId="{618BB859-5236-44CE-AC79-077FD86FD96B}" dt="2024-11-14T13:56:39.789" v="115" actId="26606"/>
          <ac:spMkLst>
            <pc:docMk/>
            <pc:sldMk cId="3845457484" sldId="4467"/>
            <ac:spMk id="36" creationId="{AB5E08C4-8CDD-4623-A5B8-E998C6DEE3B7}"/>
          </ac:spMkLst>
        </pc:spChg>
        <pc:spChg chg="add del">
          <ac:chgData name="Tracey Carson" userId="bf442394-7dcd-44e6-837f-cad4601d2de7" providerId="ADAL" clId="{618BB859-5236-44CE-AC79-077FD86FD96B}" dt="2024-11-14T13:56:39.789" v="115" actId="26606"/>
          <ac:spMkLst>
            <pc:docMk/>
            <pc:sldMk cId="3845457484" sldId="4467"/>
            <ac:spMk id="37" creationId="{15F33878-D502-4FFA-8ACE-F2AECDB2A23F}"/>
          </ac:spMkLst>
        </pc:spChg>
        <pc:spChg chg="add del">
          <ac:chgData name="Tracey Carson" userId="bf442394-7dcd-44e6-837f-cad4601d2de7" providerId="ADAL" clId="{618BB859-5236-44CE-AC79-077FD86FD96B}" dt="2024-11-14T13:56:39.789" v="115" actId="26606"/>
          <ac:spMkLst>
            <pc:docMk/>
            <pc:sldMk cId="3845457484" sldId="4467"/>
            <ac:spMk id="38" creationId="{D3539FEE-81D3-4406-802E-60B20B16F4F6}"/>
          </ac:spMkLst>
        </pc:spChg>
        <pc:spChg chg="add del">
          <ac:chgData name="Tracey Carson" userId="bf442394-7dcd-44e6-837f-cad4601d2de7" providerId="ADAL" clId="{618BB859-5236-44CE-AC79-077FD86FD96B}" dt="2024-11-14T13:56:39.789" v="115" actId="26606"/>
          <ac:spMkLst>
            <pc:docMk/>
            <pc:sldMk cId="3845457484" sldId="4467"/>
            <ac:spMk id="39" creationId="{DC701763-729E-462F-A5A8-E0DEFEB1E2E4}"/>
          </ac:spMkLst>
        </pc:spChg>
        <pc:grpChg chg="add del">
          <ac:chgData name="Tracey Carson" userId="bf442394-7dcd-44e6-837f-cad4601d2de7" providerId="ADAL" clId="{618BB859-5236-44CE-AC79-077FD86FD96B}" dt="2024-11-14T13:56:25.829" v="109" actId="26606"/>
          <ac:grpSpMkLst>
            <pc:docMk/>
            <pc:sldMk cId="3845457484" sldId="4467"/>
            <ac:grpSpMk id="15" creationId="{32AFDD1C-2418-460A-B0D3-EEF55EC823F5}"/>
          </ac:grpSpMkLst>
        </pc:grpChg>
        <pc:grpChg chg="add del">
          <ac:chgData name="Tracey Carson" userId="bf442394-7dcd-44e6-837f-cad4601d2de7" providerId="ADAL" clId="{618BB859-5236-44CE-AC79-077FD86FD96B}" dt="2024-11-14T13:56:25.829" v="109" actId="26606"/>
          <ac:grpSpMkLst>
            <pc:docMk/>
            <pc:sldMk cId="3845457484" sldId="4467"/>
            <ac:grpSpMk id="21" creationId="{61D22245-3D67-419C-A6B5-DD0EB0D83990}"/>
          </ac:grpSpMkLst>
        </pc:grpChg>
        <pc:grpChg chg="add del">
          <ac:chgData name="Tracey Carson" userId="bf442394-7dcd-44e6-837f-cad4601d2de7" providerId="ADAL" clId="{618BB859-5236-44CE-AC79-077FD86FD96B}" dt="2024-11-14T13:56:28.696" v="113" actId="26606"/>
          <ac:grpSpMkLst>
            <pc:docMk/>
            <pc:sldMk cId="3845457484" sldId="4467"/>
            <ac:grpSpMk id="33" creationId="{B83D307E-DF68-43F8-97CE-0AAE950A7129}"/>
          </ac:grpSpMkLst>
        </pc:grpChg>
        <pc:picChg chg="mod ord">
          <ac:chgData name="Tracey Carson" userId="bf442394-7dcd-44e6-837f-cad4601d2de7" providerId="ADAL" clId="{618BB859-5236-44CE-AC79-077FD86FD96B}" dt="2024-11-14T13:56:39.789" v="115" actId="26606"/>
          <ac:picMkLst>
            <pc:docMk/>
            <pc:sldMk cId="3845457484" sldId="4467"/>
            <ac:picMk id="3" creationId="{24057D0B-F3D2-C009-908F-8639A7852423}"/>
          </ac:picMkLst>
        </pc:picChg>
        <pc:picChg chg="mod ord">
          <ac:chgData name="Tracey Carson" userId="bf442394-7dcd-44e6-837f-cad4601d2de7" providerId="ADAL" clId="{618BB859-5236-44CE-AC79-077FD86FD96B}" dt="2024-11-14T13:56:39.789" v="115" actId="26606"/>
          <ac:picMkLst>
            <pc:docMk/>
            <pc:sldMk cId="3845457484" sldId="4467"/>
            <ac:picMk id="6" creationId="{8972C96E-306A-274C-D57E-5ABAA0749C6B}"/>
          </ac:picMkLst>
        </pc:picChg>
        <pc:cxnChg chg="add del">
          <ac:chgData name="Tracey Carson" userId="bf442394-7dcd-44e6-837f-cad4601d2de7" providerId="ADAL" clId="{618BB859-5236-44CE-AC79-077FD86FD96B}" dt="2024-11-14T13:56:27.218" v="111" actId="26606"/>
          <ac:cxnSpMkLst>
            <pc:docMk/>
            <pc:sldMk cId="3845457484" sldId="4467"/>
            <ac:cxnSpMk id="30" creationId="{C41BAEC7-F7B0-4224-8B18-8F74B7D87F0B}"/>
          </ac:cxnSpMkLst>
        </pc:cxnChg>
      </pc:sldChg>
      <pc:sldChg chg="modSp add mod ord">
        <pc:chgData name="Tracey Carson" userId="bf442394-7dcd-44e6-837f-cad4601d2de7" providerId="ADAL" clId="{618BB859-5236-44CE-AC79-077FD86FD96B}" dt="2024-11-14T14:08:12.640" v="296"/>
        <pc:sldMkLst>
          <pc:docMk/>
          <pc:sldMk cId="656121150" sldId="4468"/>
        </pc:sldMkLst>
        <pc:spChg chg="mod">
          <ac:chgData name="Tracey Carson" userId="bf442394-7dcd-44e6-837f-cad4601d2de7" providerId="ADAL" clId="{618BB859-5236-44CE-AC79-077FD86FD96B}" dt="2024-11-14T13:59:12.268" v="166" actId="20577"/>
          <ac:spMkLst>
            <pc:docMk/>
            <pc:sldMk cId="656121150" sldId="4468"/>
            <ac:spMk id="7" creationId="{1A62278A-45F3-88A5-0D0D-9170B91F2490}"/>
          </ac:spMkLst>
        </pc:spChg>
        <pc:spChg chg="mod">
          <ac:chgData name="Tracey Carson" userId="bf442394-7dcd-44e6-837f-cad4601d2de7" providerId="ADAL" clId="{618BB859-5236-44CE-AC79-077FD86FD96B}" dt="2024-11-14T14:01:11.314" v="230" actId="20577"/>
          <ac:spMkLst>
            <pc:docMk/>
            <pc:sldMk cId="656121150" sldId="4468"/>
            <ac:spMk id="8" creationId="{51E643B2-FC9A-A523-56BA-FCD996F3EEDF}"/>
          </ac:spMkLst>
        </pc:spChg>
      </pc:sldChg>
      <pc:sldChg chg="delSp modSp add mod ord">
        <pc:chgData name="Tracey Carson" userId="bf442394-7dcd-44e6-837f-cad4601d2de7" providerId="ADAL" clId="{618BB859-5236-44CE-AC79-077FD86FD96B}" dt="2024-11-14T14:17:42.879" v="363" actId="20577"/>
        <pc:sldMkLst>
          <pc:docMk/>
          <pc:sldMk cId="401600733" sldId="4469"/>
        </pc:sldMkLst>
        <pc:spChg chg="del mod">
          <ac:chgData name="Tracey Carson" userId="bf442394-7dcd-44e6-837f-cad4601d2de7" providerId="ADAL" clId="{618BB859-5236-44CE-AC79-077FD86FD96B}" dt="2024-11-14T14:09:51.086" v="302"/>
          <ac:spMkLst>
            <pc:docMk/>
            <pc:sldMk cId="401600733" sldId="4469"/>
            <ac:spMk id="7" creationId="{1A62278A-45F3-88A5-0D0D-9170B91F2490}"/>
          </ac:spMkLst>
        </pc:spChg>
        <pc:spChg chg="mod">
          <ac:chgData name="Tracey Carson" userId="bf442394-7dcd-44e6-837f-cad4601d2de7" providerId="ADAL" clId="{618BB859-5236-44CE-AC79-077FD86FD96B}" dt="2024-11-14T14:17:42.879" v="363" actId="20577"/>
          <ac:spMkLst>
            <pc:docMk/>
            <pc:sldMk cId="401600733" sldId="4469"/>
            <ac:spMk id="8" creationId="{51E643B2-FC9A-A523-56BA-FCD996F3EEDF}"/>
          </ac:spMkLst>
        </pc:spChg>
      </pc:sldChg>
      <pc:sldChg chg="addSp modSp new mod">
        <pc:chgData name="Tracey Carson" userId="bf442394-7dcd-44e6-837f-cad4601d2de7" providerId="ADAL" clId="{618BB859-5236-44CE-AC79-077FD86FD96B}" dt="2024-11-14T14:32:27.406" v="492" actId="20577"/>
        <pc:sldMkLst>
          <pc:docMk/>
          <pc:sldMk cId="3446678904" sldId="4470"/>
        </pc:sldMkLst>
        <pc:graphicFrameChg chg="add mod modGraphic">
          <ac:chgData name="Tracey Carson" userId="bf442394-7dcd-44e6-837f-cad4601d2de7" providerId="ADAL" clId="{618BB859-5236-44CE-AC79-077FD86FD96B}" dt="2024-11-14T14:32:27.406" v="492" actId="20577"/>
          <ac:graphicFrameMkLst>
            <pc:docMk/>
            <pc:sldMk cId="3446678904" sldId="4470"/>
            <ac:graphicFrameMk id="3" creationId="{8B7BE34C-1F78-54DA-B4FF-0C70D3E300E4}"/>
          </ac:graphicFrameMkLst>
        </pc:graphicFrameChg>
        <pc:picChg chg="add mod">
          <ac:chgData name="Tracey Carson" userId="bf442394-7dcd-44e6-837f-cad4601d2de7" providerId="ADAL" clId="{618BB859-5236-44CE-AC79-077FD86FD96B}" dt="2024-11-14T14:25:16.155" v="436"/>
          <ac:picMkLst>
            <pc:docMk/>
            <pc:sldMk cId="3446678904" sldId="4470"/>
            <ac:picMk id="2" creationId="{50924A82-6AB2-E015-0EFF-8B78A517783D}"/>
          </ac:picMkLst>
        </pc:picChg>
        <pc:picChg chg="add mod">
          <ac:chgData name="Tracey Carson" userId="bf442394-7dcd-44e6-837f-cad4601d2de7" providerId="ADAL" clId="{618BB859-5236-44CE-AC79-077FD86FD96B}" dt="2024-11-14T14:25:16.155" v="436"/>
          <ac:picMkLst>
            <pc:docMk/>
            <pc:sldMk cId="3446678904" sldId="4470"/>
            <ac:picMk id="4" creationId="{1FDB4F2C-ACFB-DFE6-155F-8F7020034FCF}"/>
          </ac:picMkLst>
        </pc:picChg>
      </pc:sldChg>
      <pc:sldChg chg="addSp delSp modSp add mod">
        <pc:chgData name="Tracey Carson" userId="bf442394-7dcd-44e6-837f-cad4601d2de7" providerId="ADAL" clId="{618BB859-5236-44CE-AC79-077FD86FD96B}" dt="2024-11-14T14:43:10.567" v="638" actId="20577"/>
        <pc:sldMkLst>
          <pc:docMk/>
          <pc:sldMk cId="2511159603" sldId="4471"/>
        </pc:sldMkLst>
        <pc:spChg chg="add del mod">
          <ac:chgData name="Tracey Carson" userId="bf442394-7dcd-44e6-837f-cad4601d2de7" providerId="ADAL" clId="{618BB859-5236-44CE-AC79-077FD86FD96B}" dt="2024-11-14T14:43:10.567" v="638" actId="20577"/>
          <ac:spMkLst>
            <pc:docMk/>
            <pc:sldMk cId="2511159603" sldId="4471"/>
            <ac:spMk id="8" creationId="{51E643B2-FC9A-A523-56BA-FCD996F3EEDF}"/>
          </ac:spMkLst>
        </pc:spChg>
      </pc:sldChg>
      <pc:sldChg chg="new del">
        <pc:chgData name="Tracey Carson" userId="bf442394-7dcd-44e6-837f-cad4601d2de7" providerId="ADAL" clId="{618BB859-5236-44CE-AC79-077FD86FD96B}" dt="2024-11-14T14:36:06.663" v="494" actId="680"/>
        <pc:sldMkLst>
          <pc:docMk/>
          <pc:sldMk cId="2679344674" sldId="4471"/>
        </pc:sldMkLst>
      </pc:sldChg>
    </pc:docChg>
  </pc:docChgLst>
  <pc:docChgLst>
    <pc:chgData name="Tracey Carson" userId="S::tracey.carson@karbonhomes.co.uk::bf442394-7dcd-44e6-837f-cad4601d2de7" providerId="AD" clId="Web-{B8C3F74D-010D-D764-1E46-C9AE0659D67F}"/>
    <pc:docChg chg="addSld delSld modSld sldOrd addMainMaster modMainMaster">
      <pc:chgData name="Tracey Carson" userId="S::tracey.carson@karbonhomes.co.uk::bf442394-7dcd-44e6-837f-cad4601d2de7" providerId="AD" clId="Web-{B8C3F74D-010D-D764-1E46-C9AE0659D67F}" dt="2024-11-14T15:56:46.759" v="64"/>
      <pc:docMkLst>
        <pc:docMk/>
      </pc:docMkLst>
      <pc:sldChg chg="addSp delSp modSp add del">
        <pc:chgData name="Tracey Carson" userId="S::tracey.carson@karbonhomes.co.uk::bf442394-7dcd-44e6-837f-cad4601d2de7" providerId="AD" clId="Web-{B8C3F74D-010D-D764-1E46-C9AE0659D67F}" dt="2024-11-14T15:55:27.131" v="38"/>
        <pc:sldMkLst>
          <pc:docMk/>
          <pc:sldMk cId="3476512045" sldId="265"/>
        </pc:sldMkLst>
        <pc:spChg chg="del mod">
          <ac:chgData name="Tracey Carson" userId="S::tracey.carson@karbonhomes.co.uk::bf442394-7dcd-44e6-837f-cad4601d2de7" providerId="AD" clId="Web-{B8C3F74D-010D-D764-1E46-C9AE0659D67F}" dt="2024-11-14T15:53:33.925" v="6"/>
          <ac:spMkLst>
            <pc:docMk/>
            <pc:sldMk cId="3476512045" sldId="265"/>
            <ac:spMk id="2" creationId="{F1863F31-FB96-31DB-A194-E5CD776F0711}"/>
          </ac:spMkLst>
        </pc:spChg>
        <pc:spChg chg="add mod">
          <ac:chgData name="Tracey Carson" userId="S::tracey.carson@karbonhomes.co.uk::bf442394-7dcd-44e6-837f-cad4601d2de7" providerId="AD" clId="Web-{B8C3F74D-010D-D764-1E46-C9AE0659D67F}" dt="2024-11-14T15:53:33.925" v="6"/>
          <ac:spMkLst>
            <pc:docMk/>
            <pc:sldMk cId="3476512045" sldId="265"/>
            <ac:spMk id="5" creationId="{3EC7EB37-88A0-707B-30CD-CB0AF0FE4062}"/>
          </ac:spMkLst>
        </pc:spChg>
        <pc:picChg chg="add del mod">
          <ac:chgData name="Tracey Carson" userId="S::tracey.carson@karbonhomes.co.uk::bf442394-7dcd-44e6-837f-cad4601d2de7" providerId="AD" clId="Web-{B8C3F74D-010D-D764-1E46-C9AE0659D67F}" dt="2024-11-14T15:53:27.737" v="5"/>
          <ac:picMkLst>
            <pc:docMk/>
            <pc:sldMk cId="3476512045" sldId="265"/>
            <ac:picMk id="3" creationId="{3750E02C-65E9-C144-832C-D7AE0CCFE4D1}"/>
          </ac:picMkLst>
        </pc:picChg>
        <pc:picChg chg="add mod">
          <ac:chgData name="Tracey Carson" userId="S::tracey.carson@karbonhomes.co.uk::bf442394-7dcd-44e6-837f-cad4601d2de7" providerId="AD" clId="Web-{B8C3F74D-010D-D764-1E46-C9AE0659D67F}" dt="2024-11-14T15:53:36.034" v="7"/>
          <ac:picMkLst>
            <pc:docMk/>
            <pc:sldMk cId="3476512045" sldId="265"/>
            <ac:picMk id="6" creationId="{07305E0A-B06B-4FB7-0384-9508A5A68527}"/>
          </ac:picMkLst>
        </pc:picChg>
      </pc:sldChg>
      <pc:sldChg chg="add del">
        <pc:chgData name="Tracey Carson" userId="S::tracey.carson@karbonhomes.co.uk::bf442394-7dcd-44e6-837f-cad4601d2de7" providerId="AD" clId="Web-{B8C3F74D-010D-D764-1E46-C9AE0659D67F}" dt="2024-11-14T15:55:33.788" v="47"/>
        <pc:sldMkLst>
          <pc:docMk/>
          <pc:sldMk cId="2985046829" sldId="267"/>
        </pc:sldMkLst>
      </pc:sldChg>
      <pc:sldChg chg="add del">
        <pc:chgData name="Tracey Carson" userId="S::tracey.carson@karbonhomes.co.uk::bf442394-7dcd-44e6-837f-cad4601d2de7" providerId="AD" clId="Web-{B8C3F74D-010D-D764-1E46-C9AE0659D67F}" dt="2024-11-14T15:55:38.116" v="53"/>
        <pc:sldMkLst>
          <pc:docMk/>
          <pc:sldMk cId="353896666" sldId="271"/>
        </pc:sldMkLst>
      </pc:sldChg>
      <pc:sldChg chg="add del">
        <pc:chgData name="Tracey Carson" userId="S::tracey.carson@karbonhomes.co.uk::bf442394-7dcd-44e6-837f-cad4601d2de7" providerId="AD" clId="Web-{B8C3F74D-010D-D764-1E46-C9AE0659D67F}" dt="2024-11-14T15:55:28.616" v="40"/>
        <pc:sldMkLst>
          <pc:docMk/>
          <pc:sldMk cId="0" sldId="277"/>
        </pc:sldMkLst>
      </pc:sldChg>
      <pc:sldChg chg="add del">
        <pc:chgData name="Tracey Carson" userId="S::tracey.carson@karbonhomes.co.uk::bf442394-7dcd-44e6-837f-cad4601d2de7" providerId="AD" clId="Web-{B8C3F74D-010D-D764-1E46-C9AE0659D67F}" dt="2024-11-14T15:55:27.866" v="39"/>
        <pc:sldMkLst>
          <pc:docMk/>
          <pc:sldMk cId="3671484545" sldId="278"/>
        </pc:sldMkLst>
      </pc:sldChg>
      <pc:sldChg chg="add del">
        <pc:chgData name="Tracey Carson" userId="S::tracey.carson@karbonhomes.co.uk::bf442394-7dcd-44e6-837f-cad4601d2de7" providerId="AD" clId="Web-{B8C3F74D-010D-D764-1E46-C9AE0659D67F}" dt="2024-11-14T15:55:30.162" v="42"/>
        <pc:sldMkLst>
          <pc:docMk/>
          <pc:sldMk cId="2305558795" sldId="295"/>
        </pc:sldMkLst>
      </pc:sldChg>
      <pc:sldChg chg="add del">
        <pc:chgData name="Tracey Carson" userId="S::tracey.carson@karbonhomes.co.uk::bf442394-7dcd-44e6-837f-cad4601d2de7" providerId="AD" clId="Web-{B8C3F74D-010D-D764-1E46-C9AE0659D67F}" dt="2024-11-14T15:55:30.881" v="43"/>
        <pc:sldMkLst>
          <pc:docMk/>
          <pc:sldMk cId="3635066288" sldId="798"/>
        </pc:sldMkLst>
      </pc:sldChg>
      <pc:sldChg chg="add del">
        <pc:chgData name="Tracey Carson" userId="S::tracey.carson@karbonhomes.co.uk::bf442394-7dcd-44e6-837f-cad4601d2de7" providerId="AD" clId="Web-{B8C3F74D-010D-D764-1E46-C9AE0659D67F}" dt="2024-11-14T15:55:29.428" v="41"/>
        <pc:sldMkLst>
          <pc:docMk/>
          <pc:sldMk cId="3178000788" sldId="810"/>
        </pc:sldMkLst>
      </pc:sldChg>
      <pc:sldChg chg="add del">
        <pc:chgData name="Tracey Carson" userId="S::tracey.carson@karbonhomes.co.uk::bf442394-7dcd-44e6-837f-cad4601d2de7" providerId="AD" clId="Web-{B8C3F74D-010D-D764-1E46-C9AE0659D67F}" dt="2024-11-14T15:55:31.631" v="44"/>
        <pc:sldMkLst>
          <pc:docMk/>
          <pc:sldMk cId="1341089249" sldId="3501"/>
        </pc:sldMkLst>
      </pc:sldChg>
      <pc:sldChg chg="add del">
        <pc:chgData name="Tracey Carson" userId="S::tracey.carson@karbonhomes.co.uk::bf442394-7dcd-44e6-837f-cad4601d2de7" providerId="AD" clId="Web-{B8C3F74D-010D-D764-1E46-C9AE0659D67F}" dt="2024-11-14T15:55:33.100" v="46"/>
        <pc:sldMkLst>
          <pc:docMk/>
          <pc:sldMk cId="1045635244" sldId="3503"/>
        </pc:sldMkLst>
      </pc:sldChg>
      <pc:sldChg chg="add del">
        <pc:chgData name="Tracey Carson" userId="S::tracey.carson@karbonhomes.co.uk::bf442394-7dcd-44e6-837f-cad4601d2de7" providerId="AD" clId="Web-{B8C3F74D-010D-D764-1E46-C9AE0659D67F}" dt="2024-11-14T15:55:37.444" v="52"/>
        <pc:sldMkLst>
          <pc:docMk/>
          <pc:sldMk cId="3358916767" sldId="3506"/>
        </pc:sldMkLst>
      </pc:sldChg>
      <pc:sldChg chg="add del">
        <pc:chgData name="Tracey Carson" userId="S::tracey.carson@karbonhomes.co.uk::bf442394-7dcd-44e6-837f-cad4601d2de7" providerId="AD" clId="Web-{B8C3F74D-010D-D764-1E46-C9AE0659D67F}" dt="2024-11-14T15:55:40.350" v="56"/>
        <pc:sldMkLst>
          <pc:docMk/>
          <pc:sldMk cId="1530663688" sldId="4033"/>
        </pc:sldMkLst>
      </pc:sldChg>
      <pc:sldChg chg="add del">
        <pc:chgData name="Tracey Carson" userId="S::tracey.carson@karbonhomes.co.uk::bf442394-7dcd-44e6-837f-cad4601d2de7" providerId="AD" clId="Web-{B8C3F74D-010D-D764-1E46-C9AE0659D67F}" dt="2024-11-14T15:55:39.632" v="55"/>
        <pc:sldMkLst>
          <pc:docMk/>
          <pc:sldMk cId="1336613626" sldId="4035"/>
        </pc:sldMkLst>
      </pc:sldChg>
      <pc:sldChg chg="add del">
        <pc:chgData name="Tracey Carson" userId="S::tracey.carson@karbonhomes.co.uk::bf442394-7dcd-44e6-837f-cad4601d2de7" providerId="AD" clId="Web-{B8C3F74D-010D-D764-1E46-C9AE0659D67F}" dt="2024-11-14T15:55:41.866" v="58"/>
        <pc:sldMkLst>
          <pc:docMk/>
          <pc:sldMk cId="3279994873" sldId="4036"/>
        </pc:sldMkLst>
      </pc:sldChg>
      <pc:sldChg chg="add del">
        <pc:chgData name="Tracey Carson" userId="S::tracey.carson@karbonhomes.co.uk::bf442394-7dcd-44e6-837f-cad4601d2de7" providerId="AD" clId="Web-{B8C3F74D-010D-D764-1E46-C9AE0659D67F}" dt="2024-11-14T15:55:38.835" v="54"/>
        <pc:sldMkLst>
          <pc:docMk/>
          <pc:sldMk cId="1007975109" sldId="4039"/>
        </pc:sldMkLst>
      </pc:sldChg>
      <pc:sldChg chg="add del">
        <pc:chgData name="Tracey Carson" userId="S::tracey.carson@karbonhomes.co.uk::bf442394-7dcd-44e6-837f-cad4601d2de7" providerId="AD" clId="Web-{B8C3F74D-010D-D764-1E46-C9AE0659D67F}" dt="2024-11-14T15:55:35.241" v="49"/>
        <pc:sldMkLst>
          <pc:docMk/>
          <pc:sldMk cId="3276751588" sldId="4041"/>
        </pc:sldMkLst>
      </pc:sldChg>
      <pc:sldChg chg="add del">
        <pc:chgData name="Tracey Carson" userId="S::tracey.carson@karbonhomes.co.uk::bf442394-7dcd-44e6-837f-cad4601d2de7" providerId="AD" clId="Web-{B8C3F74D-010D-D764-1E46-C9AE0659D67F}" dt="2024-11-14T15:55:35.944" v="50"/>
        <pc:sldMkLst>
          <pc:docMk/>
          <pc:sldMk cId="2201517025" sldId="4042"/>
        </pc:sldMkLst>
      </pc:sldChg>
      <pc:sldChg chg="add del">
        <pc:chgData name="Tracey Carson" userId="S::tracey.carson@karbonhomes.co.uk::bf442394-7dcd-44e6-837f-cad4601d2de7" providerId="AD" clId="Web-{B8C3F74D-010D-D764-1E46-C9AE0659D67F}" dt="2024-11-14T15:55:36.694" v="51"/>
        <pc:sldMkLst>
          <pc:docMk/>
          <pc:sldMk cId="3045725329" sldId="4044"/>
        </pc:sldMkLst>
      </pc:sldChg>
      <pc:sldChg chg="add del">
        <pc:chgData name="Tracey Carson" userId="S::tracey.carson@karbonhomes.co.uk::bf442394-7dcd-44e6-837f-cad4601d2de7" providerId="AD" clId="Web-{B8C3F74D-010D-D764-1E46-C9AE0659D67F}" dt="2024-11-14T15:55:32.397" v="45"/>
        <pc:sldMkLst>
          <pc:docMk/>
          <pc:sldMk cId="1951242490" sldId="4392"/>
        </pc:sldMkLst>
      </pc:sldChg>
      <pc:sldChg chg="add del">
        <pc:chgData name="Tracey Carson" userId="S::tracey.carson@karbonhomes.co.uk::bf442394-7dcd-44e6-837f-cad4601d2de7" providerId="AD" clId="Web-{B8C3F74D-010D-D764-1E46-C9AE0659D67F}" dt="2024-11-14T15:55:43.929" v="61"/>
        <pc:sldMkLst>
          <pc:docMk/>
          <pc:sldMk cId="2505386844" sldId="4452"/>
        </pc:sldMkLst>
      </pc:sldChg>
      <pc:sldChg chg="add del">
        <pc:chgData name="Tracey Carson" userId="S::tracey.carson@karbonhomes.co.uk::bf442394-7dcd-44e6-837f-cad4601d2de7" providerId="AD" clId="Web-{B8C3F74D-010D-D764-1E46-C9AE0659D67F}" dt="2024-11-14T15:55:43.241" v="60"/>
        <pc:sldMkLst>
          <pc:docMk/>
          <pc:sldMk cId="2573145780" sldId="4457"/>
        </pc:sldMkLst>
      </pc:sldChg>
      <pc:sldChg chg="del">
        <pc:chgData name="Tracey Carson" userId="S::tracey.carson@karbonhomes.co.uk::bf442394-7dcd-44e6-837f-cad4601d2de7" providerId="AD" clId="Web-{B8C3F74D-010D-D764-1E46-C9AE0659D67F}" dt="2024-11-14T15:55:18.068" v="37"/>
        <pc:sldMkLst>
          <pc:docMk/>
          <pc:sldMk cId="439130788" sldId="4458"/>
        </pc:sldMkLst>
      </pc:sldChg>
      <pc:sldChg chg="del">
        <pc:chgData name="Tracey Carson" userId="S::tracey.carson@karbonhomes.co.uk::bf442394-7dcd-44e6-837f-cad4601d2de7" providerId="AD" clId="Web-{B8C3F74D-010D-D764-1E46-C9AE0659D67F}" dt="2024-11-14T15:55:18.068" v="36"/>
        <pc:sldMkLst>
          <pc:docMk/>
          <pc:sldMk cId="513143283" sldId="4459"/>
        </pc:sldMkLst>
      </pc:sldChg>
      <pc:sldChg chg="add del">
        <pc:chgData name="Tracey Carson" userId="S::tracey.carson@karbonhomes.co.uk::bf442394-7dcd-44e6-837f-cad4601d2de7" providerId="AD" clId="Web-{B8C3F74D-010D-D764-1E46-C9AE0659D67F}" dt="2024-11-14T15:55:42.553" v="59"/>
        <pc:sldMkLst>
          <pc:docMk/>
          <pc:sldMk cId="837368394" sldId="4460"/>
        </pc:sldMkLst>
      </pc:sldChg>
      <pc:sldChg chg="add del">
        <pc:chgData name="Tracey Carson" userId="S::tracey.carson@karbonhomes.co.uk::bf442394-7dcd-44e6-837f-cad4601d2de7" providerId="AD" clId="Web-{B8C3F74D-010D-D764-1E46-C9AE0659D67F}" dt="2024-11-14T15:55:34.553" v="48"/>
        <pc:sldMkLst>
          <pc:docMk/>
          <pc:sldMk cId="2559510795" sldId="4464"/>
        </pc:sldMkLst>
      </pc:sldChg>
      <pc:sldChg chg="add del">
        <pc:chgData name="Tracey Carson" userId="S::tracey.carson@karbonhomes.co.uk::bf442394-7dcd-44e6-837f-cad4601d2de7" providerId="AD" clId="Web-{B8C3F74D-010D-D764-1E46-C9AE0659D67F}" dt="2024-11-14T15:55:41.100" v="57"/>
        <pc:sldMkLst>
          <pc:docMk/>
          <pc:sldMk cId="2506053891" sldId="4465"/>
        </pc:sldMkLst>
      </pc:sldChg>
      <pc:sldChg chg="add del ord">
        <pc:chgData name="Tracey Carson" userId="S::tracey.carson@karbonhomes.co.uk::bf442394-7dcd-44e6-837f-cad4601d2de7" providerId="AD" clId="Web-{B8C3F74D-010D-D764-1E46-C9AE0659D67F}" dt="2024-11-14T15:56:46.759" v="64"/>
        <pc:sldMkLst>
          <pc:docMk/>
          <pc:sldMk cId="401600733" sldId="4469"/>
        </pc:sldMkLst>
      </pc:sldChg>
      <pc:sldChg chg="add del">
        <pc:chgData name="Tracey Carson" userId="S::tracey.carson@karbonhomes.co.uk::bf442394-7dcd-44e6-837f-cad4601d2de7" providerId="AD" clId="Web-{B8C3F74D-010D-D764-1E46-C9AE0659D67F}" dt="2024-11-14T15:55:18.068" v="35"/>
        <pc:sldMkLst>
          <pc:docMk/>
          <pc:sldMk cId="168886977" sldId="4472"/>
        </pc:sldMkLst>
      </pc:sldChg>
      <pc:sldChg chg="new del">
        <pc:chgData name="Tracey Carson" userId="S::tracey.carson@karbonhomes.co.uk::bf442394-7dcd-44e6-837f-cad4601d2de7" providerId="AD" clId="Web-{B8C3F74D-010D-D764-1E46-C9AE0659D67F}" dt="2024-11-14T15:28:38.589" v="3"/>
        <pc:sldMkLst>
          <pc:docMk/>
          <pc:sldMk cId="464457302" sldId="4472"/>
        </pc:sldMkLst>
      </pc:sldChg>
      <pc:sldMasterChg chg="add addSldLayout">
        <pc:chgData name="Tracey Carson" userId="S::tracey.carson@karbonhomes.co.uk::bf442394-7dcd-44e6-837f-cad4601d2de7" providerId="AD" clId="Web-{B8C3F74D-010D-D764-1E46-C9AE0659D67F}" dt="2024-11-14T15:54:40.739" v="10"/>
        <pc:sldMasterMkLst>
          <pc:docMk/>
          <pc:sldMasterMk cId="1799123431" sldId="2147483660"/>
        </pc:sldMasterMkLst>
        <pc:sldLayoutChg chg="add">
          <pc:chgData name="Tracey Carson" userId="S::tracey.carson@karbonhomes.co.uk::bf442394-7dcd-44e6-837f-cad4601d2de7" providerId="AD" clId="Web-{B8C3F74D-010D-D764-1E46-C9AE0659D67F}" dt="2024-11-14T15:54:40.739" v="10"/>
          <pc:sldLayoutMkLst>
            <pc:docMk/>
            <pc:sldMasterMk cId="1799123431" sldId="2147483660"/>
            <pc:sldLayoutMk cId="641379956" sldId="2147483661"/>
          </pc:sldLayoutMkLst>
        </pc:sldLayoutChg>
        <pc:sldLayoutChg chg="add">
          <pc:chgData name="Tracey Carson" userId="S::tracey.carson@karbonhomes.co.uk::bf442394-7dcd-44e6-837f-cad4601d2de7" providerId="AD" clId="Web-{B8C3F74D-010D-D764-1E46-C9AE0659D67F}" dt="2024-11-14T15:54:40.739" v="10"/>
          <pc:sldLayoutMkLst>
            <pc:docMk/>
            <pc:sldMasterMk cId="1799123431" sldId="2147483660"/>
            <pc:sldLayoutMk cId="1688317425" sldId="2147483662"/>
          </pc:sldLayoutMkLst>
        </pc:sldLayoutChg>
        <pc:sldLayoutChg chg="add">
          <pc:chgData name="Tracey Carson" userId="S::tracey.carson@karbonhomes.co.uk::bf442394-7dcd-44e6-837f-cad4601d2de7" providerId="AD" clId="Web-{B8C3F74D-010D-D764-1E46-C9AE0659D67F}" dt="2024-11-14T15:54:40.739" v="10"/>
          <pc:sldLayoutMkLst>
            <pc:docMk/>
            <pc:sldMasterMk cId="1799123431" sldId="2147483660"/>
            <pc:sldLayoutMk cId="3312377643" sldId="2147483663"/>
          </pc:sldLayoutMkLst>
        </pc:sldLayoutChg>
        <pc:sldLayoutChg chg="add">
          <pc:chgData name="Tracey Carson" userId="S::tracey.carson@karbonhomes.co.uk::bf442394-7dcd-44e6-837f-cad4601d2de7" providerId="AD" clId="Web-{B8C3F74D-010D-D764-1E46-C9AE0659D67F}" dt="2024-11-14T15:54:40.739" v="10"/>
          <pc:sldLayoutMkLst>
            <pc:docMk/>
            <pc:sldMasterMk cId="1799123431" sldId="2147483660"/>
            <pc:sldLayoutMk cId="600724792" sldId="2147483664"/>
          </pc:sldLayoutMkLst>
        </pc:sldLayoutChg>
        <pc:sldLayoutChg chg="add">
          <pc:chgData name="Tracey Carson" userId="S::tracey.carson@karbonhomes.co.uk::bf442394-7dcd-44e6-837f-cad4601d2de7" providerId="AD" clId="Web-{B8C3F74D-010D-D764-1E46-C9AE0659D67F}" dt="2024-11-14T15:54:40.739" v="10"/>
          <pc:sldLayoutMkLst>
            <pc:docMk/>
            <pc:sldMasterMk cId="1799123431" sldId="2147483660"/>
            <pc:sldLayoutMk cId="7537309" sldId="2147483665"/>
          </pc:sldLayoutMkLst>
        </pc:sldLayoutChg>
        <pc:sldLayoutChg chg="add">
          <pc:chgData name="Tracey Carson" userId="S::tracey.carson@karbonhomes.co.uk::bf442394-7dcd-44e6-837f-cad4601d2de7" providerId="AD" clId="Web-{B8C3F74D-010D-D764-1E46-C9AE0659D67F}" dt="2024-11-14T15:54:40.739" v="10"/>
          <pc:sldLayoutMkLst>
            <pc:docMk/>
            <pc:sldMasterMk cId="1799123431" sldId="2147483660"/>
            <pc:sldLayoutMk cId="1465174522" sldId="2147483666"/>
          </pc:sldLayoutMkLst>
        </pc:sldLayoutChg>
        <pc:sldLayoutChg chg="add">
          <pc:chgData name="Tracey Carson" userId="S::tracey.carson@karbonhomes.co.uk::bf442394-7dcd-44e6-837f-cad4601d2de7" providerId="AD" clId="Web-{B8C3F74D-010D-D764-1E46-C9AE0659D67F}" dt="2024-11-14T15:54:40.739" v="10"/>
          <pc:sldLayoutMkLst>
            <pc:docMk/>
            <pc:sldMasterMk cId="1799123431" sldId="2147483660"/>
            <pc:sldLayoutMk cId="1758266375" sldId="2147483667"/>
          </pc:sldLayoutMkLst>
        </pc:sldLayoutChg>
        <pc:sldLayoutChg chg="add">
          <pc:chgData name="Tracey Carson" userId="S::tracey.carson@karbonhomes.co.uk::bf442394-7dcd-44e6-837f-cad4601d2de7" providerId="AD" clId="Web-{B8C3F74D-010D-D764-1E46-C9AE0659D67F}" dt="2024-11-14T15:54:40.739" v="10"/>
          <pc:sldLayoutMkLst>
            <pc:docMk/>
            <pc:sldMasterMk cId="1799123431" sldId="2147483660"/>
            <pc:sldLayoutMk cId="2642768192" sldId="2147483668"/>
          </pc:sldLayoutMkLst>
        </pc:sldLayoutChg>
        <pc:sldLayoutChg chg="add">
          <pc:chgData name="Tracey Carson" userId="S::tracey.carson@karbonhomes.co.uk::bf442394-7dcd-44e6-837f-cad4601d2de7" providerId="AD" clId="Web-{B8C3F74D-010D-D764-1E46-C9AE0659D67F}" dt="2024-11-14T15:54:40.739" v="10"/>
          <pc:sldLayoutMkLst>
            <pc:docMk/>
            <pc:sldMasterMk cId="1799123431" sldId="2147483660"/>
            <pc:sldLayoutMk cId="2292759704" sldId="2147483669"/>
          </pc:sldLayoutMkLst>
        </pc:sldLayoutChg>
        <pc:sldLayoutChg chg="add">
          <pc:chgData name="Tracey Carson" userId="S::tracey.carson@karbonhomes.co.uk::bf442394-7dcd-44e6-837f-cad4601d2de7" providerId="AD" clId="Web-{B8C3F74D-010D-D764-1E46-C9AE0659D67F}" dt="2024-11-14T15:54:40.739" v="10"/>
          <pc:sldLayoutMkLst>
            <pc:docMk/>
            <pc:sldMasterMk cId="1799123431" sldId="2147483660"/>
            <pc:sldLayoutMk cId="3822152250" sldId="2147483670"/>
          </pc:sldLayoutMkLst>
        </pc:sldLayoutChg>
        <pc:sldLayoutChg chg="add">
          <pc:chgData name="Tracey Carson" userId="S::tracey.carson@karbonhomes.co.uk::bf442394-7dcd-44e6-837f-cad4601d2de7" providerId="AD" clId="Web-{B8C3F74D-010D-D764-1E46-C9AE0659D67F}" dt="2024-11-14T15:54:40.739" v="10"/>
          <pc:sldLayoutMkLst>
            <pc:docMk/>
            <pc:sldMasterMk cId="1799123431" sldId="2147483660"/>
            <pc:sldLayoutMk cId="2125437440" sldId="2147483671"/>
          </pc:sldLayoutMkLst>
        </pc:sldLayoutChg>
        <pc:sldLayoutChg chg="add">
          <pc:chgData name="Tracey Carson" userId="S::tracey.carson@karbonhomes.co.uk::bf442394-7dcd-44e6-837f-cad4601d2de7" providerId="AD" clId="Web-{B8C3F74D-010D-D764-1E46-C9AE0659D67F}" dt="2024-11-14T15:54:40.739" v="10"/>
          <pc:sldLayoutMkLst>
            <pc:docMk/>
            <pc:sldMasterMk cId="1799123431" sldId="2147483660"/>
            <pc:sldLayoutMk cId="1793903399" sldId="2147483672"/>
          </pc:sldLayoutMkLst>
        </pc:sldLayoutChg>
        <pc:sldLayoutChg chg="add">
          <pc:chgData name="Tracey Carson" userId="S::tracey.carson@karbonhomes.co.uk::bf442394-7dcd-44e6-837f-cad4601d2de7" providerId="AD" clId="Web-{B8C3F74D-010D-D764-1E46-C9AE0659D67F}" dt="2024-11-14T15:54:40.739" v="10"/>
          <pc:sldLayoutMkLst>
            <pc:docMk/>
            <pc:sldMasterMk cId="1799123431" sldId="2147483660"/>
            <pc:sldLayoutMk cId="4233647541" sldId="2147483673"/>
          </pc:sldLayoutMkLst>
        </pc:sldLayoutChg>
        <pc:sldLayoutChg chg="add">
          <pc:chgData name="Tracey Carson" userId="S::tracey.carson@karbonhomes.co.uk::bf442394-7dcd-44e6-837f-cad4601d2de7" providerId="AD" clId="Web-{B8C3F74D-010D-D764-1E46-C9AE0659D67F}" dt="2024-11-14T15:54:40.739" v="10"/>
          <pc:sldLayoutMkLst>
            <pc:docMk/>
            <pc:sldMasterMk cId="1799123431" sldId="2147483660"/>
            <pc:sldLayoutMk cId="4008475862" sldId="2147483674"/>
          </pc:sldLayoutMkLst>
        </pc:sldLayoutChg>
        <pc:sldLayoutChg chg="add">
          <pc:chgData name="Tracey Carson" userId="S::tracey.carson@karbonhomes.co.uk::bf442394-7dcd-44e6-837f-cad4601d2de7" providerId="AD" clId="Web-{B8C3F74D-010D-D764-1E46-C9AE0659D67F}" dt="2024-11-14T15:54:40.739" v="10"/>
          <pc:sldLayoutMkLst>
            <pc:docMk/>
            <pc:sldMasterMk cId="1799123431" sldId="2147483660"/>
            <pc:sldLayoutMk cId="3227119176" sldId="2147483675"/>
          </pc:sldLayoutMkLst>
        </pc:sldLayoutChg>
        <pc:sldLayoutChg chg="add">
          <pc:chgData name="Tracey Carson" userId="S::tracey.carson@karbonhomes.co.uk::bf442394-7dcd-44e6-837f-cad4601d2de7" providerId="AD" clId="Web-{B8C3F74D-010D-D764-1E46-C9AE0659D67F}" dt="2024-11-14T15:54:40.739" v="10"/>
          <pc:sldLayoutMkLst>
            <pc:docMk/>
            <pc:sldMasterMk cId="1799123431" sldId="2147483660"/>
            <pc:sldLayoutMk cId="1665405145" sldId="2147483676"/>
          </pc:sldLayoutMkLst>
        </pc:sldLayoutChg>
        <pc:sldLayoutChg chg="add">
          <pc:chgData name="Tracey Carson" userId="S::tracey.carson@karbonhomes.co.uk::bf442394-7dcd-44e6-837f-cad4601d2de7" providerId="AD" clId="Web-{B8C3F74D-010D-D764-1E46-C9AE0659D67F}" dt="2024-11-14T15:54:40.739" v="10"/>
          <pc:sldLayoutMkLst>
            <pc:docMk/>
            <pc:sldMasterMk cId="1799123431" sldId="2147483660"/>
            <pc:sldLayoutMk cId="3713099654" sldId="2147483677"/>
          </pc:sldLayoutMkLst>
        </pc:sldLayoutChg>
        <pc:sldLayoutChg chg="add">
          <pc:chgData name="Tracey Carson" userId="S::tracey.carson@karbonhomes.co.uk::bf442394-7dcd-44e6-837f-cad4601d2de7" providerId="AD" clId="Web-{B8C3F74D-010D-D764-1E46-C9AE0659D67F}" dt="2024-11-14T15:54:40.739" v="10"/>
          <pc:sldLayoutMkLst>
            <pc:docMk/>
            <pc:sldMasterMk cId="1799123431" sldId="2147483660"/>
            <pc:sldLayoutMk cId="2862614138" sldId="2147483678"/>
          </pc:sldLayoutMkLst>
        </pc:sldLayoutChg>
        <pc:sldLayoutChg chg="add">
          <pc:chgData name="Tracey Carson" userId="S::tracey.carson@karbonhomes.co.uk::bf442394-7dcd-44e6-837f-cad4601d2de7" providerId="AD" clId="Web-{B8C3F74D-010D-D764-1E46-C9AE0659D67F}" dt="2024-11-14T15:54:40.739" v="10"/>
          <pc:sldLayoutMkLst>
            <pc:docMk/>
            <pc:sldMasterMk cId="1799123431" sldId="2147483660"/>
            <pc:sldLayoutMk cId="3769252762" sldId="2147483679"/>
          </pc:sldLayoutMkLst>
        </pc:sldLayoutChg>
        <pc:sldLayoutChg chg="add">
          <pc:chgData name="Tracey Carson" userId="S::tracey.carson@karbonhomes.co.uk::bf442394-7dcd-44e6-837f-cad4601d2de7" providerId="AD" clId="Web-{B8C3F74D-010D-D764-1E46-C9AE0659D67F}" dt="2024-11-14T15:54:40.739" v="10"/>
          <pc:sldLayoutMkLst>
            <pc:docMk/>
            <pc:sldMasterMk cId="1799123431" sldId="2147483660"/>
            <pc:sldLayoutMk cId="2116115527" sldId="2147483680"/>
          </pc:sldLayoutMkLst>
        </pc:sldLayoutChg>
        <pc:sldLayoutChg chg="add">
          <pc:chgData name="Tracey Carson" userId="S::tracey.carson@karbonhomes.co.uk::bf442394-7dcd-44e6-837f-cad4601d2de7" providerId="AD" clId="Web-{B8C3F74D-010D-D764-1E46-C9AE0659D67F}" dt="2024-11-14T15:54:40.739" v="10"/>
          <pc:sldLayoutMkLst>
            <pc:docMk/>
            <pc:sldMasterMk cId="1799123431" sldId="2147483660"/>
            <pc:sldLayoutMk cId="601378604" sldId="2147483681"/>
          </pc:sldLayoutMkLst>
        </pc:sldLayoutChg>
      </pc:sldMasterChg>
      <pc:sldMasterChg chg="replId modSldLayout">
        <pc:chgData name="Tracey Carson" userId="S::tracey.carson@karbonhomes.co.uk::bf442394-7dcd-44e6-837f-cad4601d2de7" providerId="AD" clId="Web-{B8C3F74D-010D-D764-1E46-C9AE0659D67F}" dt="2024-11-14T15:54:40.739" v="10"/>
        <pc:sldMasterMkLst>
          <pc:docMk/>
          <pc:sldMasterMk cId="767531376" sldId="2147483682"/>
        </pc:sldMasterMkLst>
        <pc:sldLayoutChg chg="replId">
          <pc:chgData name="Tracey Carson" userId="S::tracey.carson@karbonhomes.co.uk::bf442394-7dcd-44e6-837f-cad4601d2de7" providerId="AD" clId="Web-{B8C3F74D-010D-D764-1E46-C9AE0659D67F}" dt="2024-11-14T15:54:40.739" v="10"/>
          <pc:sldLayoutMkLst>
            <pc:docMk/>
            <pc:sldMasterMk cId="767531376" sldId="2147483682"/>
            <pc:sldLayoutMk cId="1348974241" sldId="2147483683"/>
          </pc:sldLayoutMkLst>
        </pc:sldLayoutChg>
        <pc:sldLayoutChg chg="replId">
          <pc:chgData name="Tracey Carson" userId="S::tracey.carson@karbonhomes.co.uk::bf442394-7dcd-44e6-837f-cad4601d2de7" providerId="AD" clId="Web-{B8C3F74D-010D-D764-1E46-C9AE0659D67F}" dt="2024-11-14T15:54:40.739" v="10"/>
          <pc:sldLayoutMkLst>
            <pc:docMk/>
            <pc:sldMasterMk cId="767531376" sldId="2147483682"/>
            <pc:sldLayoutMk cId="548924332" sldId="2147483684"/>
          </pc:sldLayoutMkLst>
        </pc:sldLayoutChg>
        <pc:sldLayoutChg chg="replId">
          <pc:chgData name="Tracey Carson" userId="S::tracey.carson@karbonhomes.co.uk::bf442394-7dcd-44e6-837f-cad4601d2de7" providerId="AD" clId="Web-{B8C3F74D-010D-D764-1E46-C9AE0659D67F}" dt="2024-11-14T15:54:40.739" v="10"/>
          <pc:sldLayoutMkLst>
            <pc:docMk/>
            <pc:sldMasterMk cId="767531376" sldId="2147483682"/>
            <pc:sldLayoutMk cId="250914921" sldId="2147483685"/>
          </pc:sldLayoutMkLst>
        </pc:sldLayoutChg>
        <pc:sldLayoutChg chg="replId">
          <pc:chgData name="Tracey Carson" userId="S::tracey.carson@karbonhomes.co.uk::bf442394-7dcd-44e6-837f-cad4601d2de7" providerId="AD" clId="Web-{B8C3F74D-010D-D764-1E46-C9AE0659D67F}" dt="2024-11-14T15:54:40.739" v="10"/>
          <pc:sldLayoutMkLst>
            <pc:docMk/>
            <pc:sldMasterMk cId="767531376" sldId="2147483682"/>
            <pc:sldLayoutMk cId="3320455840" sldId="2147483686"/>
          </pc:sldLayoutMkLst>
        </pc:sldLayoutChg>
        <pc:sldLayoutChg chg="replId">
          <pc:chgData name="Tracey Carson" userId="S::tracey.carson@karbonhomes.co.uk::bf442394-7dcd-44e6-837f-cad4601d2de7" providerId="AD" clId="Web-{B8C3F74D-010D-D764-1E46-C9AE0659D67F}" dt="2024-11-14T15:54:40.739" v="10"/>
          <pc:sldLayoutMkLst>
            <pc:docMk/>
            <pc:sldMasterMk cId="767531376" sldId="2147483682"/>
            <pc:sldLayoutMk cId="788238268" sldId="2147483687"/>
          </pc:sldLayoutMkLst>
        </pc:sldLayoutChg>
        <pc:sldLayoutChg chg="replId">
          <pc:chgData name="Tracey Carson" userId="S::tracey.carson@karbonhomes.co.uk::bf442394-7dcd-44e6-837f-cad4601d2de7" providerId="AD" clId="Web-{B8C3F74D-010D-D764-1E46-C9AE0659D67F}" dt="2024-11-14T15:54:40.739" v="10"/>
          <pc:sldLayoutMkLst>
            <pc:docMk/>
            <pc:sldMasterMk cId="767531376" sldId="2147483682"/>
            <pc:sldLayoutMk cId="1940296807" sldId="2147483688"/>
          </pc:sldLayoutMkLst>
        </pc:sldLayoutChg>
        <pc:sldLayoutChg chg="replId">
          <pc:chgData name="Tracey Carson" userId="S::tracey.carson@karbonhomes.co.uk::bf442394-7dcd-44e6-837f-cad4601d2de7" providerId="AD" clId="Web-{B8C3F74D-010D-D764-1E46-C9AE0659D67F}" dt="2024-11-14T15:54:40.739" v="10"/>
          <pc:sldLayoutMkLst>
            <pc:docMk/>
            <pc:sldMasterMk cId="767531376" sldId="2147483682"/>
            <pc:sldLayoutMk cId="2431869475" sldId="2147483689"/>
          </pc:sldLayoutMkLst>
        </pc:sldLayoutChg>
        <pc:sldLayoutChg chg="replId">
          <pc:chgData name="Tracey Carson" userId="S::tracey.carson@karbonhomes.co.uk::bf442394-7dcd-44e6-837f-cad4601d2de7" providerId="AD" clId="Web-{B8C3F74D-010D-D764-1E46-C9AE0659D67F}" dt="2024-11-14T15:54:40.739" v="10"/>
          <pc:sldLayoutMkLst>
            <pc:docMk/>
            <pc:sldMasterMk cId="767531376" sldId="2147483682"/>
            <pc:sldLayoutMk cId="3134652706" sldId="2147483690"/>
          </pc:sldLayoutMkLst>
        </pc:sldLayoutChg>
        <pc:sldLayoutChg chg="replId">
          <pc:chgData name="Tracey Carson" userId="S::tracey.carson@karbonhomes.co.uk::bf442394-7dcd-44e6-837f-cad4601d2de7" providerId="AD" clId="Web-{B8C3F74D-010D-D764-1E46-C9AE0659D67F}" dt="2024-11-14T15:54:40.739" v="10"/>
          <pc:sldLayoutMkLst>
            <pc:docMk/>
            <pc:sldMasterMk cId="767531376" sldId="2147483682"/>
            <pc:sldLayoutMk cId="116862390" sldId="2147483691"/>
          </pc:sldLayoutMkLst>
        </pc:sldLayoutChg>
        <pc:sldLayoutChg chg="replId">
          <pc:chgData name="Tracey Carson" userId="S::tracey.carson@karbonhomes.co.uk::bf442394-7dcd-44e6-837f-cad4601d2de7" providerId="AD" clId="Web-{B8C3F74D-010D-D764-1E46-C9AE0659D67F}" dt="2024-11-14T15:54:40.739" v="10"/>
          <pc:sldLayoutMkLst>
            <pc:docMk/>
            <pc:sldMasterMk cId="767531376" sldId="2147483682"/>
            <pc:sldLayoutMk cId="2369432308" sldId="2147483692"/>
          </pc:sldLayoutMkLst>
        </pc:sldLayoutChg>
        <pc:sldLayoutChg chg="replId">
          <pc:chgData name="Tracey Carson" userId="S::tracey.carson@karbonhomes.co.uk::bf442394-7dcd-44e6-837f-cad4601d2de7" providerId="AD" clId="Web-{B8C3F74D-010D-D764-1E46-C9AE0659D67F}" dt="2024-11-14T15:54:40.739" v="10"/>
          <pc:sldLayoutMkLst>
            <pc:docMk/>
            <pc:sldMasterMk cId="767531376" sldId="2147483682"/>
            <pc:sldLayoutMk cId="3108292118" sldId="2147483693"/>
          </pc:sldLayoutMkLst>
        </pc:sldLayoutChg>
        <pc:sldLayoutChg chg="replId">
          <pc:chgData name="Tracey Carson" userId="S::tracey.carson@karbonhomes.co.uk::bf442394-7dcd-44e6-837f-cad4601d2de7" providerId="AD" clId="Web-{B8C3F74D-010D-D764-1E46-C9AE0659D67F}" dt="2024-11-14T15:54:40.739" v="10"/>
          <pc:sldLayoutMkLst>
            <pc:docMk/>
            <pc:sldMasterMk cId="767531376" sldId="2147483682"/>
            <pc:sldLayoutMk cId="3064463041" sldId="2147483694"/>
          </pc:sldLayoutMkLst>
        </pc:sldLayoutChg>
        <pc:sldLayoutChg chg="replId">
          <pc:chgData name="Tracey Carson" userId="S::tracey.carson@karbonhomes.co.uk::bf442394-7dcd-44e6-837f-cad4601d2de7" providerId="AD" clId="Web-{B8C3F74D-010D-D764-1E46-C9AE0659D67F}" dt="2024-11-14T15:54:40.739" v="10"/>
          <pc:sldLayoutMkLst>
            <pc:docMk/>
            <pc:sldMasterMk cId="767531376" sldId="2147483682"/>
            <pc:sldLayoutMk cId="2667012350" sldId="2147483695"/>
          </pc:sldLayoutMkLst>
        </pc:sldLayoutChg>
        <pc:sldLayoutChg chg="replId">
          <pc:chgData name="Tracey Carson" userId="S::tracey.carson@karbonhomes.co.uk::bf442394-7dcd-44e6-837f-cad4601d2de7" providerId="AD" clId="Web-{B8C3F74D-010D-D764-1E46-C9AE0659D67F}" dt="2024-11-14T15:54:40.739" v="10"/>
          <pc:sldLayoutMkLst>
            <pc:docMk/>
            <pc:sldMasterMk cId="767531376" sldId="2147483682"/>
            <pc:sldLayoutMk cId="572276840" sldId="2147483696"/>
          </pc:sldLayoutMkLst>
        </pc:sldLayoutChg>
        <pc:sldLayoutChg chg="replId">
          <pc:chgData name="Tracey Carson" userId="S::tracey.carson@karbonhomes.co.uk::bf442394-7dcd-44e6-837f-cad4601d2de7" providerId="AD" clId="Web-{B8C3F74D-010D-D764-1E46-C9AE0659D67F}" dt="2024-11-14T15:54:40.739" v="10"/>
          <pc:sldLayoutMkLst>
            <pc:docMk/>
            <pc:sldMasterMk cId="767531376" sldId="2147483682"/>
            <pc:sldLayoutMk cId="3603636871" sldId="2147483697"/>
          </pc:sldLayoutMkLst>
        </pc:sldLayoutChg>
        <pc:sldLayoutChg chg="replId">
          <pc:chgData name="Tracey Carson" userId="S::tracey.carson@karbonhomes.co.uk::bf442394-7dcd-44e6-837f-cad4601d2de7" providerId="AD" clId="Web-{B8C3F74D-010D-D764-1E46-C9AE0659D67F}" dt="2024-11-14T15:54:40.739" v="10"/>
          <pc:sldLayoutMkLst>
            <pc:docMk/>
            <pc:sldMasterMk cId="767531376" sldId="2147483682"/>
            <pc:sldLayoutMk cId="3232453529" sldId="2147483698"/>
          </pc:sldLayoutMkLst>
        </pc:sldLayoutChg>
        <pc:sldLayoutChg chg="replId">
          <pc:chgData name="Tracey Carson" userId="S::tracey.carson@karbonhomes.co.uk::bf442394-7dcd-44e6-837f-cad4601d2de7" providerId="AD" clId="Web-{B8C3F74D-010D-D764-1E46-C9AE0659D67F}" dt="2024-11-14T15:54:40.739" v="10"/>
          <pc:sldLayoutMkLst>
            <pc:docMk/>
            <pc:sldMasterMk cId="767531376" sldId="2147483682"/>
            <pc:sldLayoutMk cId="4274665104" sldId="2147483699"/>
          </pc:sldLayoutMkLst>
        </pc:sldLayoutChg>
        <pc:sldLayoutChg chg="replId">
          <pc:chgData name="Tracey Carson" userId="S::tracey.carson@karbonhomes.co.uk::bf442394-7dcd-44e6-837f-cad4601d2de7" providerId="AD" clId="Web-{B8C3F74D-010D-D764-1E46-C9AE0659D67F}" dt="2024-11-14T15:54:40.739" v="10"/>
          <pc:sldLayoutMkLst>
            <pc:docMk/>
            <pc:sldMasterMk cId="767531376" sldId="2147483682"/>
            <pc:sldLayoutMk cId="1446384162" sldId="2147483700"/>
          </pc:sldLayoutMkLst>
        </pc:sldLayoutChg>
        <pc:sldLayoutChg chg="replId">
          <pc:chgData name="Tracey Carson" userId="S::tracey.carson@karbonhomes.co.uk::bf442394-7dcd-44e6-837f-cad4601d2de7" providerId="AD" clId="Web-{B8C3F74D-010D-D764-1E46-C9AE0659D67F}" dt="2024-11-14T15:54:40.739" v="10"/>
          <pc:sldLayoutMkLst>
            <pc:docMk/>
            <pc:sldMasterMk cId="767531376" sldId="2147483682"/>
            <pc:sldLayoutMk cId="1490703556" sldId="2147483701"/>
          </pc:sldLayoutMkLst>
        </pc:sldLayoutChg>
        <pc:sldLayoutChg chg="replId">
          <pc:chgData name="Tracey Carson" userId="S::tracey.carson@karbonhomes.co.uk::bf442394-7dcd-44e6-837f-cad4601d2de7" providerId="AD" clId="Web-{B8C3F74D-010D-D764-1E46-C9AE0659D67F}" dt="2024-11-14T15:54:40.739" v="10"/>
          <pc:sldLayoutMkLst>
            <pc:docMk/>
            <pc:sldMasterMk cId="767531376" sldId="2147483682"/>
            <pc:sldLayoutMk cId="2945404800" sldId="2147483702"/>
          </pc:sldLayoutMkLst>
        </pc:sldLayoutChg>
      </pc:sldMasterChg>
      <pc:sldMasterChg chg="add addSldLayout">
        <pc:chgData name="Tracey Carson" userId="S::tracey.carson@karbonhomes.co.uk::bf442394-7dcd-44e6-837f-cad4601d2de7" providerId="AD" clId="Web-{B8C3F74D-010D-D764-1E46-C9AE0659D67F}" dt="2024-11-14T15:55:27.131" v="38"/>
        <pc:sldMasterMkLst>
          <pc:docMk/>
          <pc:sldMasterMk cId="1799123431" sldId="2147483703"/>
        </pc:sldMasterMkLst>
        <pc:sldLayoutChg chg="add">
          <pc:chgData name="Tracey Carson" userId="S::tracey.carson@karbonhomes.co.uk::bf442394-7dcd-44e6-837f-cad4601d2de7" providerId="AD" clId="Web-{B8C3F74D-010D-D764-1E46-C9AE0659D67F}" dt="2024-11-14T15:55:27.131" v="38"/>
          <pc:sldLayoutMkLst>
            <pc:docMk/>
            <pc:sldMasterMk cId="1799123431" sldId="2147483703"/>
            <pc:sldLayoutMk cId="641379956" sldId="2147483704"/>
          </pc:sldLayoutMkLst>
        </pc:sldLayoutChg>
        <pc:sldLayoutChg chg="add">
          <pc:chgData name="Tracey Carson" userId="S::tracey.carson@karbonhomes.co.uk::bf442394-7dcd-44e6-837f-cad4601d2de7" providerId="AD" clId="Web-{B8C3F74D-010D-D764-1E46-C9AE0659D67F}" dt="2024-11-14T15:55:27.131" v="38"/>
          <pc:sldLayoutMkLst>
            <pc:docMk/>
            <pc:sldMasterMk cId="1799123431" sldId="2147483703"/>
            <pc:sldLayoutMk cId="1688317425" sldId="2147483705"/>
          </pc:sldLayoutMkLst>
        </pc:sldLayoutChg>
        <pc:sldLayoutChg chg="add">
          <pc:chgData name="Tracey Carson" userId="S::tracey.carson@karbonhomes.co.uk::bf442394-7dcd-44e6-837f-cad4601d2de7" providerId="AD" clId="Web-{B8C3F74D-010D-D764-1E46-C9AE0659D67F}" dt="2024-11-14T15:55:27.131" v="38"/>
          <pc:sldLayoutMkLst>
            <pc:docMk/>
            <pc:sldMasterMk cId="1799123431" sldId="2147483703"/>
            <pc:sldLayoutMk cId="3312377643" sldId="2147483706"/>
          </pc:sldLayoutMkLst>
        </pc:sldLayoutChg>
        <pc:sldLayoutChg chg="add">
          <pc:chgData name="Tracey Carson" userId="S::tracey.carson@karbonhomes.co.uk::bf442394-7dcd-44e6-837f-cad4601d2de7" providerId="AD" clId="Web-{B8C3F74D-010D-D764-1E46-C9AE0659D67F}" dt="2024-11-14T15:55:27.131" v="38"/>
          <pc:sldLayoutMkLst>
            <pc:docMk/>
            <pc:sldMasterMk cId="1799123431" sldId="2147483703"/>
            <pc:sldLayoutMk cId="600724792" sldId="2147483707"/>
          </pc:sldLayoutMkLst>
        </pc:sldLayoutChg>
        <pc:sldLayoutChg chg="add">
          <pc:chgData name="Tracey Carson" userId="S::tracey.carson@karbonhomes.co.uk::bf442394-7dcd-44e6-837f-cad4601d2de7" providerId="AD" clId="Web-{B8C3F74D-010D-D764-1E46-C9AE0659D67F}" dt="2024-11-14T15:55:27.131" v="38"/>
          <pc:sldLayoutMkLst>
            <pc:docMk/>
            <pc:sldMasterMk cId="1799123431" sldId="2147483703"/>
            <pc:sldLayoutMk cId="7537309" sldId="2147483708"/>
          </pc:sldLayoutMkLst>
        </pc:sldLayoutChg>
        <pc:sldLayoutChg chg="add">
          <pc:chgData name="Tracey Carson" userId="S::tracey.carson@karbonhomes.co.uk::bf442394-7dcd-44e6-837f-cad4601d2de7" providerId="AD" clId="Web-{B8C3F74D-010D-D764-1E46-C9AE0659D67F}" dt="2024-11-14T15:55:27.131" v="38"/>
          <pc:sldLayoutMkLst>
            <pc:docMk/>
            <pc:sldMasterMk cId="1799123431" sldId="2147483703"/>
            <pc:sldLayoutMk cId="1465174522" sldId="2147483709"/>
          </pc:sldLayoutMkLst>
        </pc:sldLayoutChg>
        <pc:sldLayoutChg chg="add">
          <pc:chgData name="Tracey Carson" userId="S::tracey.carson@karbonhomes.co.uk::bf442394-7dcd-44e6-837f-cad4601d2de7" providerId="AD" clId="Web-{B8C3F74D-010D-D764-1E46-C9AE0659D67F}" dt="2024-11-14T15:55:27.131" v="38"/>
          <pc:sldLayoutMkLst>
            <pc:docMk/>
            <pc:sldMasterMk cId="1799123431" sldId="2147483703"/>
            <pc:sldLayoutMk cId="1758266375" sldId="2147483710"/>
          </pc:sldLayoutMkLst>
        </pc:sldLayoutChg>
        <pc:sldLayoutChg chg="add">
          <pc:chgData name="Tracey Carson" userId="S::tracey.carson@karbonhomes.co.uk::bf442394-7dcd-44e6-837f-cad4601d2de7" providerId="AD" clId="Web-{B8C3F74D-010D-D764-1E46-C9AE0659D67F}" dt="2024-11-14T15:55:27.131" v="38"/>
          <pc:sldLayoutMkLst>
            <pc:docMk/>
            <pc:sldMasterMk cId="1799123431" sldId="2147483703"/>
            <pc:sldLayoutMk cId="2642768192" sldId="2147483711"/>
          </pc:sldLayoutMkLst>
        </pc:sldLayoutChg>
        <pc:sldLayoutChg chg="add">
          <pc:chgData name="Tracey Carson" userId="S::tracey.carson@karbonhomes.co.uk::bf442394-7dcd-44e6-837f-cad4601d2de7" providerId="AD" clId="Web-{B8C3F74D-010D-D764-1E46-C9AE0659D67F}" dt="2024-11-14T15:55:27.131" v="38"/>
          <pc:sldLayoutMkLst>
            <pc:docMk/>
            <pc:sldMasterMk cId="1799123431" sldId="2147483703"/>
            <pc:sldLayoutMk cId="2292759704" sldId="2147483712"/>
          </pc:sldLayoutMkLst>
        </pc:sldLayoutChg>
        <pc:sldLayoutChg chg="add">
          <pc:chgData name="Tracey Carson" userId="S::tracey.carson@karbonhomes.co.uk::bf442394-7dcd-44e6-837f-cad4601d2de7" providerId="AD" clId="Web-{B8C3F74D-010D-D764-1E46-C9AE0659D67F}" dt="2024-11-14T15:55:27.131" v="38"/>
          <pc:sldLayoutMkLst>
            <pc:docMk/>
            <pc:sldMasterMk cId="1799123431" sldId="2147483703"/>
            <pc:sldLayoutMk cId="3822152250" sldId="2147483713"/>
          </pc:sldLayoutMkLst>
        </pc:sldLayoutChg>
        <pc:sldLayoutChg chg="add">
          <pc:chgData name="Tracey Carson" userId="S::tracey.carson@karbonhomes.co.uk::bf442394-7dcd-44e6-837f-cad4601d2de7" providerId="AD" clId="Web-{B8C3F74D-010D-D764-1E46-C9AE0659D67F}" dt="2024-11-14T15:55:27.131" v="38"/>
          <pc:sldLayoutMkLst>
            <pc:docMk/>
            <pc:sldMasterMk cId="1799123431" sldId="2147483703"/>
            <pc:sldLayoutMk cId="2125437440" sldId="2147483714"/>
          </pc:sldLayoutMkLst>
        </pc:sldLayoutChg>
        <pc:sldLayoutChg chg="add">
          <pc:chgData name="Tracey Carson" userId="S::tracey.carson@karbonhomes.co.uk::bf442394-7dcd-44e6-837f-cad4601d2de7" providerId="AD" clId="Web-{B8C3F74D-010D-D764-1E46-C9AE0659D67F}" dt="2024-11-14T15:55:27.131" v="38"/>
          <pc:sldLayoutMkLst>
            <pc:docMk/>
            <pc:sldMasterMk cId="1799123431" sldId="2147483703"/>
            <pc:sldLayoutMk cId="1793903399" sldId="2147483715"/>
          </pc:sldLayoutMkLst>
        </pc:sldLayoutChg>
        <pc:sldLayoutChg chg="add">
          <pc:chgData name="Tracey Carson" userId="S::tracey.carson@karbonhomes.co.uk::bf442394-7dcd-44e6-837f-cad4601d2de7" providerId="AD" clId="Web-{B8C3F74D-010D-D764-1E46-C9AE0659D67F}" dt="2024-11-14T15:55:27.131" v="38"/>
          <pc:sldLayoutMkLst>
            <pc:docMk/>
            <pc:sldMasterMk cId="1799123431" sldId="2147483703"/>
            <pc:sldLayoutMk cId="4233647541" sldId="2147483716"/>
          </pc:sldLayoutMkLst>
        </pc:sldLayoutChg>
        <pc:sldLayoutChg chg="add">
          <pc:chgData name="Tracey Carson" userId="S::tracey.carson@karbonhomes.co.uk::bf442394-7dcd-44e6-837f-cad4601d2de7" providerId="AD" clId="Web-{B8C3F74D-010D-D764-1E46-C9AE0659D67F}" dt="2024-11-14T15:55:27.131" v="38"/>
          <pc:sldLayoutMkLst>
            <pc:docMk/>
            <pc:sldMasterMk cId="1799123431" sldId="2147483703"/>
            <pc:sldLayoutMk cId="4008475862" sldId="2147483717"/>
          </pc:sldLayoutMkLst>
        </pc:sldLayoutChg>
        <pc:sldLayoutChg chg="add">
          <pc:chgData name="Tracey Carson" userId="S::tracey.carson@karbonhomes.co.uk::bf442394-7dcd-44e6-837f-cad4601d2de7" providerId="AD" clId="Web-{B8C3F74D-010D-D764-1E46-C9AE0659D67F}" dt="2024-11-14T15:55:27.131" v="38"/>
          <pc:sldLayoutMkLst>
            <pc:docMk/>
            <pc:sldMasterMk cId="1799123431" sldId="2147483703"/>
            <pc:sldLayoutMk cId="3227119176" sldId="2147483718"/>
          </pc:sldLayoutMkLst>
        </pc:sldLayoutChg>
        <pc:sldLayoutChg chg="add">
          <pc:chgData name="Tracey Carson" userId="S::tracey.carson@karbonhomes.co.uk::bf442394-7dcd-44e6-837f-cad4601d2de7" providerId="AD" clId="Web-{B8C3F74D-010D-D764-1E46-C9AE0659D67F}" dt="2024-11-14T15:55:27.131" v="38"/>
          <pc:sldLayoutMkLst>
            <pc:docMk/>
            <pc:sldMasterMk cId="1799123431" sldId="2147483703"/>
            <pc:sldLayoutMk cId="1665405145" sldId="2147483719"/>
          </pc:sldLayoutMkLst>
        </pc:sldLayoutChg>
        <pc:sldLayoutChg chg="add">
          <pc:chgData name="Tracey Carson" userId="S::tracey.carson@karbonhomes.co.uk::bf442394-7dcd-44e6-837f-cad4601d2de7" providerId="AD" clId="Web-{B8C3F74D-010D-D764-1E46-C9AE0659D67F}" dt="2024-11-14T15:55:27.131" v="38"/>
          <pc:sldLayoutMkLst>
            <pc:docMk/>
            <pc:sldMasterMk cId="1799123431" sldId="2147483703"/>
            <pc:sldLayoutMk cId="3713099654" sldId="2147483720"/>
          </pc:sldLayoutMkLst>
        </pc:sldLayoutChg>
        <pc:sldLayoutChg chg="add">
          <pc:chgData name="Tracey Carson" userId="S::tracey.carson@karbonhomes.co.uk::bf442394-7dcd-44e6-837f-cad4601d2de7" providerId="AD" clId="Web-{B8C3F74D-010D-D764-1E46-C9AE0659D67F}" dt="2024-11-14T15:55:27.131" v="38"/>
          <pc:sldLayoutMkLst>
            <pc:docMk/>
            <pc:sldMasterMk cId="1799123431" sldId="2147483703"/>
            <pc:sldLayoutMk cId="2862614138" sldId="2147483721"/>
          </pc:sldLayoutMkLst>
        </pc:sldLayoutChg>
        <pc:sldLayoutChg chg="add">
          <pc:chgData name="Tracey Carson" userId="S::tracey.carson@karbonhomes.co.uk::bf442394-7dcd-44e6-837f-cad4601d2de7" providerId="AD" clId="Web-{B8C3F74D-010D-D764-1E46-C9AE0659D67F}" dt="2024-11-14T15:55:27.131" v="38"/>
          <pc:sldLayoutMkLst>
            <pc:docMk/>
            <pc:sldMasterMk cId="1799123431" sldId="2147483703"/>
            <pc:sldLayoutMk cId="3769252762" sldId="2147483722"/>
          </pc:sldLayoutMkLst>
        </pc:sldLayoutChg>
        <pc:sldLayoutChg chg="add">
          <pc:chgData name="Tracey Carson" userId="S::tracey.carson@karbonhomes.co.uk::bf442394-7dcd-44e6-837f-cad4601d2de7" providerId="AD" clId="Web-{B8C3F74D-010D-D764-1E46-C9AE0659D67F}" dt="2024-11-14T15:55:27.131" v="38"/>
          <pc:sldLayoutMkLst>
            <pc:docMk/>
            <pc:sldMasterMk cId="1799123431" sldId="2147483703"/>
            <pc:sldLayoutMk cId="2116115527" sldId="2147483723"/>
          </pc:sldLayoutMkLst>
        </pc:sldLayoutChg>
        <pc:sldLayoutChg chg="add">
          <pc:chgData name="Tracey Carson" userId="S::tracey.carson@karbonhomes.co.uk::bf442394-7dcd-44e6-837f-cad4601d2de7" providerId="AD" clId="Web-{B8C3F74D-010D-D764-1E46-C9AE0659D67F}" dt="2024-11-14T15:55:27.131" v="38"/>
          <pc:sldLayoutMkLst>
            <pc:docMk/>
            <pc:sldMasterMk cId="1799123431" sldId="2147483703"/>
            <pc:sldLayoutMk cId="601378604" sldId="2147483724"/>
          </pc:sldLayoutMkLst>
        </pc:sldLayoutChg>
      </pc:sldMasterChg>
      <pc:sldMasterChg chg="add addSldLayout">
        <pc:chgData name="Tracey Carson" userId="S::tracey.carson@karbonhomes.co.uk::bf442394-7dcd-44e6-837f-cad4601d2de7" providerId="AD" clId="Web-{B8C3F74D-010D-D764-1E46-C9AE0659D67F}" dt="2024-11-14T15:55:27.866" v="39"/>
        <pc:sldMasterMkLst>
          <pc:docMk/>
          <pc:sldMasterMk cId="1799123431" sldId="2147483725"/>
        </pc:sldMasterMkLst>
        <pc:sldLayoutChg chg="add">
          <pc:chgData name="Tracey Carson" userId="S::tracey.carson@karbonhomes.co.uk::bf442394-7dcd-44e6-837f-cad4601d2de7" providerId="AD" clId="Web-{B8C3F74D-010D-D764-1E46-C9AE0659D67F}" dt="2024-11-14T15:55:27.866" v="39"/>
          <pc:sldLayoutMkLst>
            <pc:docMk/>
            <pc:sldMasterMk cId="1799123431" sldId="2147483703"/>
            <pc:sldLayoutMk cId="641379956" sldId="2147483726"/>
          </pc:sldLayoutMkLst>
        </pc:sldLayoutChg>
        <pc:sldLayoutChg chg="add">
          <pc:chgData name="Tracey Carson" userId="S::tracey.carson@karbonhomes.co.uk::bf442394-7dcd-44e6-837f-cad4601d2de7" providerId="AD" clId="Web-{B8C3F74D-010D-D764-1E46-C9AE0659D67F}" dt="2024-11-14T15:55:27.866" v="39"/>
          <pc:sldLayoutMkLst>
            <pc:docMk/>
            <pc:sldMasterMk cId="1799123431" sldId="2147483703"/>
            <pc:sldLayoutMk cId="1688317425" sldId="2147483727"/>
          </pc:sldLayoutMkLst>
        </pc:sldLayoutChg>
        <pc:sldLayoutChg chg="add">
          <pc:chgData name="Tracey Carson" userId="S::tracey.carson@karbonhomes.co.uk::bf442394-7dcd-44e6-837f-cad4601d2de7" providerId="AD" clId="Web-{B8C3F74D-010D-D764-1E46-C9AE0659D67F}" dt="2024-11-14T15:55:27.866" v="39"/>
          <pc:sldLayoutMkLst>
            <pc:docMk/>
            <pc:sldMasterMk cId="1799123431" sldId="2147483703"/>
            <pc:sldLayoutMk cId="3312377643" sldId="2147483728"/>
          </pc:sldLayoutMkLst>
        </pc:sldLayoutChg>
        <pc:sldLayoutChg chg="add">
          <pc:chgData name="Tracey Carson" userId="S::tracey.carson@karbonhomes.co.uk::bf442394-7dcd-44e6-837f-cad4601d2de7" providerId="AD" clId="Web-{B8C3F74D-010D-D764-1E46-C9AE0659D67F}" dt="2024-11-14T15:55:27.866" v="39"/>
          <pc:sldLayoutMkLst>
            <pc:docMk/>
            <pc:sldMasterMk cId="1799123431" sldId="2147483703"/>
            <pc:sldLayoutMk cId="600724792" sldId="2147483729"/>
          </pc:sldLayoutMkLst>
        </pc:sldLayoutChg>
        <pc:sldLayoutChg chg="add">
          <pc:chgData name="Tracey Carson" userId="S::tracey.carson@karbonhomes.co.uk::bf442394-7dcd-44e6-837f-cad4601d2de7" providerId="AD" clId="Web-{B8C3F74D-010D-D764-1E46-C9AE0659D67F}" dt="2024-11-14T15:55:27.866" v="39"/>
          <pc:sldLayoutMkLst>
            <pc:docMk/>
            <pc:sldMasterMk cId="1799123431" sldId="2147483703"/>
            <pc:sldLayoutMk cId="7537309" sldId="2147483730"/>
          </pc:sldLayoutMkLst>
        </pc:sldLayoutChg>
        <pc:sldLayoutChg chg="add">
          <pc:chgData name="Tracey Carson" userId="S::tracey.carson@karbonhomes.co.uk::bf442394-7dcd-44e6-837f-cad4601d2de7" providerId="AD" clId="Web-{B8C3F74D-010D-D764-1E46-C9AE0659D67F}" dt="2024-11-14T15:55:27.866" v="39"/>
          <pc:sldLayoutMkLst>
            <pc:docMk/>
            <pc:sldMasterMk cId="1799123431" sldId="2147483703"/>
            <pc:sldLayoutMk cId="1465174522" sldId="2147483731"/>
          </pc:sldLayoutMkLst>
        </pc:sldLayoutChg>
        <pc:sldLayoutChg chg="add">
          <pc:chgData name="Tracey Carson" userId="S::tracey.carson@karbonhomes.co.uk::bf442394-7dcd-44e6-837f-cad4601d2de7" providerId="AD" clId="Web-{B8C3F74D-010D-D764-1E46-C9AE0659D67F}" dt="2024-11-14T15:55:27.866" v="39"/>
          <pc:sldLayoutMkLst>
            <pc:docMk/>
            <pc:sldMasterMk cId="1799123431" sldId="2147483703"/>
            <pc:sldLayoutMk cId="1758266375" sldId="2147483732"/>
          </pc:sldLayoutMkLst>
        </pc:sldLayoutChg>
        <pc:sldLayoutChg chg="add">
          <pc:chgData name="Tracey Carson" userId="S::tracey.carson@karbonhomes.co.uk::bf442394-7dcd-44e6-837f-cad4601d2de7" providerId="AD" clId="Web-{B8C3F74D-010D-D764-1E46-C9AE0659D67F}" dt="2024-11-14T15:55:27.866" v="39"/>
          <pc:sldLayoutMkLst>
            <pc:docMk/>
            <pc:sldMasterMk cId="1799123431" sldId="2147483703"/>
            <pc:sldLayoutMk cId="2642768192" sldId="2147483733"/>
          </pc:sldLayoutMkLst>
        </pc:sldLayoutChg>
        <pc:sldLayoutChg chg="add">
          <pc:chgData name="Tracey Carson" userId="S::tracey.carson@karbonhomes.co.uk::bf442394-7dcd-44e6-837f-cad4601d2de7" providerId="AD" clId="Web-{B8C3F74D-010D-D764-1E46-C9AE0659D67F}" dt="2024-11-14T15:55:27.866" v="39"/>
          <pc:sldLayoutMkLst>
            <pc:docMk/>
            <pc:sldMasterMk cId="1799123431" sldId="2147483703"/>
            <pc:sldLayoutMk cId="2292759704" sldId="2147483734"/>
          </pc:sldLayoutMkLst>
        </pc:sldLayoutChg>
        <pc:sldLayoutChg chg="add">
          <pc:chgData name="Tracey Carson" userId="S::tracey.carson@karbonhomes.co.uk::bf442394-7dcd-44e6-837f-cad4601d2de7" providerId="AD" clId="Web-{B8C3F74D-010D-D764-1E46-C9AE0659D67F}" dt="2024-11-14T15:55:27.866" v="39"/>
          <pc:sldLayoutMkLst>
            <pc:docMk/>
            <pc:sldMasterMk cId="1799123431" sldId="2147483703"/>
            <pc:sldLayoutMk cId="3822152250" sldId="2147483735"/>
          </pc:sldLayoutMkLst>
        </pc:sldLayoutChg>
        <pc:sldLayoutChg chg="add">
          <pc:chgData name="Tracey Carson" userId="S::tracey.carson@karbonhomes.co.uk::bf442394-7dcd-44e6-837f-cad4601d2de7" providerId="AD" clId="Web-{B8C3F74D-010D-D764-1E46-C9AE0659D67F}" dt="2024-11-14T15:55:27.866" v="39"/>
          <pc:sldLayoutMkLst>
            <pc:docMk/>
            <pc:sldMasterMk cId="1799123431" sldId="2147483703"/>
            <pc:sldLayoutMk cId="2125437440" sldId="2147483736"/>
          </pc:sldLayoutMkLst>
        </pc:sldLayoutChg>
        <pc:sldLayoutChg chg="add">
          <pc:chgData name="Tracey Carson" userId="S::tracey.carson@karbonhomes.co.uk::bf442394-7dcd-44e6-837f-cad4601d2de7" providerId="AD" clId="Web-{B8C3F74D-010D-D764-1E46-C9AE0659D67F}" dt="2024-11-14T15:55:27.866" v="39"/>
          <pc:sldLayoutMkLst>
            <pc:docMk/>
            <pc:sldMasterMk cId="1799123431" sldId="2147483703"/>
            <pc:sldLayoutMk cId="1793903399" sldId="2147483737"/>
          </pc:sldLayoutMkLst>
        </pc:sldLayoutChg>
        <pc:sldLayoutChg chg="add">
          <pc:chgData name="Tracey Carson" userId="S::tracey.carson@karbonhomes.co.uk::bf442394-7dcd-44e6-837f-cad4601d2de7" providerId="AD" clId="Web-{B8C3F74D-010D-D764-1E46-C9AE0659D67F}" dt="2024-11-14T15:55:27.866" v="39"/>
          <pc:sldLayoutMkLst>
            <pc:docMk/>
            <pc:sldMasterMk cId="1799123431" sldId="2147483703"/>
            <pc:sldLayoutMk cId="4233647541" sldId="2147483738"/>
          </pc:sldLayoutMkLst>
        </pc:sldLayoutChg>
        <pc:sldLayoutChg chg="add">
          <pc:chgData name="Tracey Carson" userId="S::tracey.carson@karbonhomes.co.uk::bf442394-7dcd-44e6-837f-cad4601d2de7" providerId="AD" clId="Web-{B8C3F74D-010D-D764-1E46-C9AE0659D67F}" dt="2024-11-14T15:55:27.866" v="39"/>
          <pc:sldLayoutMkLst>
            <pc:docMk/>
            <pc:sldMasterMk cId="1799123431" sldId="2147483703"/>
            <pc:sldLayoutMk cId="4008475862" sldId="2147483739"/>
          </pc:sldLayoutMkLst>
        </pc:sldLayoutChg>
        <pc:sldLayoutChg chg="add">
          <pc:chgData name="Tracey Carson" userId="S::tracey.carson@karbonhomes.co.uk::bf442394-7dcd-44e6-837f-cad4601d2de7" providerId="AD" clId="Web-{B8C3F74D-010D-D764-1E46-C9AE0659D67F}" dt="2024-11-14T15:55:27.866" v="39"/>
          <pc:sldLayoutMkLst>
            <pc:docMk/>
            <pc:sldMasterMk cId="1799123431" sldId="2147483703"/>
            <pc:sldLayoutMk cId="3227119176" sldId="2147483740"/>
          </pc:sldLayoutMkLst>
        </pc:sldLayoutChg>
        <pc:sldLayoutChg chg="add">
          <pc:chgData name="Tracey Carson" userId="S::tracey.carson@karbonhomes.co.uk::bf442394-7dcd-44e6-837f-cad4601d2de7" providerId="AD" clId="Web-{B8C3F74D-010D-D764-1E46-C9AE0659D67F}" dt="2024-11-14T15:55:27.866" v="39"/>
          <pc:sldLayoutMkLst>
            <pc:docMk/>
            <pc:sldMasterMk cId="1799123431" sldId="2147483703"/>
            <pc:sldLayoutMk cId="1665405145" sldId="2147483741"/>
          </pc:sldLayoutMkLst>
        </pc:sldLayoutChg>
        <pc:sldLayoutChg chg="add">
          <pc:chgData name="Tracey Carson" userId="S::tracey.carson@karbonhomes.co.uk::bf442394-7dcd-44e6-837f-cad4601d2de7" providerId="AD" clId="Web-{B8C3F74D-010D-D764-1E46-C9AE0659D67F}" dt="2024-11-14T15:55:27.866" v="39"/>
          <pc:sldLayoutMkLst>
            <pc:docMk/>
            <pc:sldMasterMk cId="1799123431" sldId="2147483703"/>
            <pc:sldLayoutMk cId="3713099654" sldId="2147483742"/>
          </pc:sldLayoutMkLst>
        </pc:sldLayoutChg>
        <pc:sldLayoutChg chg="add">
          <pc:chgData name="Tracey Carson" userId="S::tracey.carson@karbonhomes.co.uk::bf442394-7dcd-44e6-837f-cad4601d2de7" providerId="AD" clId="Web-{B8C3F74D-010D-D764-1E46-C9AE0659D67F}" dt="2024-11-14T15:55:27.866" v="39"/>
          <pc:sldLayoutMkLst>
            <pc:docMk/>
            <pc:sldMasterMk cId="1799123431" sldId="2147483703"/>
            <pc:sldLayoutMk cId="2862614138" sldId="2147483743"/>
          </pc:sldLayoutMkLst>
        </pc:sldLayoutChg>
        <pc:sldLayoutChg chg="add">
          <pc:chgData name="Tracey Carson" userId="S::tracey.carson@karbonhomes.co.uk::bf442394-7dcd-44e6-837f-cad4601d2de7" providerId="AD" clId="Web-{B8C3F74D-010D-D764-1E46-C9AE0659D67F}" dt="2024-11-14T15:55:27.866" v="39"/>
          <pc:sldLayoutMkLst>
            <pc:docMk/>
            <pc:sldMasterMk cId="1799123431" sldId="2147483703"/>
            <pc:sldLayoutMk cId="3769252762" sldId="2147483744"/>
          </pc:sldLayoutMkLst>
        </pc:sldLayoutChg>
        <pc:sldLayoutChg chg="add">
          <pc:chgData name="Tracey Carson" userId="S::tracey.carson@karbonhomes.co.uk::bf442394-7dcd-44e6-837f-cad4601d2de7" providerId="AD" clId="Web-{B8C3F74D-010D-D764-1E46-C9AE0659D67F}" dt="2024-11-14T15:55:27.866" v="39"/>
          <pc:sldLayoutMkLst>
            <pc:docMk/>
            <pc:sldMasterMk cId="1799123431" sldId="2147483703"/>
            <pc:sldLayoutMk cId="2116115527" sldId="2147483745"/>
          </pc:sldLayoutMkLst>
        </pc:sldLayoutChg>
        <pc:sldLayoutChg chg="add">
          <pc:chgData name="Tracey Carson" userId="S::tracey.carson@karbonhomes.co.uk::bf442394-7dcd-44e6-837f-cad4601d2de7" providerId="AD" clId="Web-{B8C3F74D-010D-D764-1E46-C9AE0659D67F}" dt="2024-11-14T15:55:27.866" v="39"/>
          <pc:sldLayoutMkLst>
            <pc:docMk/>
            <pc:sldMasterMk cId="1799123431" sldId="2147483703"/>
            <pc:sldLayoutMk cId="601378604" sldId="2147483746"/>
          </pc:sldLayoutMkLst>
        </pc:sldLayoutChg>
      </pc:sldMasterChg>
      <pc:sldMasterChg chg="add addSldLayout">
        <pc:chgData name="Tracey Carson" userId="S::tracey.carson@karbonhomes.co.uk::bf442394-7dcd-44e6-837f-cad4601d2de7" providerId="AD" clId="Web-{B8C3F74D-010D-D764-1E46-C9AE0659D67F}" dt="2024-11-14T15:55:28.616" v="40"/>
        <pc:sldMasterMkLst>
          <pc:docMk/>
          <pc:sldMasterMk cId="1799123431" sldId="2147483747"/>
        </pc:sldMasterMkLst>
        <pc:sldLayoutChg chg="add">
          <pc:chgData name="Tracey Carson" userId="S::tracey.carson@karbonhomes.co.uk::bf442394-7dcd-44e6-837f-cad4601d2de7" providerId="AD" clId="Web-{B8C3F74D-010D-D764-1E46-C9AE0659D67F}" dt="2024-11-14T15:55:28.616" v="40"/>
          <pc:sldLayoutMkLst>
            <pc:docMk/>
            <pc:sldMasterMk cId="1799123431" sldId="2147483703"/>
            <pc:sldLayoutMk cId="641379956" sldId="2147483748"/>
          </pc:sldLayoutMkLst>
        </pc:sldLayoutChg>
        <pc:sldLayoutChg chg="add">
          <pc:chgData name="Tracey Carson" userId="S::tracey.carson@karbonhomes.co.uk::bf442394-7dcd-44e6-837f-cad4601d2de7" providerId="AD" clId="Web-{B8C3F74D-010D-D764-1E46-C9AE0659D67F}" dt="2024-11-14T15:55:28.616" v="40"/>
          <pc:sldLayoutMkLst>
            <pc:docMk/>
            <pc:sldMasterMk cId="1799123431" sldId="2147483703"/>
            <pc:sldLayoutMk cId="1688317425" sldId="2147483749"/>
          </pc:sldLayoutMkLst>
        </pc:sldLayoutChg>
        <pc:sldLayoutChg chg="add">
          <pc:chgData name="Tracey Carson" userId="S::tracey.carson@karbonhomes.co.uk::bf442394-7dcd-44e6-837f-cad4601d2de7" providerId="AD" clId="Web-{B8C3F74D-010D-D764-1E46-C9AE0659D67F}" dt="2024-11-14T15:55:28.616" v="40"/>
          <pc:sldLayoutMkLst>
            <pc:docMk/>
            <pc:sldMasterMk cId="1799123431" sldId="2147483703"/>
            <pc:sldLayoutMk cId="3312377643" sldId="2147483750"/>
          </pc:sldLayoutMkLst>
        </pc:sldLayoutChg>
        <pc:sldLayoutChg chg="add">
          <pc:chgData name="Tracey Carson" userId="S::tracey.carson@karbonhomes.co.uk::bf442394-7dcd-44e6-837f-cad4601d2de7" providerId="AD" clId="Web-{B8C3F74D-010D-D764-1E46-C9AE0659D67F}" dt="2024-11-14T15:55:28.616" v="40"/>
          <pc:sldLayoutMkLst>
            <pc:docMk/>
            <pc:sldMasterMk cId="1799123431" sldId="2147483703"/>
            <pc:sldLayoutMk cId="600724792" sldId="2147483751"/>
          </pc:sldLayoutMkLst>
        </pc:sldLayoutChg>
        <pc:sldLayoutChg chg="add">
          <pc:chgData name="Tracey Carson" userId="S::tracey.carson@karbonhomes.co.uk::bf442394-7dcd-44e6-837f-cad4601d2de7" providerId="AD" clId="Web-{B8C3F74D-010D-D764-1E46-C9AE0659D67F}" dt="2024-11-14T15:55:28.616" v="40"/>
          <pc:sldLayoutMkLst>
            <pc:docMk/>
            <pc:sldMasterMk cId="1799123431" sldId="2147483703"/>
            <pc:sldLayoutMk cId="7537309" sldId="2147483752"/>
          </pc:sldLayoutMkLst>
        </pc:sldLayoutChg>
        <pc:sldLayoutChg chg="add">
          <pc:chgData name="Tracey Carson" userId="S::tracey.carson@karbonhomes.co.uk::bf442394-7dcd-44e6-837f-cad4601d2de7" providerId="AD" clId="Web-{B8C3F74D-010D-D764-1E46-C9AE0659D67F}" dt="2024-11-14T15:55:28.616" v="40"/>
          <pc:sldLayoutMkLst>
            <pc:docMk/>
            <pc:sldMasterMk cId="1799123431" sldId="2147483703"/>
            <pc:sldLayoutMk cId="1465174522" sldId="2147483753"/>
          </pc:sldLayoutMkLst>
        </pc:sldLayoutChg>
        <pc:sldLayoutChg chg="add">
          <pc:chgData name="Tracey Carson" userId="S::tracey.carson@karbonhomes.co.uk::bf442394-7dcd-44e6-837f-cad4601d2de7" providerId="AD" clId="Web-{B8C3F74D-010D-D764-1E46-C9AE0659D67F}" dt="2024-11-14T15:55:28.616" v="40"/>
          <pc:sldLayoutMkLst>
            <pc:docMk/>
            <pc:sldMasterMk cId="1799123431" sldId="2147483703"/>
            <pc:sldLayoutMk cId="1758266375" sldId="2147483754"/>
          </pc:sldLayoutMkLst>
        </pc:sldLayoutChg>
        <pc:sldLayoutChg chg="add">
          <pc:chgData name="Tracey Carson" userId="S::tracey.carson@karbonhomes.co.uk::bf442394-7dcd-44e6-837f-cad4601d2de7" providerId="AD" clId="Web-{B8C3F74D-010D-D764-1E46-C9AE0659D67F}" dt="2024-11-14T15:55:28.616" v="40"/>
          <pc:sldLayoutMkLst>
            <pc:docMk/>
            <pc:sldMasterMk cId="1799123431" sldId="2147483703"/>
            <pc:sldLayoutMk cId="2642768192" sldId="2147483755"/>
          </pc:sldLayoutMkLst>
        </pc:sldLayoutChg>
        <pc:sldLayoutChg chg="add">
          <pc:chgData name="Tracey Carson" userId="S::tracey.carson@karbonhomes.co.uk::bf442394-7dcd-44e6-837f-cad4601d2de7" providerId="AD" clId="Web-{B8C3F74D-010D-D764-1E46-C9AE0659D67F}" dt="2024-11-14T15:55:28.616" v="40"/>
          <pc:sldLayoutMkLst>
            <pc:docMk/>
            <pc:sldMasterMk cId="1799123431" sldId="2147483703"/>
            <pc:sldLayoutMk cId="2292759704" sldId="2147483756"/>
          </pc:sldLayoutMkLst>
        </pc:sldLayoutChg>
        <pc:sldLayoutChg chg="add">
          <pc:chgData name="Tracey Carson" userId="S::tracey.carson@karbonhomes.co.uk::bf442394-7dcd-44e6-837f-cad4601d2de7" providerId="AD" clId="Web-{B8C3F74D-010D-D764-1E46-C9AE0659D67F}" dt="2024-11-14T15:55:28.616" v="40"/>
          <pc:sldLayoutMkLst>
            <pc:docMk/>
            <pc:sldMasterMk cId="1799123431" sldId="2147483703"/>
            <pc:sldLayoutMk cId="3822152250" sldId="2147483757"/>
          </pc:sldLayoutMkLst>
        </pc:sldLayoutChg>
        <pc:sldLayoutChg chg="add">
          <pc:chgData name="Tracey Carson" userId="S::tracey.carson@karbonhomes.co.uk::bf442394-7dcd-44e6-837f-cad4601d2de7" providerId="AD" clId="Web-{B8C3F74D-010D-D764-1E46-C9AE0659D67F}" dt="2024-11-14T15:55:28.616" v="40"/>
          <pc:sldLayoutMkLst>
            <pc:docMk/>
            <pc:sldMasterMk cId="1799123431" sldId="2147483703"/>
            <pc:sldLayoutMk cId="2125437440" sldId="2147483758"/>
          </pc:sldLayoutMkLst>
        </pc:sldLayoutChg>
        <pc:sldLayoutChg chg="add">
          <pc:chgData name="Tracey Carson" userId="S::tracey.carson@karbonhomes.co.uk::bf442394-7dcd-44e6-837f-cad4601d2de7" providerId="AD" clId="Web-{B8C3F74D-010D-D764-1E46-C9AE0659D67F}" dt="2024-11-14T15:55:28.616" v="40"/>
          <pc:sldLayoutMkLst>
            <pc:docMk/>
            <pc:sldMasterMk cId="1799123431" sldId="2147483703"/>
            <pc:sldLayoutMk cId="1793903399" sldId="2147483759"/>
          </pc:sldLayoutMkLst>
        </pc:sldLayoutChg>
        <pc:sldLayoutChg chg="add">
          <pc:chgData name="Tracey Carson" userId="S::tracey.carson@karbonhomes.co.uk::bf442394-7dcd-44e6-837f-cad4601d2de7" providerId="AD" clId="Web-{B8C3F74D-010D-D764-1E46-C9AE0659D67F}" dt="2024-11-14T15:55:28.616" v="40"/>
          <pc:sldLayoutMkLst>
            <pc:docMk/>
            <pc:sldMasterMk cId="1799123431" sldId="2147483703"/>
            <pc:sldLayoutMk cId="4233647541" sldId="2147483760"/>
          </pc:sldLayoutMkLst>
        </pc:sldLayoutChg>
        <pc:sldLayoutChg chg="add">
          <pc:chgData name="Tracey Carson" userId="S::tracey.carson@karbonhomes.co.uk::bf442394-7dcd-44e6-837f-cad4601d2de7" providerId="AD" clId="Web-{B8C3F74D-010D-D764-1E46-C9AE0659D67F}" dt="2024-11-14T15:55:28.616" v="40"/>
          <pc:sldLayoutMkLst>
            <pc:docMk/>
            <pc:sldMasterMk cId="1799123431" sldId="2147483703"/>
            <pc:sldLayoutMk cId="4008475862" sldId="2147483761"/>
          </pc:sldLayoutMkLst>
        </pc:sldLayoutChg>
        <pc:sldLayoutChg chg="add">
          <pc:chgData name="Tracey Carson" userId="S::tracey.carson@karbonhomes.co.uk::bf442394-7dcd-44e6-837f-cad4601d2de7" providerId="AD" clId="Web-{B8C3F74D-010D-D764-1E46-C9AE0659D67F}" dt="2024-11-14T15:55:28.616" v="40"/>
          <pc:sldLayoutMkLst>
            <pc:docMk/>
            <pc:sldMasterMk cId="1799123431" sldId="2147483703"/>
            <pc:sldLayoutMk cId="3227119176" sldId="2147483762"/>
          </pc:sldLayoutMkLst>
        </pc:sldLayoutChg>
        <pc:sldLayoutChg chg="add">
          <pc:chgData name="Tracey Carson" userId="S::tracey.carson@karbonhomes.co.uk::bf442394-7dcd-44e6-837f-cad4601d2de7" providerId="AD" clId="Web-{B8C3F74D-010D-D764-1E46-C9AE0659D67F}" dt="2024-11-14T15:55:28.616" v="40"/>
          <pc:sldLayoutMkLst>
            <pc:docMk/>
            <pc:sldMasterMk cId="1799123431" sldId="2147483703"/>
            <pc:sldLayoutMk cId="1665405145" sldId="2147483763"/>
          </pc:sldLayoutMkLst>
        </pc:sldLayoutChg>
        <pc:sldLayoutChg chg="add">
          <pc:chgData name="Tracey Carson" userId="S::tracey.carson@karbonhomes.co.uk::bf442394-7dcd-44e6-837f-cad4601d2de7" providerId="AD" clId="Web-{B8C3F74D-010D-D764-1E46-C9AE0659D67F}" dt="2024-11-14T15:55:28.616" v="40"/>
          <pc:sldLayoutMkLst>
            <pc:docMk/>
            <pc:sldMasterMk cId="1799123431" sldId="2147483703"/>
            <pc:sldLayoutMk cId="3713099654" sldId="2147483764"/>
          </pc:sldLayoutMkLst>
        </pc:sldLayoutChg>
        <pc:sldLayoutChg chg="add">
          <pc:chgData name="Tracey Carson" userId="S::tracey.carson@karbonhomes.co.uk::bf442394-7dcd-44e6-837f-cad4601d2de7" providerId="AD" clId="Web-{B8C3F74D-010D-D764-1E46-C9AE0659D67F}" dt="2024-11-14T15:55:28.616" v="40"/>
          <pc:sldLayoutMkLst>
            <pc:docMk/>
            <pc:sldMasterMk cId="1799123431" sldId="2147483703"/>
            <pc:sldLayoutMk cId="2862614138" sldId="2147483765"/>
          </pc:sldLayoutMkLst>
        </pc:sldLayoutChg>
        <pc:sldLayoutChg chg="add">
          <pc:chgData name="Tracey Carson" userId="S::tracey.carson@karbonhomes.co.uk::bf442394-7dcd-44e6-837f-cad4601d2de7" providerId="AD" clId="Web-{B8C3F74D-010D-D764-1E46-C9AE0659D67F}" dt="2024-11-14T15:55:28.616" v="40"/>
          <pc:sldLayoutMkLst>
            <pc:docMk/>
            <pc:sldMasterMk cId="1799123431" sldId="2147483703"/>
            <pc:sldLayoutMk cId="3769252762" sldId="2147483766"/>
          </pc:sldLayoutMkLst>
        </pc:sldLayoutChg>
        <pc:sldLayoutChg chg="add">
          <pc:chgData name="Tracey Carson" userId="S::tracey.carson@karbonhomes.co.uk::bf442394-7dcd-44e6-837f-cad4601d2de7" providerId="AD" clId="Web-{B8C3F74D-010D-D764-1E46-C9AE0659D67F}" dt="2024-11-14T15:55:28.616" v="40"/>
          <pc:sldLayoutMkLst>
            <pc:docMk/>
            <pc:sldMasterMk cId="1799123431" sldId="2147483703"/>
            <pc:sldLayoutMk cId="2116115527" sldId="2147483767"/>
          </pc:sldLayoutMkLst>
        </pc:sldLayoutChg>
        <pc:sldLayoutChg chg="add">
          <pc:chgData name="Tracey Carson" userId="S::tracey.carson@karbonhomes.co.uk::bf442394-7dcd-44e6-837f-cad4601d2de7" providerId="AD" clId="Web-{B8C3F74D-010D-D764-1E46-C9AE0659D67F}" dt="2024-11-14T15:55:28.616" v="40"/>
          <pc:sldLayoutMkLst>
            <pc:docMk/>
            <pc:sldMasterMk cId="1799123431" sldId="2147483703"/>
            <pc:sldLayoutMk cId="601378604" sldId="2147483768"/>
          </pc:sldLayoutMkLst>
        </pc:sldLayoutChg>
      </pc:sldMasterChg>
      <pc:sldMasterChg chg="add addSldLayout">
        <pc:chgData name="Tracey Carson" userId="S::tracey.carson@karbonhomes.co.uk::bf442394-7dcd-44e6-837f-cad4601d2de7" providerId="AD" clId="Web-{B8C3F74D-010D-D764-1E46-C9AE0659D67F}" dt="2024-11-14T15:55:29.428" v="41"/>
        <pc:sldMasterMkLst>
          <pc:docMk/>
          <pc:sldMasterMk cId="1799123431" sldId="2147483769"/>
        </pc:sldMasterMkLst>
        <pc:sldLayoutChg chg="add">
          <pc:chgData name="Tracey Carson" userId="S::tracey.carson@karbonhomes.co.uk::bf442394-7dcd-44e6-837f-cad4601d2de7" providerId="AD" clId="Web-{B8C3F74D-010D-D764-1E46-C9AE0659D67F}" dt="2024-11-14T15:55:29.428" v="41"/>
          <pc:sldLayoutMkLst>
            <pc:docMk/>
            <pc:sldMasterMk cId="1799123431" sldId="2147483703"/>
            <pc:sldLayoutMk cId="641379956" sldId="2147483770"/>
          </pc:sldLayoutMkLst>
        </pc:sldLayoutChg>
        <pc:sldLayoutChg chg="add">
          <pc:chgData name="Tracey Carson" userId="S::tracey.carson@karbonhomes.co.uk::bf442394-7dcd-44e6-837f-cad4601d2de7" providerId="AD" clId="Web-{B8C3F74D-010D-D764-1E46-C9AE0659D67F}" dt="2024-11-14T15:55:29.428" v="41"/>
          <pc:sldLayoutMkLst>
            <pc:docMk/>
            <pc:sldMasterMk cId="1799123431" sldId="2147483703"/>
            <pc:sldLayoutMk cId="1688317425" sldId="2147483771"/>
          </pc:sldLayoutMkLst>
        </pc:sldLayoutChg>
        <pc:sldLayoutChg chg="add">
          <pc:chgData name="Tracey Carson" userId="S::tracey.carson@karbonhomes.co.uk::bf442394-7dcd-44e6-837f-cad4601d2de7" providerId="AD" clId="Web-{B8C3F74D-010D-D764-1E46-C9AE0659D67F}" dt="2024-11-14T15:55:29.428" v="41"/>
          <pc:sldLayoutMkLst>
            <pc:docMk/>
            <pc:sldMasterMk cId="1799123431" sldId="2147483703"/>
            <pc:sldLayoutMk cId="3312377643" sldId="2147483772"/>
          </pc:sldLayoutMkLst>
        </pc:sldLayoutChg>
        <pc:sldLayoutChg chg="add">
          <pc:chgData name="Tracey Carson" userId="S::tracey.carson@karbonhomes.co.uk::bf442394-7dcd-44e6-837f-cad4601d2de7" providerId="AD" clId="Web-{B8C3F74D-010D-D764-1E46-C9AE0659D67F}" dt="2024-11-14T15:55:29.428" v="41"/>
          <pc:sldLayoutMkLst>
            <pc:docMk/>
            <pc:sldMasterMk cId="1799123431" sldId="2147483703"/>
            <pc:sldLayoutMk cId="600724792" sldId="2147483773"/>
          </pc:sldLayoutMkLst>
        </pc:sldLayoutChg>
        <pc:sldLayoutChg chg="add">
          <pc:chgData name="Tracey Carson" userId="S::tracey.carson@karbonhomes.co.uk::bf442394-7dcd-44e6-837f-cad4601d2de7" providerId="AD" clId="Web-{B8C3F74D-010D-D764-1E46-C9AE0659D67F}" dt="2024-11-14T15:55:29.428" v="41"/>
          <pc:sldLayoutMkLst>
            <pc:docMk/>
            <pc:sldMasterMk cId="1799123431" sldId="2147483703"/>
            <pc:sldLayoutMk cId="7537309" sldId="2147483774"/>
          </pc:sldLayoutMkLst>
        </pc:sldLayoutChg>
        <pc:sldLayoutChg chg="add">
          <pc:chgData name="Tracey Carson" userId="S::tracey.carson@karbonhomes.co.uk::bf442394-7dcd-44e6-837f-cad4601d2de7" providerId="AD" clId="Web-{B8C3F74D-010D-D764-1E46-C9AE0659D67F}" dt="2024-11-14T15:55:29.428" v="41"/>
          <pc:sldLayoutMkLst>
            <pc:docMk/>
            <pc:sldMasterMk cId="1799123431" sldId="2147483703"/>
            <pc:sldLayoutMk cId="1465174522" sldId="2147483775"/>
          </pc:sldLayoutMkLst>
        </pc:sldLayoutChg>
        <pc:sldLayoutChg chg="add">
          <pc:chgData name="Tracey Carson" userId="S::tracey.carson@karbonhomes.co.uk::bf442394-7dcd-44e6-837f-cad4601d2de7" providerId="AD" clId="Web-{B8C3F74D-010D-D764-1E46-C9AE0659D67F}" dt="2024-11-14T15:55:29.428" v="41"/>
          <pc:sldLayoutMkLst>
            <pc:docMk/>
            <pc:sldMasterMk cId="1799123431" sldId="2147483703"/>
            <pc:sldLayoutMk cId="1758266375" sldId="2147483776"/>
          </pc:sldLayoutMkLst>
        </pc:sldLayoutChg>
        <pc:sldLayoutChg chg="add">
          <pc:chgData name="Tracey Carson" userId="S::tracey.carson@karbonhomes.co.uk::bf442394-7dcd-44e6-837f-cad4601d2de7" providerId="AD" clId="Web-{B8C3F74D-010D-D764-1E46-C9AE0659D67F}" dt="2024-11-14T15:55:29.428" v="41"/>
          <pc:sldLayoutMkLst>
            <pc:docMk/>
            <pc:sldMasterMk cId="1799123431" sldId="2147483703"/>
            <pc:sldLayoutMk cId="2642768192" sldId="2147483777"/>
          </pc:sldLayoutMkLst>
        </pc:sldLayoutChg>
        <pc:sldLayoutChg chg="add">
          <pc:chgData name="Tracey Carson" userId="S::tracey.carson@karbonhomes.co.uk::bf442394-7dcd-44e6-837f-cad4601d2de7" providerId="AD" clId="Web-{B8C3F74D-010D-D764-1E46-C9AE0659D67F}" dt="2024-11-14T15:55:29.428" v="41"/>
          <pc:sldLayoutMkLst>
            <pc:docMk/>
            <pc:sldMasterMk cId="1799123431" sldId="2147483703"/>
            <pc:sldLayoutMk cId="2292759704" sldId="2147483778"/>
          </pc:sldLayoutMkLst>
        </pc:sldLayoutChg>
        <pc:sldLayoutChg chg="add">
          <pc:chgData name="Tracey Carson" userId="S::tracey.carson@karbonhomes.co.uk::bf442394-7dcd-44e6-837f-cad4601d2de7" providerId="AD" clId="Web-{B8C3F74D-010D-D764-1E46-C9AE0659D67F}" dt="2024-11-14T15:55:29.428" v="41"/>
          <pc:sldLayoutMkLst>
            <pc:docMk/>
            <pc:sldMasterMk cId="1799123431" sldId="2147483703"/>
            <pc:sldLayoutMk cId="3822152250" sldId="2147483779"/>
          </pc:sldLayoutMkLst>
        </pc:sldLayoutChg>
        <pc:sldLayoutChg chg="add">
          <pc:chgData name="Tracey Carson" userId="S::tracey.carson@karbonhomes.co.uk::bf442394-7dcd-44e6-837f-cad4601d2de7" providerId="AD" clId="Web-{B8C3F74D-010D-D764-1E46-C9AE0659D67F}" dt="2024-11-14T15:55:29.428" v="41"/>
          <pc:sldLayoutMkLst>
            <pc:docMk/>
            <pc:sldMasterMk cId="1799123431" sldId="2147483703"/>
            <pc:sldLayoutMk cId="2125437440" sldId="2147483780"/>
          </pc:sldLayoutMkLst>
        </pc:sldLayoutChg>
        <pc:sldLayoutChg chg="add">
          <pc:chgData name="Tracey Carson" userId="S::tracey.carson@karbonhomes.co.uk::bf442394-7dcd-44e6-837f-cad4601d2de7" providerId="AD" clId="Web-{B8C3F74D-010D-D764-1E46-C9AE0659D67F}" dt="2024-11-14T15:55:29.428" v="41"/>
          <pc:sldLayoutMkLst>
            <pc:docMk/>
            <pc:sldMasterMk cId="1799123431" sldId="2147483703"/>
            <pc:sldLayoutMk cId="1793903399" sldId="2147483781"/>
          </pc:sldLayoutMkLst>
        </pc:sldLayoutChg>
        <pc:sldLayoutChg chg="add">
          <pc:chgData name="Tracey Carson" userId="S::tracey.carson@karbonhomes.co.uk::bf442394-7dcd-44e6-837f-cad4601d2de7" providerId="AD" clId="Web-{B8C3F74D-010D-D764-1E46-C9AE0659D67F}" dt="2024-11-14T15:55:29.428" v="41"/>
          <pc:sldLayoutMkLst>
            <pc:docMk/>
            <pc:sldMasterMk cId="1799123431" sldId="2147483703"/>
            <pc:sldLayoutMk cId="4233647541" sldId="2147483782"/>
          </pc:sldLayoutMkLst>
        </pc:sldLayoutChg>
        <pc:sldLayoutChg chg="add">
          <pc:chgData name="Tracey Carson" userId="S::tracey.carson@karbonhomes.co.uk::bf442394-7dcd-44e6-837f-cad4601d2de7" providerId="AD" clId="Web-{B8C3F74D-010D-D764-1E46-C9AE0659D67F}" dt="2024-11-14T15:55:29.428" v="41"/>
          <pc:sldLayoutMkLst>
            <pc:docMk/>
            <pc:sldMasterMk cId="1799123431" sldId="2147483703"/>
            <pc:sldLayoutMk cId="4008475862" sldId="2147483783"/>
          </pc:sldLayoutMkLst>
        </pc:sldLayoutChg>
        <pc:sldLayoutChg chg="add">
          <pc:chgData name="Tracey Carson" userId="S::tracey.carson@karbonhomes.co.uk::bf442394-7dcd-44e6-837f-cad4601d2de7" providerId="AD" clId="Web-{B8C3F74D-010D-D764-1E46-C9AE0659D67F}" dt="2024-11-14T15:55:29.428" v="41"/>
          <pc:sldLayoutMkLst>
            <pc:docMk/>
            <pc:sldMasterMk cId="1799123431" sldId="2147483703"/>
            <pc:sldLayoutMk cId="3227119176" sldId="2147483784"/>
          </pc:sldLayoutMkLst>
        </pc:sldLayoutChg>
        <pc:sldLayoutChg chg="add">
          <pc:chgData name="Tracey Carson" userId="S::tracey.carson@karbonhomes.co.uk::bf442394-7dcd-44e6-837f-cad4601d2de7" providerId="AD" clId="Web-{B8C3F74D-010D-D764-1E46-C9AE0659D67F}" dt="2024-11-14T15:55:29.428" v="41"/>
          <pc:sldLayoutMkLst>
            <pc:docMk/>
            <pc:sldMasterMk cId="1799123431" sldId="2147483703"/>
            <pc:sldLayoutMk cId="1665405145" sldId="2147483785"/>
          </pc:sldLayoutMkLst>
        </pc:sldLayoutChg>
        <pc:sldLayoutChg chg="add">
          <pc:chgData name="Tracey Carson" userId="S::tracey.carson@karbonhomes.co.uk::bf442394-7dcd-44e6-837f-cad4601d2de7" providerId="AD" clId="Web-{B8C3F74D-010D-D764-1E46-C9AE0659D67F}" dt="2024-11-14T15:55:29.428" v="41"/>
          <pc:sldLayoutMkLst>
            <pc:docMk/>
            <pc:sldMasterMk cId="1799123431" sldId="2147483703"/>
            <pc:sldLayoutMk cId="3713099654" sldId="2147483786"/>
          </pc:sldLayoutMkLst>
        </pc:sldLayoutChg>
        <pc:sldLayoutChg chg="add">
          <pc:chgData name="Tracey Carson" userId="S::tracey.carson@karbonhomes.co.uk::bf442394-7dcd-44e6-837f-cad4601d2de7" providerId="AD" clId="Web-{B8C3F74D-010D-D764-1E46-C9AE0659D67F}" dt="2024-11-14T15:55:29.428" v="41"/>
          <pc:sldLayoutMkLst>
            <pc:docMk/>
            <pc:sldMasterMk cId="1799123431" sldId="2147483703"/>
            <pc:sldLayoutMk cId="2862614138" sldId="2147483787"/>
          </pc:sldLayoutMkLst>
        </pc:sldLayoutChg>
        <pc:sldLayoutChg chg="add">
          <pc:chgData name="Tracey Carson" userId="S::tracey.carson@karbonhomes.co.uk::bf442394-7dcd-44e6-837f-cad4601d2de7" providerId="AD" clId="Web-{B8C3F74D-010D-D764-1E46-C9AE0659D67F}" dt="2024-11-14T15:55:29.428" v="41"/>
          <pc:sldLayoutMkLst>
            <pc:docMk/>
            <pc:sldMasterMk cId="1799123431" sldId="2147483703"/>
            <pc:sldLayoutMk cId="3769252762" sldId="2147483788"/>
          </pc:sldLayoutMkLst>
        </pc:sldLayoutChg>
        <pc:sldLayoutChg chg="add">
          <pc:chgData name="Tracey Carson" userId="S::tracey.carson@karbonhomes.co.uk::bf442394-7dcd-44e6-837f-cad4601d2de7" providerId="AD" clId="Web-{B8C3F74D-010D-D764-1E46-C9AE0659D67F}" dt="2024-11-14T15:55:29.428" v="41"/>
          <pc:sldLayoutMkLst>
            <pc:docMk/>
            <pc:sldMasterMk cId="1799123431" sldId="2147483703"/>
            <pc:sldLayoutMk cId="2116115527" sldId="2147483789"/>
          </pc:sldLayoutMkLst>
        </pc:sldLayoutChg>
        <pc:sldLayoutChg chg="add">
          <pc:chgData name="Tracey Carson" userId="S::tracey.carson@karbonhomes.co.uk::bf442394-7dcd-44e6-837f-cad4601d2de7" providerId="AD" clId="Web-{B8C3F74D-010D-D764-1E46-C9AE0659D67F}" dt="2024-11-14T15:55:29.428" v="41"/>
          <pc:sldLayoutMkLst>
            <pc:docMk/>
            <pc:sldMasterMk cId="1799123431" sldId="2147483703"/>
            <pc:sldLayoutMk cId="601378604" sldId="2147483790"/>
          </pc:sldLayoutMkLst>
        </pc:sldLayoutChg>
      </pc:sldMasterChg>
      <pc:sldMasterChg chg="add addSldLayout">
        <pc:chgData name="Tracey Carson" userId="S::tracey.carson@karbonhomes.co.uk::bf442394-7dcd-44e6-837f-cad4601d2de7" providerId="AD" clId="Web-{B8C3F74D-010D-D764-1E46-C9AE0659D67F}" dt="2024-11-14T15:55:30.162" v="42"/>
        <pc:sldMasterMkLst>
          <pc:docMk/>
          <pc:sldMasterMk cId="1799123431" sldId="2147483791"/>
        </pc:sldMasterMkLst>
        <pc:sldLayoutChg chg="add">
          <pc:chgData name="Tracey Carson" userId="S::tracey.carson@karbonhomes.co.uk::bf442394-7dcd-44e6-837f-cad4601d2de7" providerId="AD" clId="Web-{B8C3F74D-010D-D764-1E46-C9AE0659D67F}" dt="2024-11-14T15:55:30.162" v="42"/>
          <pc:sldLayoutMkLst>
            <pc:docMk/>
            <pc:sldMasterMk cId="1799123431" sldId="2147483703"/>
            <pc:sldLayoutMk cId="641379956" sldId="2147483792"/>
          </pc:sldLayoutMkLst>
        </pc:sldLayoutChg>
        <pc:sldLayoutChg chg="add">
          <pc:chgData name="Tracey Carson" userId="S::tracey.carson@karbonhomes.co.uk::bf442394-7dcd-44e6-837f-cad4601d2de7" providerId="AD" clId="Web-{B8C3F74D-010D-D764-1E46-C9AE0659D67F}" dt="2024-11-14T15:55:30.162" v="42"/>
          <pc:sldLayoutMkLst>
            <pc:docMk/>
            <pc:sldMasterMk cId="1799123431" sldId="2147483703"/>
            <pc:sldLayoutMk cId="1688317425" sldId="2147483793"/>
          </pc:sldLayoutMkLst>
        </pc:sldLayoutChg>
        <pc:sldLayoutChg chg="add">
          <pc:chgData name="Tracey Carson" userId="S::tracey.carson@karbonhomes.co.uk::bf442394-7dcd-44e6-837f-cad4601d2de7" providerId="AD" clId="Web-{B8C3F74D-010D-D764-1E46-C9AE0659D67F}" dt="2024-11-14T15:55:30.162" v="42"/>
          <pc:sldLayoutMkLst>
            <pc:docMk/>
            <pc:sldMasterMk cId="1799123431" sldId="2147483703"/>
            <pc:sldLayoutMk cId="3312377643" sldId="2147483794"/>
          </pc:sldLayoutMkLst>
        </pc:sldLayoutChg>
        <pc:sldLayoutChg chg="add">
          <pc:chgData name="Tracey Carson" userId="S::tracey.carson@karbonhomes.co.uk::bf442394-7dcd-44e6-837f-cad4601d2de7" providerId="AD" clId="Web-{B8C3F74D-010D-D764-1E46-C9AE0659D67F}" dt="2024-11-14T15:55:30.162" v="42"/>
          <pc:sldLayoutMkLst>
            <pc:docMk/>
            <pc:sldMasterMk cId="1799123431" sldId="2147483703"/>
            <pc:sldLayoutMk cId="600724792" sldId="2147483795"/>
          </pc:sldLayoutMkLst>
        </pc:sldLayoutChg>
        <pc:sldLayoutChg chg="add">
          <pc:chgData name="Tracey Carson" userId="S::tracey.carson@karbonhomes.co.uk::bf442394-7dcd-44e6-837f-cad4601d2de7" providerId="AD" clId="Web-{B8C3F74D-010D-D764-1E46-C9AE0659D67F}" dt="2024-11-14T15:55:30.162" v="42"/>
          <pc:sldLayoutMkLst>
            <pc:docMk/>
            <pc:sldMasterMk cId="1799123431" sldId="2147483703"/>
            <pc:sldLayoutMk cId="7537309" sldId="2147483796"/>
          </pc:sldLayoutMkLst>
        </pc:sldLayoutChg>
        <pc:sldLayoutChg chg="add">
          <pc:chgData name="Tracey Carson" userId="S::tracey.carson@karbonhomes.co.uk::bf442394-7dcd-44e6-837f-cad4601d2de7" providerId="AD" clId="Web-{B8C3F74D-010D-D764-1E46-C9AE0659D67F}" dt="2024-11-14T15:55:30.162" v="42"/>
          <pc:sldLayoutMkLst>
            <pc:docMk/>
            <pc:sldMasterMk cId="1799123431" sldId="2147483703"/>
            <pc:sldLayoutMk cId="1465174522" sldId="2147483797"/>
          </pc:sldLayoutMkLst>
        </pc:sldLayoutChg>
        <pc:sldLayoutChg chg="add">
          <pc:chgData name="Tracey Carson" userId="S::tracey.carson@karbonhomes.co.uk::bf442394-7dcd-44e6-837f-cad4601d2de7" providerId="AD" clId="Web-{B8C3F74D-010D-D764-1E46-C9AE0659D67F}" dt="2024-11-14T15:55:30.162" v="42"/>
          <pc:sldLayoutMkLst>
            <pc:docMk/>
            <pc:sldMasterMk cId="1799123431" sldId="2147483703"/>
            <pc:sldLayoutMk cId="1758266375" sldId="2147483798"/>
          </pc:sldLayoutMkLst>
        </pc:sldLayoutChg>
        <pc:sldLayoutChg chg="add">
          <pc:chgData name="Tracey Carson" userId="S::tracey.carson@karbonhomes.co.uk::bf442394-7dcd-44e6-837f-cad4601d2de7" providerId="AD" clId="Web-{B8C3F74D-010D-D764-1E46-C9AE0659D67F}" dt="2024-11-14T15:55:30.162" v="42"/>
          <pc:sldLayoutMkLst>
            <pc:docMk/>
            <pc:sldMasterMk cId="1799123431" sldId="2147483703"/>
            <pc:sldLayoutMk cId="2642768192" sldId="2147483799"/>
          </pc:sldLayoutMkLst>
        </pc:sldLayoutChg>
        <pc:sldLayoutChg chg="add">
          <pc:chgData name="Tracey Carson" userId="S::tracey.carson@karbonhomes.co.uk::bf442394-7dcd-44e6-837f-cad4601d2de7" providerId="AD" clId="Web-{B8C3F74D-010D-D764-1E46-C9AE0659D67F}" dt="2024-11-14T15:55:30.162" v="42"/>
          <pc:sldLayoutMkLst>
            <pc:docMk/>
            <pc:sldMasterMk cId="1799123431" sldId="2147483703"/>
            <pc:sldLayoutMk cId="2292759704" sldId="2147483800"/>
          </pc:sldLayoutMkLst>
        </pc:sldLayoutChg>
        <pc:sldLayoutChg chg="add">
          <pc:chgData name="Tracey Carson" userId="S::tracey.carson@karbonhomes.co.uk::bf442394-7dcd-44e6-837f-cad4601d2de7" providerId="AD" clId="Web-{B8C3F74D-010D-D764-1E46-C9AE0659D67F}" dt="2024-11-14T15:55:30.162" v="42"/>
          <pc:sldLayoutMkLst>
            <pc:docMk/>
            <pc:sldMasterMk cId="1799123431" sldId="2147483703"/>
            <pc:sldLayoutMk cId="3822152250" sldId="2147483801"/>
          </pc:sldLayoutMkLst>
        </pc:sldLayoutChg>
        <pc:sldLayoutChg chg="add">
          <pc:chgData name="Tracey Carson" userId="S::tracey.carson@karbonhomes.co.uk::bf442394-7dcd-44e6-837f-cad4601d2de7" providerId="AD" clId="Web-{B8C3F74D-010D-D764-1E46-C9AE0659D67F}" dt="2024-11-14T15:55:30.162" v="42"/>
          <pc:sldLayoutMkLst>
            <pc:docMk/>
            <pc:sldMasterMk cId="1799123431" sldId="2147483703"/>
            <pc:sldLayoutMk cId="2125437440" sldId="2147483802"/>
          </pc:sldLayoutMkLst>
        </pc:sldLayoutChg>
        <pc:sldLayoutChg chg="add">
          <pc:chgData name="Tracey Carson" userId="S::tracey.carson@karbonhomes.co.uk::bf442394-7dcd-44e6-837f-cad4601d2de7" providerId="AD" clId="Web-{B8C3F74D-010D-D764-1E46-C9AE0659D67F}" dt="2024-11-14T15:55:30.162" v="42"/>
          <pc:sldLayoutMkLst>
            <pc:docMk/>
            <pc:sldMasterMk cId="1799123431" sldId="2147483703"/>
            <pc:sldLayoutMk cId="1793903399" sldId="2147483803"/>
          </pc:sldLayoutMkLst>
        </pc:sldLayoutChg>
        <pc:sldLayoutChg chg="add">
          <pc:chgData name="Tracey Carson" userId="S::tracey.carson@karbonhomes.co.uk::bf442394-7dcd-44e6-837f-cad4601d2de7" providerId="AD" clId="Web-{B8C3F74D-010D-D764-1E46-C9AE0659D67F}" dt="2024-11-14T15:55:30.162" v="42"/>
          <pc:sldLayoutMkLst>
            <pc:docMk/>
            <pc:sldMasterMk cId="1799123431" sldId="2147483703"/>
            <pc:sldLayoutMk cId="4233647541" sldId="2147483804"/>
          </pc:sldLayoutMkLst>
        </pc:sldLayoutChg>
        <pc:sldLayoutChg chg="add">
          <pc:chgData name="Tracey Carson" userId="S::tracey.carson@karbonhomes.co.uk::bf442394-7dcd-44e6-837f-cad4601d2de7" providerId="AD" clId="Web-{B8C3F74D-010D-D764-1E46-C9AE0659D67F}" dt="2024-11-14T15:55:30.162" v="42"/>
          <pc:sldLayoutMkLst>
            <pc:docMk/>
            <pc:sldMasterMk cId="1799123431" sldId="2147483703"/>
            <pc:sldLayoutMk cId="4008475862" sldId="2147483805"/>
          </pc:sldLayoutMkLst>
        </pc:sldLayoutChg>
        <pc:sldLayoutChg chg="add">
          <pc:chgData name="Tracey Carson" userId="S::tracey.carson@karbonhomes.co.uk::bf442394-7dcd-44e6-837f-cad4601d2de7" providerId="AD" clId="Web-{B8C3F74D-010D-D764-1E46-C9AE0659D67F}" dt="2024-11-14T15:55:30.162" v="42"/>
          <pc:sldLayoutMkLst>
            <pc:docMk/>
            <pc:sldMasterMk cId="1799123431" sldId="2147483703"/>
            <pc:sldLayoutMk cId="3227119176" sldId="2147483806"/>
          </pc:sldLayoutMkLst>
        </pc:sldLayoutChg>
        <pc:sldLayoutChg chg="add">
          <pc:chgData name="Tracey Carson" userId="S::tracey.carson@karbonhomes.co.uk::bf442394-7dcd-44e6-837f-cad4601d2de7" providerId="AD" clId="Web-{B8C3F74D-010D-D764-1E46-C9AE0659D67F}" dt="2024-11-14T15:55:30.162" v="42"/>
          <pc:sldLayoutMkLst>
            <pc:docMk/>
            <pc:sldMasterMk cId="1799123431" sldId="2147483703"/>
            <pc:sldLayoutMk cId="1665405145" sldId="2147483807"/>
          </pc:sldLayoutMkLst>
        </pc:sldLayoutChg>
        <pc:sldLayoutChg chg="add">
          <pc:chgData name="Tracey Carson" userId="S::tracey.carson@karbonhomes.co.uk::bf442394-7dcd-44e6-837f-cad4601d2de7" providerId="AD" clId="Web-{B8C3F74D-010D-D764-1E46-C9AE0659D67F}" dt="2024-11-14T15:55:30.162" v="42"/>
          <pc:sldLayoutMkLst>
            <pc:docMk/>
            <pc:sldMasterMk cId="1799123431" sldId="2147483703"/>
            <pc:sldLayoutMk cId="3713099654" sldId="2147483808"/>
          </pc:sldLayoutMkLst>
        </pc:sldLayoutChg>
        <pc:sldLayoutChg chg="add">
          <pc:chgData name="Tracey Carson" userId="S::tracey.carson@karbonhomes.co.uk::bf442394-7dcd-44e6-837f-cad4601d2de7" providerId="AD" clId="Web-{B8C3F74D-010D-D764-1E46-C9AE0659D67F}" dt="2024-11-14T15:55:30.162" v="42"/>
          <pc:sldLayoutMkLst>
            <pc:docMk/>
            <pc:sldMasterMk cId="1799123431" sldId="2147483703"/>
            <pc:sldLayoutMk cId="2862614138" sldId="2147483809"/>
          </pc:sldLayoutMkLst>
        </pc:sldLayoutChg>
        <pc:sldLayoutChg chg="add">
          <pc:chgData name="Tracey Carson" userId="S::tracey.carson@karbonhomes.co.uk::bf442394-7dcd-44e6-837f-cad4601d2de7" providerId="AD" clId="Web-{B8C3F74D-010D-D764-1E46-C9AE0659D67F}" dt="2024-11-14T15:55:30.162" v="42"/>
          <pc:sldLayoutMkLst>
            <pc:docMk/>
            <pc:sldMasterMk cId="1799123431" sldId="2147483703"/>
            <pc:sldLayoutMk cId="3769252762" sldId="2147483810"/>
          </pc:sldLayoutMkLst>
        </pc:sldLayoutChg>
        <pc:sldLayoutChg chg="add">
          <pc:chgData name="Tracey Carson" userId="S::tracey.carson@karbonhomes.co.uk::bf442394-7dcd-44e6-837f-cad4601d2de7" providerId="AD" clId="Web-{B8C3F74D-010D-D764-1E46-C9AE0659D67F}" dt="2024-11-14T15:55:30.162" v="42"/>
          <pc:sldLayoutMkLst>
            <pc:docMk/>
            <pc:sldMasterMk cId="1799123431" sldId="2147483703"/>
            <pc:sldLayoutMk cId="2116115527" sldId="2147483811"/>
          </pc:sldLayoutMkLst>
        </pc:sldLayoutChg>
        <pc:sldLayoutChg chg="add">
          <pc:chgData name="Tracey Carson" userId="S::tracey.carson@karbonhomes.co.uk::bf442394-7dcd-44e6-837f-cad4601d2de7" providerId="AD" clId="Web-{B8C3F74D-010D-D764-1E46-C9AE0659D67F}" dt="2024-11-14T15:55:30.162" v="42"/>
          <pc:sldLayoutMkLst>
            <pc:docMk/>
            <pc:sldMasterMk cId="1799123431" sldId="2147483703"/>
            <pc:sldLayoutMk cId="601378604" sldId="2147483812"/>
          </pc:sldLayoutMkLst>
        </pc:sldLayoutChg>
      </pc:sldMasterChg>
      <pc:sldMasterChg chg="add addSldLayout">
        <pc:chgData name="Tracey Carson" userId="S::tracey.carson@karbonhomes.co.uk::bf442394-7dcd-44e6-837f-cad4601d2de7" providerId="AD" clId="Web-{B8C3F74D-010D-D764-1E46-C9AE0659D67F}" dt="2024-11-14T15:55:30.881" v="43"/>
        <pc:sldMasterMkLst>
          <pc:docMk/>
          <pc:sldMasterMk cId="1799123431" sldId="2147483813"/>
        </pc:sldMasterMkLst>
        <pc:sldLayoutChg chg="add">
          <pc:chgData name="Tracey Carson" userId="S::tracey.carson@karbonhomes.co.uk::bf442394-7dcd-44e6-837f-cad4601d2de7" providerId="AD" clId="Web-{B8C3F74D-010D-D764-1E46-C9AE0659D67F}" dt="2024-11-14T15:55:30.881" v="43"/>
          <pc:sldLayoutMkLst>
            <pc:docMk/>
            <pc:sldMasterMk cId="1799123431" sldId="2147483703"/>
            <pc:sldLayoutMk cId="641379956" sldId="2147483814"/>
          </pc:sldLayoutMkLst>
        </pc:sldLayoutChg>
        <pc:sldLayoutChg chg="add">
          <pc:chgData name="Tracey Carson" userId="S::tracey.carson@karbonhomes.co.uk::bf442394-7dcd-44e6-837f-cad4601d2de7" providerId="AD" clId="Web-{B8C3F74D-010D-D764-1E46-C9AE0659D67F}" dt="2024-11-14T15:55:30.881" v="43"/>
          <pc:sldLayoutMkLst>
            <pc:docMk/>
            <pc:sldMasterMk cId="1799123431" sldId="2147483703"/>
            <pc:sldLayoutMk cId="1688317425" sldId="2147483815"/>
          </pc:sldLayoutMkLst>
        </pc:sldLayoutChg>
        <pc:sldLayoutChg chg="add">
          <pc:chgData name="Tracey Carson" userId="S::tracey.carson@karbonhomes.co.uk::bf442394-7dcd-44e6-837f-cad4601d2de7" providerId="AD" clId="Web-{B8C3F74D-010D-D764-1E46-C9AE0659D67F}" dt="2024-11-14T15:55:30.881" v="43"/>
          <pc:sldLayoutMkLst>
            <pc:docMk/>
            <pc:sldMasterMk cId="1799123431" sldId="2147483703"/>
            <pc:sldLayoutMk cId="3312377643" sldId="2147483816"/>
          </pc:sldLayoutMkLst>
        </pc:sldLayoutChg>
        <pc:sldLayoutChg chg="add">
          <pc:chgData name="Tracey Carson" userId="S::tracey.carson@karbonhomes.co.uk::bf442394-7dcd-44e6-837f-cad4601d2de7" providerId="AD" clId="Web-{B8C3F74D-010D-D764-1E46-C9AE0659D67F}" dt="2024-11-14T15:55:30.881" v="43"/>
          <pc:sldLayoutMkLst>
            <pc:docMk/>
            <pc:sldMasterMk cId="1799123431" sldId="2147483703"/>
            <pc:sldLayoutMk cId="600724792" sldId="2147483817"/>
          </pc:sldLayoutMkLst>
        </pc:sldLayoutChg>
        <pc:sldLayoutChg chg="add">
          <pc:chgData name="Tracey Carson" userId="S::tracey.carson@karbonhomes.co.uk::bf442394-7dcd-44e6-837f-cad4601d2de7" providerId="AD" clId="Web-{B8C3F74D-010D-D764-1E46-C9AE0659D67F}" dt="2024-11-14T15:55:30.881" v="43"/>
          <pc:sldLayoutMkLst>
            <pc:docMk/>
            <pc:sldMasterMk cId="1799123431" sldId="2147483703"/>
            <pc:sldLayoutMk cId="7537309" sldId="2147483818"/>
          </pc:sldLayoutMkLst>
        </pc:sldLayoutChg>
        <pc:sldLayoutChg chg="add">
          <pc:chgData name="Tracey Carson" userId="S::tracey.carson@karbonhomes.co.uk::bf442394-7dcd-44e6-837f-cad4601d2de7" providerId="AD" clId="Web-{B8C3F74D-010D-D764-1E46-C9AE0659D67F}" dt="2024-11-14T15:55:30.881" v="43"/>
          <pc:sldLayoutMkLst>
            <pc:docMk/>
            <pc:sldMasterMk cId="1799123431" sldId="2147483703"/>
            <pc:sldLayoutMk cId="1465174522" sldId="2147483819"/>
          </pc:sldLayoutMkLst>
        </pc:sldLayoutChg>
        <pc:sldLayoutChg chg="add">
          <pc:chgData name="Tracey Carson" userId="S::tracey.carson@karbonhomes.co.uk::bf442394-7dcd-44e6-837f-cad4601d2de7" providerId="AD" clId="Web-{B8C3F74D-010D-D764-1E46-C9AE0659D67F}" dt="2024-11-14T15:55:30.881" v="43"/>
          <pc:sldLayoutMkLst>
            <pc:docMk/>
            <pc:sldMasterMk cId="1799123431" sldId="2147483703"/>
            <pc:sldLayoutMk cId="1758266375" sldId="2147483820"/>
          </pc:sldLayoutMkLst>
        </pc:sldLayoutChg>
        <pc:sldLayoutChg chg="add">
          <pc:chgData name="Tracey Carson" userId="S::tracey.carson@karbonhomes.co.uk::bf442394-7dcd-44e6-837f-cad4601d2de7" providerId="AD" clId="Web-{B8C3F74D-010D-D764-1E46-C9AE0659D67F}" dt="2024-11-14T15:55:30.881" v="43"/>
          <pc:sldLayoutMkLst>
            <pc:docMk/>
            <pc:sldMasterMk cId="1799123431" sldId="2147483703"/>
            <pc:sldLayoutMk cId="2642768192" sldId="2147483821"/>
          </pc:sldLayoutMkLst>
        </pc:sldLayoutChg>
        <pc:sldLayoutChg chg="add">
          <pc:chgData name="Tracey Carson" userId="S::tracey.carson@karbonhomes.co.uk::bf442394-7dcd-44e6-837f-cad4601d2de7" providerId="AD" clId="Web-{B8C3F74D-010D-D764-1E46-C9AE0659D67F}" dt="2024-11-14T15:55:30.881" v="43"/>
          <pc:sldLayoutMkLst>
            <pc:docMk/>
            <pc:sldMasterMk cId="1799123431" sldId="2147483703"/>
            <pc:sldLayoutMk cId="2292759704" sldId="2147483822"/>
          </pc:sldLayoutMkLst>
        </pc:sldLayoutChg>
        <pc:sldLayoutChg chg="add">
          <pc:chgData name="Tracey Carson" userId="S::tracey.carson@karbonhomes.co.uk::bf442394-7dcd-44e6-837f-cad4601d2de7" providerId="AD" clId="Web-{B8C3F74D-010D-D764-1E46-C9AE0659D67F}" dt="2024-11-14T15:55:30.881" v="43"/>
          <pc:sldLayoutMkLst>
            <pc:docMk/>
            <pc:sldMasterMk cId="1799123431" sldId="2147483703"/>
            <pc:sldLayoutMk cId="3822152250" sldId="2147483823"/>
          </pc:sldLayoutMkLst>
        </pc:sldLayoutChg>
        <pc:sldLayoutChg chg="add">
          <pc:chgData name="Tracey Carson" userId="S::tracey.carson@karbonhomes.co.uk::bf442394-7dcd-44e6-837f-cad4601d2de7" providerId="AD" clId="Web-{B8C3F74D-010D-D764-1E46-C9AE0659D67F}" dt="2024-11-14T15:55:30.881" v="43"/>
          <pc:sldLayoutMkLst>
            <pc:docMk/>
            <pc:sldMasterMk cId="1799123431" sldId="2147483703"/>
            <pc:sldLayoutMk cId="2125437440" sldId="2147483824"/>
          </pc:sldLayoutMkLst>
        </pc:sldLayoutChg>
        <pc:sldLayoutChg chg="add">
          <pc:chgData name="Tracey Carson" userId="S::tracey.carson@karbonhomes.co.uk::bf442394-7dcd-44e6-837f-cad4601d2de7" providerId="AD" clId="Web-{B8C3F74D-010D-D764-1E46-C9AE0659D67F}" dt="2024-11-14T15:55:30.881" v="43"/>
          <pc:sldLayoutMkLst>
            <pc:docMk/>
            <pc:sldMasterMk cId="1799123431" sldId="2147483703"/>
            <pc:sldLayoutMk cId="1793903399" sldId="2147483825"/>
          </pc:sldLayoutMkLst>
        </pc:sldLayoutChg>
        <pc:sldLayoutChg chg="add">
          <pc:chgData name="Tracey Carson" userId="S::tracey.carson@karbonhomes.co.uk::bf442394-7dcd-44e6-837f-cad4601d2de7" providerId="AD" clId="Web-{B8C3F74D-010D-D764-1E46-C9AE0659D67F}" dt="2024-11-14T15:55:30.881" v="43"/>
          <pc:sldLayoutMkLst>
            <pc:docMk/>
            <pc:sldMasterMk cId="1799123431" sldId="2147483703"/>
            <pc:sldLayoutMk cId="4233647541" sldId="2147483826"/>
          </pc:sldLayoutMkLst>
        </pc:sldLayoutChg>
        <pc:sldLayoutChg chg="add">
          <pc:chgData name="Tracey Carson" userId="S::tracey.carson@karbonhomes.co.uk::bf442394-7dcd-44e6-837f-cad4601d2de7" providerId="AD" clId="Web-{B8C3F74D-010D-D764-1E46-C9AE0659D67F}" dt="2024-11-14T15:55:30.881" v="43"/>
          <pc:sldLayoutMkLst>
            <pc:docMk/>
            <pc:sldMasterMk cId="1799123431" sldId="2147483703"/>
            <pc:sldLayoutMk cId="4008475862" sldId="2147483827"/>
          </pc:sldLayoutMkLst>
        </pc:sldLayoutChg>
        <pc:sldLayoutChg chg="add">
          <pc:chgData name="Tracey Carson" userId="S::tracey.carson@karbonhomes.co.uk::bf442394-7dcd-44e6-837f-cad4601d2de7" providerId="AD" clId="Web-{B8C3F74D-010D-D764-1E46-C9AE0659D67F}" dt="2024-11-14T15:55:30.881" v="43"/>
          <pc:sldLayoutMkLst>
            <pc:docMk/>
            <pc:sldMasterMk cId="1799123431" sldId="2147483703"/>
            <pc:sldLayoutMk cId="3227119176" sldId="2147483828"/>
          </pc:sldLayoutMkLst>
        </pc:sldLayoutChg>
        <pc:sldLayoutChg chg="add">
          <pc:chgData name="Tracey Carson" userId="S::tracey.carson@karbonhomes.co.uk::bf442394-7dcd-44e6-837f-cad4601d2de7" providerId="AD" clId="Web-{B8C3F74D-010D-D764-1E46-C9AE0659D67F}" dt="2024-11-14T15:55:30.881" v="43"/>
          <pc:sldLayoutMkLst>
            <pc:docMk/>
            <pc:sldMasterMk cId="1799123431" sldId="2147483703"/>
            <pc:sldLayoutMk cId="1665405145" sldId="2147483829"/>
          </pc:sldLayoutMkLst>
        </pc:sldLayoutChg>
        <pc:sldLayoutChg chg="add">
          <pc:chgData name="Tracey Carson" userId="S::tracey.carson@karbonhomes.co.uk::bf442394-7dcd-44e6-837f-cad4601d2de7" providerId="AD" clId="Web-{B8C3F74D-010D-D764-1E46-C9AE0659D67F}" dt="2024-11-14T15:55:30.881" v="43"/>
          <pc:sldLayoutMkLst>
            <pc:docMk/>
            <pc:sldMasterMk cId="1799123431" sldId="2147483703"/>
            <pc:sldLayoutMk cId="3713099654" sldId="2147483830"/>
          </pc:sldLayoutMkLst>
        </pc:sldLayoutChg>
        <pc:sldLayoutChg chg="add">
          <pc:chgData name="Tracey Carson" userId="S::tracey.carson@karbonhomes.co.uk::bf442394-7dcd-44e6-837f-cad4601d2de7" providerId="AD" clId="Web-{B8C3F74D-010D-D764-1E46-C9AE0659D67F}" dt="2024-11-14T15:55:30.881" v="43"/>
          <pc:sldLayoutMkLst>
            <pc:docMk/>
            <pc:sldMasterMk cId="1799123431" sldId="2147483703"/>
            <pc:sldLayoutMk cId="2862614138" sldId="2147483831"/>
          </pc:sldLayoutMkLst>
        </pc:sldLayoutChg>
        <pc:sldLayoutChg chg="add">
          <pc:chgData name="Tracey Carson" userId="S::tracey.carson@karbonhomes.co.uk::bf442394-7dcd-44e6-837f-cad4601d2de7" providerId="AD" clId="Web-{B8C3F74D-010D-D764-1E46-C9AE0659D67F}" dt="2024-11-14T15:55:30.881" v="43"/>
          <pc:sldLayoutMkLst>
            <pc:docMk/>
            <pc:sldMasterMk cId="1799123431" sldId="2147483703"/>
            <pc:sldLayoutMk cId="3769252762" sldId="2147483832"/>
          </pc:sldLayoutMkLst>
        </pc:sldLayoutChg>
        <pc:sldLayoutChg chg="add">
          <pc:chgData name="Tracey Carson" userId="S::tracey.carson@karbonhomes.co.uk::bf442394-7dcd-44e6-837f-cad4601d2de7" providerId="AD" clId="Web-{B8C3F74D-010D-D764-1E46-C9AE0659D67F}" dt="2024-11-14T15:55:30.881" v="43"/>
          <pc:sldLayoutMkLst>
            <pc:docMk/>
            <pc:sldMasterMk cId="1799123431" sldId="2147483703"/>
            <pc:sldLayoutMk cId="2116115527" sldId="2147483833"/>
          </pc:sldLayoutMkLst>
        </pc:sldLayoutChg>
        <pc:sldLayoutChg chg="add">
          <pc:chgData name="Tracey Carson" userId="S::tracey.carson@karbonhomes.co.uk::bf442394-7dcd-44e6-837f-cad4601d2de7" providerId="AD" clId="Web-{B8C3F74D-010D-D764-1E46-C9AE0659D67F}" dt="2024-11-14T15:55:30.881" v="43"/>
          <pc:sldLayoutMkLst>
            <pc:docMk/>
            <pc:sldMasterMk cId="1799123431" sldId="2147483703"/>
            <pc:sldLayoutMk cId="601378604" sldId="2147483834"/>
          </pc:sldLayoutMkLst>
        </pc:sldLayoutChg>
      </pc:sldMasterChg>
      <pc:sldMasterChg chg="add addSldLayout">
        <pc:chgData name="Tracey Carson" userId="S::tracey.carson@karbonhomes.co.uk::bf442394-7dcd-44e6-837f-cad4601d2de7" providerId="AD" clId="Web-{B8C3F74D-010D-D764-1E46-C9AE0659D67F}" dt="2024-11-14T15:55:31.631" v="44"/>
        <pc:sldMasterMkLst>
          <pc:docMk/>
          <pc:sldMasterMk cId="1799123431" sldId="2147483835"/>
        </pc:sldMasterMkLst>
        <pc:sldLayoutChg chg="add">
          <pc:chgData name="Tracey Carson" userId="S::tracey.carson@karbonhomes.co.uk::bf442394-7dcd-44e6-837f-cad4601d2de7" providerId="AD" clId="Web-{B8C3F74D-010D-D764-1E46-C9AE0659D67F}" dt="2024-11-14T15:55:31.631" v="44"/>
          <pc:sldLayoutMkLst>
            <pc:docMk/>
            <pc:sldMasterMk cId="1799123431" sldId="2147483703"/>
            <pc:sldLayoutMk cId="641379956" sldId="2147483836"/>
          </pc:sldLayoutMkLst>
        </pc:sldLayoutChg>
        <pc:sldLayoutChg chg="add">
          <pc:chgData name="Tracey Carson" userId="S::tracey.carson@karbonhomes.co.uk::bf442394-7dcd-44e6-837f-cad4601d2de7" providerId="AD" clId="Web-{B8C3F74D-010D-D764-1E46-C9AE0659D67F}" dt="2024-11-14T15:55:31.631" v="44"/>
          <pc:sldLayoutMkLst>
            <pc:docMk/>
            <pc:sldMasterMk cId="1799123431" sldId="2147483703"/>
            <pc:sldLayoutMk cId="1688317425" sldId="2147483837"/>
          </pc:sldLayoutMkLst>
        </pc:sldLayoutChg>
        <pc:sldLayoutChg chg="add">
          <pc:chgData name="Tracey Carson" userId="S::tracey.carson@karbonhomes.co.uk::bf442394-7dcd-44e6-837f-cad4601d2de7" providerId="AD" clId="Web-{B8C3F74D-010D-D764-1E46-C9AE0659D67F}" dt="2024-11-14T15:55:31.631" v="44"/>
          <pc:sldLayoutMkLst>
            <pc:docMk/>
            <pc:sldMasterMk cId="1799123431" sldId="2147483703"/>
            <pc:sldLayoutMk cId="3312377643" sldId="2147483838"/>
          </pc:sldLayoutMkLst>
        </pc:sldLayoutChg>
        <pc:sldLayoutChg chg="add">
          <pc:chgData name="Tracey Carson" userId="S::tracey.carson@karbonhomes.co.uk::bf442394-7dcd-44e6-837f-cad4601d2de7" providerId="AD" clId="Web-{B8C3F74D-010D-D764-1E46-C9AE0659D67F}" dt="2024-11-14T15:55:31.631" v="44"/>
          <pc:sldLayoutMkLst>
            <pc:docMk/>
            <pc:sldMasterMk cId="1799123431" sldId="2147483703"/>
            <pc:sldLayoutMk cId="600724792" sldId="2147483839"/>
          </pc:sldLayoutMkLst>
        </pc:sldLayoutChg>
        <pc:sldLayoutChg chg="add">
          <pc:chgData name="Tracey Carson" userId="S::tracey.carson@karbonhomes.co.uk::bf442394-7dcd-44e6-837f-cad4601d2de7" providerId="AD" clId="Web-{B8C3F74D-010D-D764-1E46-C9AE0659D67F}" dt="2024-11-14T15:55:31.631" v="44"/>
          <pc:sldLayoutMkLst>
            <pc:docMk/>
            <pc:sldMasterMk cId="1799123431" sldId="2147483703"/>
            <pc:sldLayoutMk cId="7537309" sldId="2147483840"/>
          </pc:sldLayoutMkLst>
        </pc:sldLayoutChg>
        <pc:sldLayoutChg chg="add">
          <pc:chgData name="Tracey Carson" userId="S::tracey.carson@karbonhomes.co.uk::bf442394-7dcd-44e6-837f-cad4601d2de7" providerId="AD" clId="Web-{B8C3F74D-010D-D764-1E46-C9AE0659D67F}" dt="2024-11-14T15:55:31.631" v="44"/>
          <pc:sldLayoutMkLst>
            <pc:docMk/>
            <pc:sldMasterMk cId="1799123431" sldId="2147483703"/>
            <pc:sldLayoutMk cId="1465174522" sldId="2147483841"/>
          </pc:sldLayoutMkLst>
        </pc:sldLayoutChg>
        <pc:sldLayoutChg chg="add">
          <pc:chgData name="Tracey Carson" userId="S::tracey.carson@karbonhomes.co.uk::bf442394-7dcd-44e6-837f-cad4601d2de7" providerId="AD" clId="Web-{B8C3F74D-010D-D764-1E46-C9AE0659D67F}" dt="2024-11-14T15:55:31.631" v="44"/>
          <pc:sldLayoutMkLst>
            <pc:docMk/>
            <pc:sldMasterMk cId="1799123431" sldId="2147483703"/>
            <pc:sldLayoutMk cId="1758266375" sldId="2147483842"/>
          </pc:sldLayoutMkLst>
        </pc:sldLayoutChg>
        <pc:sldLayoutChg chg="add">
          <pc:chgData name="Tracey Carson" userId="S::tracey.carson@karbonhomes.co.uk::bf442394-7dcd-44e6-837f-cad4601d2de7" providerId="AD" clId="Web-{B8C3F74D-010D-D764-1E46-C9AE0659D67F}" dt="2024-11-14T15:55:31.631" v="44"/>
          <pc:sldLayoutMkLst>
            <pc:docMk/>
            <pc:sldMasterMk cId="1799123431" sldId="2147483703"/>
            <pc:sldLayoutMk cId="2642768192" sldId="2147483843"/>
          </pc:sldLayoutMkLst>
        </pc:sldLayoutChg>
        <pc:sldLayoutChg chg="add">
          <pc:chgData name="Tracey Carson" userId="S::tracey.carson@karbonhomes.co.uk::bf442394-7dcd-44e6-837f-cad4601d2de7" providerId="AD" clId="Web-{B8C3F74D-010D-D764-1E46-C9AE0659D67F}" dt="2024-11-14T15:55:31.631" v="44"/>
          <pc:sldLayoutMkLst>
            <pc:docMk/>
            <pc:sldMasterMk cId="1799123431" sldId="2147483703"/>
            <pc:sldLayoutMk cId="2292759704" sldId="2147483844"/>
          </pc:sldLayoutMkLst>
        </pc:sldLayoutChg>
        <pc:sldLayoutChg chg="add">
          <pc:chgData name="Tracey Carson" userId="S::tracey.carson@karbonhomes.co.uk::bf442394-7dcd-44e6-837f-cad4601d2de7" providerId="AD" clId="Web-{B8C3F74D-010D-D764-1E46-C9AE0659D67F}" dt="2024-11-14T15:55:31.631" v="44"/>
          <pc:sldLayoutMkLst>
            <pc:docMk/>
            <pc:sldMasterMk cId="1799123431" sldId="2147483703"/>
            <pc:sldLayoutMk cId="3822152250" sldId="2147483845"/>
          </pc:sldLayoutMkLst>
        </pc:sldLayoutChg>
        <pc:sldLayoutChg chg="add">
          <pc:chgData name="Tracey Carson" userId="S::tracey.carson@karbonhomes.co.uk::bf442394-7dcd-44e6-837f-cad4601d2de7" providerId="AD" clId="Web-{B8C3F74D-010D-D764-1E46-C9AE0659D67F}" dt="2024-11-14T15:55:31.631" v="44"/>
          <pc:sldLayoutMkLst>
            <pc:docMk/>
            <pc:sldMasterMk cId="1799123431" sldId="2147483703"/>
            <pc:sldLayoutMk cId="2125437440" sldId="2147483846"/>
          </pc:sldLayoutMkLst>
        </pc:sldLayoutChg>
        <pc:sldLayoutChg chg="add">
          <pc:chgData name="Tracey Carson" userId="S::tracey.carson@karbonhomes.co.uk::bf442394-7dcd-44e6-837f-cad4601d2de7" providerId="AD" clId="Web-{B8C3F74D-010D-D764-1E46-C9AE0659D67F}" dt="2024-11-14T15:55:31.631" v="44"/>
          <pc:sldLayoutMkLst>
            <pc:docMk/>
            <pc:sldMasterMk cId="1799123431" sldId="2147483703"/>
            <pc:sldLayoutMk cId="1793903399" sldId="2147483847"/>
          </pc:sldLayoutMkLst>
        </pc:sldLayoutChg>
        <pc:sldLayoutChg chg="add">
          <pc:chgData name="Tracey Carson" userId="S::tracey.carson@karbonhomes.co.uk::bf442394-7dcd-44e6-837f-cad4601d2de7" providerId="AD" clId="Web-{B8C3F74D-010D-D764-1E46-C9AE0659D67F}" dt="2024-11-14T15:55:31.631" v="44"/>
          <pc:sldLayoutMkLst>
            <pc:docMk/>
            <pc:sldMasterMk cId="1799123431" sldId="2147483703"/>
            <pc:sldLayoutMk cId="4233647541" sldId="2147483848"/>
          </pc:sldLayoutMkLst>
        </pc:sldLayoutChg>
        <pc:sldLayoutChg chg="add">
          <pc:chgData name="Tracey Carson" userId="S::tracey.carson@karbonhomes.co.uk::bf442394-7dcd-44e6-837f-cad4601d2de7" providerId="AD" clId="Web-{B8C3F74D-010D-D764-1E46-C9AE0659D67F}" dt="2024-11-14T15:55:31.631" v="44"/>
          <pc:sldLayoutMkLst>
            <pc:docMk/>
            <pc:sldMasterMk cId="1799123431" sldId="2147483703"/>
            <pc:sldLayoutMk cId="4008475862" sldId="2147483849"/>
          </pc:sldLayoutMkLst>
        </pc:sldLayoutChg>
        <pc:sldLayoutChg chg="add">
          <pc:chgData name="Tracey Carson" userId="S::tracey.carson@karbonhomes.co.uk::bf442394-7dcd-44e6-837f-cad4601d2de7" providerId="AD" clId="Web-{B8C3F74D-010D-D764-1E46-C9AE0659D67F}" dt="2024-11-14T15:55:31.631" v="44"/>
          <pc:sldLayoutMkLst>
            <pc:docMk/>
            <pc:sldMasterMk cId="1799123431" sldId="2147483703"/>
            <pc:sldLayoutMk cId="3227119176" sldId="2147483850"/>
          </pc:sldLayoutMkLst>
        </pc:sldLayoutChg>
        <pc:sldLayoutChg chg="add">
          <pc:chgData name="Tracey Carson" userId="S::tracey.carson@karbonhomes.co.uk::bf442394-7dcd-44e6-837f-cad4601d2de7" providerId="AD" clId="Web-{B8C3F74D-010D-D764-1E46-C9AE0659D67F}" dt="2024-11-14T15:55:31.631" v="44"/>
          <pc:sldLayoutMkLst>
            <pc:docMk/>
            <pc:sldMasterMk cId="1799123431" sldId="2147483703"/>
            <pc:sldLayoutMk cId="1665405145" sldId="2147483851"/>
          </pc:sldLayoutMkLst>
        </pc:sldLayoutChg>
        <pc:sldLayoutChg chg="add">
          <pc:chgData name="Tracey Carson" userId="S::tracey.carson@karbonhomes.co.uk::bf442394-7dcd-44e6-837f-cad4601d2de7" providerId="AD" clId="Web-{B8C3F74D-010D-D764-1E46-C9AE0659D67F}" dt="2024-11-14T15:55:31.631" v="44"/>
          <pc:sldLayoutMkLst>
            <pc:docMk/>
            <pc:sldMasterMk cId="1799123431" sldId="2147483703"/>
            <pc:sldLayoutMk cId="3713099654" sldId="2147483852"/>
          </pc:sldLayoutMkLst>
        </pc:sldLayoutChg>
        <pc:sldLayoutChg chg="add">
          <pc:chgData name="Tracey Carson" userId="S::tracey.carson@karbonhomes.co.uk::bf442394-7dcd-44e6-837f-cad4601d2de7" providerId="AD" clId="Web-{B8C3F74D-010D-D764-1E46-C9AE0659D67F}" dt="2024-11-14T15:55:31.631" v="44"/>
          <pc:sldLayoutMkLst>
            <pc:docMk/>
            <pc:sldMasterMk cId="1799123431" sldId="2147483703"/>
            <pc:sldLayoutMk cId="2862614138" sldId="2147483853"/>
          </pc:sldLayoutMkLst>
        </pc:sldLayoutChg>
        <pc:sldLayoutChg chg="add">
          <pc:chgData name="Tracey Carson" userId="S::tracey.carson@karbonhomes.co.uk::bf442394-7dcd-44e6-837f-cad4601d2de7" providerId="AD" clId="Web-{B8C3F74D-010D-D764-1E46-C9AE0659D67F}" dt="2024-11-14T15:55:31.631" v="44"/>
          <pc:sldLayoutMkLst>
            <pc:docMk/>
            <pc:sldMasterMk cId="1799123431" sldId="2147483703"/>
            <pc:sldLayoutMk cId="3769252762" sldId="2147483854"/>
          </pc:sldLayoutMkLst>
        </pc:sldLayoutChg>
        <pc:sldLayoutChg chg="add">
          <pc:chgData name="Tracey Carson" userId="S::tracey.carson@karbonhomes.co.uk::bf442394-7dcd-44e6-837f-cad4601d2de7" providerId="AD" clId="Web-{B8C3F74D-010D-D764-1E46-C9AE0659D67F}" dt="2024-11-14T15:55:31.631" v="44"/>
          <pc:sldLayoutMkLst>
            <pc:docMk/>
            <pc:sldMasterMk cId="1799123431" sldId="2147483703"/>
            <pc:sldLayoutMk cId="2116115527" sldId="2147483855"/>
          </pc:sldLayoutMkLst>
        </pc:sldLayoutChg>
        <pc:sldLayoutChg chg="add">
          <pc:chgData name="Tracey Carson" userId="S::tracey.carson@karbonhomes.co.uk::bf442394-7dcd-44e6-837f-cad4601d2de7" providerId="AD" clId="Web-{B8C3F74D-010D-D764-1E46-C9AE0659D67F}" dt="2024-11-14T15:55:31.631" v="44"/>
          <pc:sldLayoutMkLst>
            <pc:docMk/>
            <pc:sldMasterMk cId="1799123431" sldId="2147483703"/>
            <pc:sldLayoutMk cId="601378604" sldId="2147483856"/>
          </pc:sldLayoutMkLst>
        </pc:sldLayoutChg>
      </pc:sldMasterChg>
      <pc:sldMasterChg chg="add addSldLayout">
        <pc:chgData name="Tracey Carson" userId="S::tracey.carson@karbonhomes.co.uk::bf442394-7dcd-44e6-837f-cad4601d2de7" providerId="AD" clId="Web-{B8C3F74D-010D-D764-1E46-C9AE0659D67F}" dt="2024-11-14T15:55:32.397" v="45"/>
        <pc:sldMasterMkLst>
          <pc:docMk/>
          <pc:sldMasterMk cId="1799123431" sldId="2147483857"/>
        </pc:sldMasterMkLst>
        <pc:sldLayoutChg chg="add">
          <pc:chgData name="Tracey Carson" userId="S::tracey.carson@karbonhomes.co.uk::bf442394-7dcd-44e6-837f-cad4601d2de7" providerId="AD" clId="Web-{B8C3F74D-010D-D764-1E46-C9AE0659D67F}" dt="2024-11-14T15:55:32.397" v="45"/>
          <pc:sldLayoutMkLst>
            <pc:docMk/>
            <pc:sldMasterMk cId="1799123431" sldId="2147483703"/>
            <pc:sldLayoutMk cId="641379956" sldId="2147483858"/>
          </pc:sldLayoutMkLst>
        </pc:sldLayoutChg>
        <pc:sldLayoutChg chg="add">
          <pc:chgData name="Tracey Carson" userId="S::tracey.carson@karbonhomes.co.uk::bf442394-7dcd-44e6-837f-cad4601d2de7" providerId="AD" clId="Web-{B8C3F74D-010D-D764-1E46-C9AE0659D67F}" dt="2024-11-14T15:55:32.397" v="45"/>
          <pc:sldLayoutMkLst>
            <pc:docMk/>
            <pc:sldMasterMk cId="1799123431" sldId="2147483703"/>
            <pc:sldLayoutMk cId="1688317425" sldId="2147483859"/>
          </pc:sldLayoutMkLst>
        </pc:sldLayoutChg>
        <pc:sldLayoutChg chg="add">
          <pc:chgData name="Tracey Carson" userId="S::tracey.carson@karbonhomes.co.uk::bf442394-7dcd-44e6-837f-cad4601d2de7" providerId="AD" clId="Web-{B8C3F74D-010D-D764-1E46-C9AE0659D67F}" dt="2024-11-14T15:55:32.397" v="45"/>
          <pc:sldLayoutMkLst>
            <pc:docMk/>
            <pc:sldMasterMk cId="1799123431" sldId="2147483703"/>
            <pc:sldLayoutMk cId="3312377643" sldId="2147483860"/>
          </pc:sldLayoutMkLst>
        </pc:sldLayoutChg>
        <pc:sldLayoutChg chg="add">
          <pc:chgData name="Tracey Carson" userId="S::tracey.carson@karbonhomes.co.uk::bf442394-7dcd-44e6-837f-cad4601d2de7" providerId="AD" clId="Web-{B8C3F74D-010D-D764-1E46-C9AE0659D67F}" dt="2024-11-14T15:55:32.397" v="45"/>
          <pc:sldLayoutMkLst>
            <pc:docMk/>
            <pc:sldMasterMk cId="1799123431" sldId="2147483703"/>
            <pc:sldLayoutMk cId="600724792" sldId="2147483861"/>
          </pc:sldLayoutMkLst>
        </pc:sldLayoutChg>
        <pc:sldLayoutChg chg="add">
          <pc:chgData name="Tracey Carson" userId="S::tracey.carson@karbonhomes.co.uk::bf442394-7dcd-44e6-837f-cad4601d2de7" providerId="AD" clId="Web-{B8C3F74D-010D-D764-1E46-C9AE0659D67F}" dt="2024-11-14T15:55:32.397" v="45"/>
          <pc:sldLayoutMkLst>
            <pc:docMk/>
            <pc:sldMasterMk cId="1799123431" sldId="2147483703"/>
            <pc:sldLayoutMk cId="7537309" sldId="2147483862"/>
          </pc:sldLayoutMkLst>
        </pc:sldLayoutChg>
        <pc:sldLayoutChg chg="add">
          <pc:chgData name="Tracey Carson" userId="S::tracey.carson@karbonhomes.co.uk::bf442394-7dcd-44e6-837f-cad4601d2de7" providerId="AD" clId="Web-{B8C3F74D-010D-D764-1E46-C9AE0659D67F}" dt="2024-11-14T15:55:32.397" v="45"/>
          <pc:sldLayoutMkLst>
            <pc:docMk/>
            <pc:sldMasterMk cId="1799123431" sldId="2147483703"/>
            <pc:sldLayoutMk cId="1465174522" sldId="2147483863"/>
          </pc:sldLayoutMkLst>
        </pc:sldLayoutChg>
        <pc:sldLayoutChg chg="add">
          <pc:chgData name="Tracey Carson" userId="S::tracey.carson@karbonhomes.co.uk::bf442394-7dcd-44e6-837f-cad4601d2de7" providerId="AD" clId="Web-{B8C3F74D-010D-D764-1E46-C9AE0659D67F}" dt="2024-11-14T15:55:32.397" v="45"/>
          <pc:sldLayoutMkLst>
            <pc:docMk/>
            <pc:sldMasterMk cId="1799123431" sldId="2147483703"/>
            <pc:sldLayoutMk cId="1758266375" sldId="2147483864"/>
          </pc:sldLayoutMkLst>
        </pc:sldLayoutChg>
        <pc:sldLayoutChg chg="add">
          <pc:chgData name="Tracey Carson" userId="S::tracey.carson@karbonhomes.co.uk::bf442394-7dcd-44e6-837f-cad4601d2de7" providerId="AD" clId="Web-{B8C3F74D-010D-D764-1E46-C9AE0659D67F}" dt="2024-11-14T15:55:32.397" v="45"/>
          <pc:sldLayoutMkLst>
            <pc:docMk/>
            <pc:sldMasterMk cId="1799123431" sldId="2147483703"/>
            <pc:sldLayoutMk cId="2642768192" sldId="2147483865"/>
          </pc:sldLayoutMkLst>
        </pc:sldLayoutChg>
        <pc:sldLayoutChg chg="add">
          <pc:chgData name="Tracey Carson" userId="S::tracey.carson@karbonhomes.co.uk::bf442394-7dcd-44e6-837f-cad4601d2de7" providerId="AD" clId="Web-{B8C3F74D-010D-D764-1E46-C9AE0659D67F}" dt="2024-11-14T15:55:32.397" v="45"/>
          <pc:sldLayoutMkLst>
            <pc:docMk/>
            <pc:sldMasterMk cId="1799123431" sldId="2147483703"/>
            <pc:sldLayoutMk cId="2292759704" sldId="2147483866"/>
          </pc:sldLayoutMkLst>
        </pc:sldLayoutChg>
        <pc:sldLayoutChg chg="add">
          <pc:chgData name="Tracey Carson" userId="S::tracey.carson@karbonhomes.co.uk::bf442394-7dcd-44e6-837f-cad4601d2de7" providerId="AD" clId="Web-{B8C3F74D-010D-D764-1E46-C9AE0659D67F}" dt="2024-11-14T15:55:32.397" v="45"/>
          <pc:sldLayoutMkLst>
            <pc:docMk/>
            <pc:sldMasterMk cId="1799123431" sldId="2147483703"/>
            <pc:sldLayoutMk cId="3822152250" sldId="2147483867"/>
          </pc:sldLayoutMkLst>
        </pc:sldLayoutChg>
        <pc:sldLayoutChg chg="add">
          <pc:chgData name="Tracey Carson" userId="S::tracey.carson@karbonhomes.co.uk::bf442394-7dcd-44e6-837f-cad4601d2de7" providerId="AD" clId="Web-{B8C3F74D-010D-D764-1E46-C9AE0659D67F}" dt="2024-11-14T15:55:32.397" v="45"/>
          <pc:sldLayoutMkLst>
            <pc:docMk/>
            <pc:sldMasterMk cId="1799123431" sldId="2147483703"/>
            <pc:sldLayoutMk cId="2125437440" sldId="2147483868"/>
          </pc:sldLayoutMkLst>
        </pc:sldLayoutChg>
        <pc:sldLayoutChg chg="add">
          <pc:chgData name="Tracey Carson" userId="S::tracey.carson@karbonhomes.co.uk::bf442394-7dcd-44e6-837f-cad4601d2de7" providerId="AD" clId="Web-{B8C3F74D-010D-D764-1E46-C9AE0659D67F}" dt="2024-11-14T15:55:32.397" v="45"/>
          <pc:sldLayoutMkLst>
            <pc:docMk/>
            <pc:sldMasterMk cId="1799123431" sldId="2147483703"/>
            <pc:sldLayoutMk cId="1793903399" sldId="2147483869"/>
          </pc:sldLayoutMkLst>
        </pc:sldLayoutChg>
        <pc:sldLayoutChg chg="add">
          <pc:chgData name="Tracey Carson" userId="S::tracey.carson@karbonhomes.co.uk::bf442394-7dcd-44e6-837f-cad4601d2de7" providerId="AD" clId="Web-{B8C3F74D-010D-D764-1E46-C9AE0659D67F}" dt="2024-11-14T15:55:32.397" v="45"/>
          <pc:sldLayoutMkLst>
            <pc:docMk/>
            <pc:sldMasterMk cId="1799123431" sldId="2147483703"/>
            <pc:sldLayoutMk cId="4233647541" sldId="2147483870"/>
          </pc:sldLayoutMkLst>
        </pc:sldLayoutChg>
        <pc:sldLayoutChg chg="add">
          <pc:chgData name="Tracey Carson" userId="S::tracey.carson@karbonhomes.co.uk::bf442394-7dcd-44e6-837f-cad4601d2de7" providerId="AD" clId="Web-{B8C3F74D-010D-D764-1E46-C9AE0659D67F}" dt="2024-11-14T15:55:32.397" v="45"/>
          <pc:sldLayoutMkLst>
            <pc:docMk/>
            <pc:sldMasterMk cId="1799123431" sldId="2147483703"/>
            <pc:sldLayoutMk cId="4008475862" sldId="2147483871"/>
          </pc:sldLayoutMkLst>
        </pc:sldLayoutChg>
        <pc:sldLayoutChg chg="add">
          <pc:chgData name="Tracey Carson" userId="S::tracey.carson@karbonhomes.co.uk::bf442394-7dcd-44e6-837f-cad4601d2de7" providerId="AD" clId="Web-{B8C3F74D-010D-D764-1E46-C9AE0659D67F}" dt="2024-11-14T15:55:32.397" v="45"/>
          <pc:sldLayoutMkLst>
            <pc:docMk/>
            <pc:sldMasterMk cId="1799123431" sldId="2147483703"/>
            <pc:sldLayoutMk cId="3227119176" sldId="2147483872"/>
          </pc:sldLayoutMkLst>
        </pc:sldLayoutChg>
        <pc:sldLayoutChg chg="add">
          <pc:chgData name="Tracey Carson" userId="S::tracey.carson@karbonhomes.co.uk::bf442394-7dcd-44e6-837f-cad4601d2de7" providerId="AD" clId="Web-{B8C3F74D-010D-D764-1E46-C9AE0659D67F}" dt="2024-11-14T15:55:32.397" v="45"/>
          <pc:sldLayoutMkLst>
            <pc:docMk/>
            <pc:sldMasterMk cId="1799123431" sldId="2147483703"/>
            <pc:sldLayoutMk cId="1665405145" sldId="2147483873"/>
          </pc:sldLayoutMkLst>
        </pc:sldLayoutChg>
        <pc:sldLayoutChg chg="add">
          <pc:chgData name="Tracey Carson" userId="S::tracey.carson@karbonhomes.co.uk::bf442394-7dcd-44e6-837f-cad4601d2de7" providerId="AD" clId="Web-{B8C3F74D-010D-D764-1E46-C9AE0659D67F}" dt="2024-11-14T15:55:32.397" v="45"/>
          <pc:sldLayoutMkLst>
            <pc:docMk/>
            <pc:sldMasterMk cId="1799123431" sldId="2147483703"/>
            <pc:sldLayoutMk cId="3713099654" sldId="2147483874"/>
          </pc:sldLayoutMkLst>
        </pc:sldLayoutChg>
        <pc:sldLayoutChg chg="add">
          <pc:chgData name="Tracey Carson" userId="S::tracey.carson@karbonhomes.co.uk::bf442394-7dcd-44e6-837f-cad4601d2de7" providerId="AD" clId="Web-{B8C3F74D-010D-D764-1E46-C9AE0659D67F}" dt="2024-11-14T15:55:32.397" v="45"/>
          <pc:sldLayoutMkLst>
            <pc:docMk/>
            <pc:sldMasterMk cId="1799123431" sldId="2147483703"/>
            <pc:sldLayoutMk cId="2862614138" sldId="2147483875"/>
          </pc:sldLayoutMkLst>
        </pc:sldLayoutChg>
        <pc:sldLayoutChg chg="add">
          <pc:chgData name="Tracey Carson" userId="S::tracey.carson@karbonhomes.co.uk::bf442394-7dcd-44e6-837f-cad4601d2de7" providerId="AD" clId="Web-{B8C3F74D-010D-D764-1E46-C9AE0659D67F}" dt="2024-11-14T15:55:32.397" v="45"/>
          <pc:sldLayoutMkLst>
            <pc:docMk/>
            <pc:sldMasterMk cId="1799123431" sldId="2147483703"/>
            <pc:sldLayoutMk cId="3769252762" sldId="2147483876"/>
          </pc:sldLayoutMkLst>
        </pc:sldLayoutChg>
        <pc:sldLayoutChg chg="add">
          <pc:chgData name="Tracey Carson" userId="S::tracey.carson@karbonhomes.co.uk::bf442394-7dcd-44e6-837f-cad4601d2de7" providerId="AD" clId="Web-{B8C3F74D-010D-D764-1E46-C9AE0659D67F}" dt="2024-11-14T15:55:32.397" v="45"/>
          <pc:sldLayoutMkLst>
            <pc:docMk/>
            <pc:sldMasterMk cId="1799123431" sldId="2147483703"/>
            <pc:sldLayoutMk cId="2116115527" sldId="2147483877"/>
          </pc:sldLayoutMkLst>
        </pc:sldLayoutChg>
        <pc:sldLayoutChg chg="add">
          <pc:chgData name="Tracey Carson" userId="S::tracey.carson@karbonhomes.co.uk::bf442394-7dcd-44e6-837f-cad4601d2de7" providerId="AD" clId="Web-{B8C3F74D-010D-D764-1E46-C9AE0659D67F}" dt="2024-11-14T15:55:32.397" v="45"/>
          <pc:sldLayoutMkLst>
            <pc:docMk/>
            <pc:sldMasterMk cId="1799123431" sldId="2147483703"/>
            <pc:sldLayoutMk cId="601378604" sldId="2147483878"/>
          </pc:sldLayoutMkLst>
        </pc:sldLayoutChg>
      </pc:sldMasterChg>
      <pc:sldMasterChg chg="add addSldLayout">
        <pc:chgData name="Tracey Carson" userId="S::tracey.carson@karbonhomes.co.uk::bf442394-7dcd-44e6-837f-cad4601d2de7" providerId="AD" clId="Web-{B8C3F74D-010D-D764-1E46-C9AE0659D67F}" dt="2024-11-14T15:55:33.100" v="46"/>
        <pc:sldMasterMkLst>
          <pc:docMk/>
          <pc:sldMasterMk cId="1799123431" sldId="2147483879"/>
        </pc:sldMasterMkLst>
        <pc:sldLayoutChg chg="add">
          <pc:chgData name="Tracey Carson" userId="S::tracey.carson@karbonhomes.co.uk::bf442394-7dcd-44e6-837f-cad4601d2de7" providerId="AD" clId="Web-{B8C3F74D-010D-D764-1E46-C9AE0659D67F}" dt="2024-11-14T15:55:33.100" v="46"/>
          <pc:sldLayoutMkLst>
            <pc:docMk/>
            <pc:sldMasterMk cId="1799123431" sldId="2147483703"/>
            <pc:sldLayoutMk cId="641379956" sldId="2147483880"/>
          </pc:sldLayoutMkLst>
        </pc:sldLayoutChg>
        <pc:sldLayoutChg chg="add">
          <pc:chgData name="Tracey Carson" userId="S::tracey.carson@karbonhomes.co.uk::bf442394-7dcd-44e6-837f-cad4601d2de7" providerId="AD" clId="Web-{B8C3F74D-010D-D764-1E46-C9AE0659D67F}" dt="2024-11-14T15:55:33.100" v="46"/>
          <pc:sldLayoutMkLst>
            <pc:docMk/>
            <pc:sldMasterMk cId="1799123431" sldId="2147483703"/>
            <pc:sldLayoutMk cId="1688317425" sldId="2147483881"/>
          </pc:sldLayoutMkLst>
        </pc:sldLayoutChg>
        <pc:sldLayoutChg chg="add">
          <pc:chgData name="Tracey Carson" userId="S::tracey.carson@karbonhomes.co.uk::bf442394-7dcd-44e6-837f-cad4601d2de7" providerId="AD" clId="Web-{B8C3F74D-010D-D764-1E46-C9AE0659D67F}" dt="2024-11-14T15:55:33.100" v="46"/>
          <pc:sldLayoutMkLst>
            <pc:docMk/>
            <pc:sldMasterMk cId="1799123431" sldId="2147483703"/>
            <pc:sldLayoutMk cId="3312377643" sldId="2147483882"/>
          </pc:sldLayoutMkLst>
        </pc:sldLayoutChg>
        <pc:sldLayoutChg chg="add">
          <pc:chgData name="Tracey Carson" userId="S::tracey.carson@karbonhomes.co.uk::bf442394-7dcd-44e6-837f-cad4601d2de7" providerId="AD" clId="Web-{B8C3F74D-010D-D764-1E46-C9AE0659D67F}" dt="2024-11-14T15:55:33.100" v="46"/>
          <pc:sldLayoutMkLst>
            <pc:docMk/>
            <pc:sldMasterMk cId="1799123431" sldId="2147483703"/>
            <pc:sldLayoutMk cId="600724792" sldId="2147483883"/>
          </pc:sldLayoutMkLst>
        </pc:sldLayoutChg>
        <pc:sldLayoutChg chg="add">
          <pc:chgData name="Tracey Carson" userId="S::tracey.carson@karbonhomes.co.uk::bf442394-7dcd-44e6-837f-cad4601d2de7" providerId="AD" clId="Web-{B8C3F74D-010D-D764-1E46-C9AE0659D67F}" dt="2024-11-14T15:55:33.100" v="46"/>
          <pc:sldLayoutMkLst>
            <pc:docMk/>
            <pc:sldMasterMk cId="1799123431" sldId="2147483703"/>
            <pc:sldLayoutMk cId="7537309" sldId="2147483884"/>
          </pc:sldLayoutMkLst>
        </pc:sldLayoutChg>
        <pc:sldLayoutChg chg="add">
          <pc:chgData name="Tracey Carson" userId="S::tracey.carson@karbonhomes.co.uk::bf442394-7dcd-44e6-837f-cad4601d2de7" providerId="AD" clId="Web-{B8C3F74D-010D-D764-1E46-C9AE0659D67F}" dt="2024-11-14T15:55:33.100" v="46"/>
          <pc:sldLayoutMkLst>
            <pc:docMk/>
            <pc:sldMasterMk cId="1799123431" sldId="2147483703"/>
            <pc:sldLayoutMk cId="1465174522" sldId="2147483885"/>
          </pc:sldLayoutMkLst>
        </pc:sldLayoutChg>
        <pc:sldLayoutChg chg="add">
          <pc:chgData name="Tracey Carson" userId="S::tracey.carson@karbonhomes.co.uk::bf442394-7dcd-44e6-837f-cad4601d2de7" providerId="AD" clId="Web-{B8C3F74D-010D-D764-1E46-C9AE0659D67F}" dt="2024-11-14T15:55:33.100" v="46"/>
          <pc:sldLayoutMkLst>
            <pc:docMk/>
            <pc:sldMasterMk cId="1799123431" sldId="2147483703"/>
            <pc:sldLayoutMk cId="1758266375" sldId="2147483886"/>
          </pc:sldLayoutMkLst>
        </pc:sldLayoutChg>
        <pc:sldLayoutChg chg="add">
          <pc:chgData name="Tracey Carson" userId="S::tracey.carson@karbonhomes.co.uk::bf442394-7dcd-44e6-837f-cad4601d2de7" providerId="AD" clId="Web-{B8C3F74D-010D-D764-1E46-C9AE0659D67F}" dt="2024-11-14T15:55:33.100" v="46"/>
          <pc:sldLayoutMkLst>
            <pc:docMk/>
            <pc:sldMasterMk cId="1799123431" sldId="2147483703"/>
            <pc:sldLayoutMk cId="2642768192" sldId="2147483887"/>
          </pc:sldLayoutMkLst>
        </pc:sldLayoutChg>
        <pc:sldLayoutChg chg="add">
          <pc:chgData name="Tracey Carson" userId="S::tracey.carson@karbonhomes.co.uk::bf442394-7dcd-44e6-837f-cad4601d2de7" providerId="AD" clId="Web-{B8C3F74D-010D-D764-1E46-C9AE0659D67F}" dt="2024-11-14T15:55:33.100" v="46"/>
          <pc:sldLayoutMkLst>
            <pc:docMk/>
            <pc:sldMasterMk cId="1799123431" sldId="2147483703"/>
            <pc:sldLayoutMk cId="2292759704" sldId="2147483888"/>
          </pc:sldLayoutMkLst>
        </pc:sldLayoutChg>
        <pc:sldLayoutChg chg="add">
          <pc:chgData name="Tracey Carson" userId="S::tracey.carson@karbonhomes.co.uk::bf442394-7dcd-44e6-837f-cad4601d2de7" providerId="AD" clId="Web-{B8C3F74D-010D-D764-1E46-C9AE0659D67F}" dt="2024-11-14T15:55:33.100" v="46"/>
          <pc:sldLayoutMkLst>
            <pc:docMk/>
            <pc:sldMasterMk cId="1799123431" sldId="2147483703"/>
            <pc:sldLayoutMk cId="3822152250" sldId="2147483889"/>
          </pc:sldLayoutMkLst>
        </pc:sldLayoutChg>
        <pc:sldLayoutChg chg="add">
          <pc:chgData name="Tracey Carson" userId="S::tracey.carson@karbonhomes.co.uk::bf442394-7dcd-44e6-837f-cad4601d2de7" providerId="AD" clId="Web-{B8C3F74D-010D-D764-1E46-C9AE0659D67F}" dt="2024-11-14T15:55:33.100" v="46"/>
          <pc:sldLayoutMkLst>
            <pc:docMk/>
            <pc:sldMasterMk cId="1799123431" sldId="2147483703"/>
            <pc:sldLayoutMk cId="2125437440" sldId="2147483890"/>
          </pc:sldLayoutMkLst>
        </pc:sldLayoutChg>
        <pc:sldLayoutChg chg="add">
          <pc:chgData name="Tracey Carson" userId="S::tracey.carson@karbonhomes.co.uk::bf442394-7dcd-44e6-837f-cad4601d2de7" providerId="AD" clId="Web-{B8C3F74D-010D-D764-1E46-C9AE0659D67F}" dt="2024-11-14T15:55:33.100" v="46"/>
          <pc:sldLayoutMkLst>
            <pc:docMk/>
            <pc:sldMasterMk cId="1799123431" sldId="2147483703"/>
            <pc:sldLayoutMk cId="1793903399" sldId="2147483891"/>
          </pc:sldLayoutMkLst>
        </pc:sldLayoutChg>
        <pc:sldLayoutChg chg="add">
          <pc:chgData name="Tracey Carson" userId="S::tracey.carson@karbonhomes.co.uk::bf442394-7dcd-44e6-837f-cad4601d2de7" providerId="AD" clId="Web-{B8C3F74D-010D-D764-1E46-C9AE0659D67F}" dt="2024-11-14T15:55:33.100" v="46"/>
          <pc:sldLayoutMkLst>
            <pc:docMk/>
            <pc:sldMasterMk cId="1799123431" sldId="2147483703"/>
            <pc:sldLayoutMk cId="4233647541" sldId="2147483892"/>
          </pc:sldLayoutMkLst>
        </pc:sldLayoutChg>
        <pc:sldLayoutChg chg="add">
          <pc:chgData name="Tracey Carson" userId="S::tracey.carson@karbonhomes.co.uk::bf442394-7dcd-44e6-837f-cad4601d2de7" providerId="AD" clId="Web-{B8C3F74D-010D-D764-1E46-C9AE0659D67F}" dt="2024-11-14T15:55:33.100" v="46"/>
          <pc:sldLayoutMkLst>
            <pc:docMk/>
            <pc:sldMasterMk cId="1799123431" sldId="2147483703"/>
            <pc:sldLayoutMk cId="4008475862" sldId="2147483893"/>
          </pc:sldLayoutMkLst>
        </pc:sldLayoutChg>
        <pc:sldLayoutChg chg="add">
          <pc:chgData name="Tracey Carson" userId="S::tracey.carson@karbonhomes.co.uk::bf442394-7dcd-44e6-837f-cad4601d2de7" providerId="AD" clId="Web-{B8C3F74D-010D-D764-1E46-C9AE0659D67F}" dt="2024-11-14T15:55:33.100" v="46"/>
          <pc:sldLayoutMkLst>
            <pc:docMk/>
            <pc:sldMasterMk cId="1799123431" sldId="2147483703"/>
            <pc:sldLayoutMk cId="3227119176" sldId="2147483894"/>
          </pc:sldLayoutMkLst>
        </pc:sldLayoutChg>
        <pc:sldLayoutChg chg="add">
          <pc:chgData name="Tracey Carson" userId="S::tracey.carson@karbonhomes.co.uk::bf442394-7dcd-44e6-837f-cad4601d2de7" providerId="AD" clId="Web-{B8C3F74D-010D-D764-1E46-C9AE0659D67F}" dt="2024-11-14T15:55:33.100" v="46"/>
          <pc:sldLayoutMkLst>
            <pc:docMk/>
            <pc:sldMasterMk cId="1799123431" sldId="2147483703"/>
            <pc:sldLayoutMk cId="1665405145" sldId="2147483895"/>
          </pc:sldLayoutMkLst>
        </pc:sldLayoutChg>
        <pc:sldLayoutChg chg="add">
          <pc:chgData name="Tracey Carson" userId="S::tracey.carson@karbonhomes.co.uk::bf442394-7dcd-44e6-837f-cad4601d2de7" providerId="AD" clId="Web-{B8C3F74D-010D-D764-1E46-C9AE0659D67F}" dt="2024-11-14T15:55:33.100" v="46"/>
          <pc:sldLayoutMkLst>
            <pc:docMk/>
            <pc:sldMasterMk cId="1799123431" sldId="2147483703"/>
            <pc:sldLayoutMk cId="3713099654" sldId="2147483896"/>
          </pc:sldLayoutMkLst>
        </pc:sldLayoutChg>
        <pc:sldLayoutChg chg="add">
          <pc:chgData name="Tracey Carson" userId="S::tracey.carson@karbonhomes.co.uk::bf442394-7dcd-44e6-837f-cad4601d2de7" providerId="AD" clId="Web-{B8C3F74D-010D-D764-1E46-C9AE0659D67F}" dt="2024-11-14T15:55:33.100" v="46"/>
          <pc:sldLayoutMkLst>
            <pc:docMk/>
            <pc:sldMasterMk cId="1799123431" sldId="2147483703"/>
            <pc:sldLayoutMk cId="2862614138" sldId="2147483897"/>
          </pc:sldLayoutMkLst>
        </pc:sldLayoutChg>
        <pc:sldLayoutChg chg="add">
          <pc:chgData name="Tracey Carson" userId="S::tracey.carson@karbonhomes.co.uk::bf442394-7dcd-44e6-837f-cad4601d2de7" providerId="AD" clId="Web-{B8C3F74D-010D-D764-1E46-C9AE0659D67F}" dt="2024-11-14T15:55:33.100" v="46"/>
          <pc:sldLayoutMkLst>
            <pc:docMk/>
            <pc:sldMasterMk cId="1799123431" sldId="2147483703"/>
            <pc:sldLayoutMk cId="3769252762" sldId="2147483898"/>
          </pc:sldLayoutMkLst>
        </pc:sldLayoutChg>
        <pc:sldLayoutChg chg="add">
          <pc:chgData name="Tracey Carson" userId="S::tracey.carson@karbonhomes.co.uk::bf442394-7dcd-44e6-837f-cad4601d2de7" providerId="AD" clId="Web-{B8C3F74D-010D-D764-1E46-C9AE0659D67F}" dt="2024-11-14T15:55:33.100" v="46"/>
          <pc:sldLayoutMkLst>
            <pc:docMk/>
            <pc:sldMasterMk cId="1799123431" sldId="2147483703"/>
            <pc:sldLayoutMk cId="2116115527" sldId="2147483899"/>
          </pc:sldLayoutMkLst>
        </pc:sldLayoutChg>
        <pc:sldLayoutChg chg="add">
          <pc:chgData name="Tracey Carson" userId="S::tracey.carson@karbonhomes.co.uk::bf442394-7dcd-44e6-837f-cad4601d2de7" providerId="AD" clId="Web-{B8C3F74D-010D-D764-1E46-C9AE0659D67F}" dt="2024-11-14T15:55:33.100" v="46"/>
          <pc:sldLayoutMkLst>
            <pc:docMk/>
            <pc:sldMasterMk cId="1799123431" sldId="2147483703"/>
            <pc:sldLayoutMk cId="601378604" sldId="2147483900"/>
          </pc:sldLayoutMkLst>
        </pc:sldLayoutChg>
      </pc:sldMasterChg>
      <pc:sldMasterChg chg="add addSldLayout">
        <pc:chgData name="Tracey Carson" userId="S::tracey.carson@karbonhomes.co.uk::bf442394-7dcd-44e6-837f-cad4601d2de7" providerId="AD" clId="Web-{B8C3F74D-010D-D764-1E46-C9AE0659D67F}" dt="2024-11-14T15:55:33.788" v="47"/>
        <pc:sldMasterMkLst>
          <pc:docMk/>
          <pc:sldMasterMk cId="1799123431" sldId="2147483901"/>
        </pc:sldMasterMkLst>
        <pc:sldLayoutChg chg="add">
          <pc:chgData name="Tracey Carson" userId="S::tracey.carson@karbonhomes.co.uk::bf442394-7dcd-44e6-837f-cad4601d2de7" providerId="AD" clId="Web-{B8C3F74D-010D-D764-1E46-C9AE0659D67F}" dt="2024-11-14T15:55:33.788" v="47"/>
          <pc:sldLayoutMkLst>
            <pc:docMk/>
            <pc:sldMasterMk cId="1799123431" sldId="2147483703"/>
            <pc:sldLayoutMk cId="641379956" sldId="2147483902"/>
          </pc:sldLayoutMkLst>
        </pc:sldLayoutChg>
        <pc:sldLayoutChg chg="add">
          <pc:chgData name="Tracey Carson" userId="S::tracey.carson@karbonhomes.co.uk::bf442394-7dcd-44e6-837f-cad4601d2de7" providerId="AD" clId="Web-{B8C3F74D-010D-D764-1E46-C9AE0659D67F}" dt="2024-11-14T15:55:33.788" v="47"/>
          <pc:sldLayoutMkLst>
            <pc:docMk/>
            <pc:sldMasterMk cId="1799123431" sldId="2147483703"/>
            <pc:sldLayoutMk cId="1688317425" sldId="2147483903"/>
          </pc:sldLayoutMkLst>
        </pc:sldLayoutChg>
        <pc:sldLayoutChg chg="add">
          <pc:chgData name="Tracey Carson" userId="S::tracey.carson@karbonhomes.co.uk::bf442394-7dcd-44e6-837f-cad4601d2de7" providerId="AD" clId="Web-{B8C3F74D-010D-D764-1E46-C9AE0659D67F}" dt="2024-11-14T15:55:33.788" v="47"/>
          <pc:sldLayoutMkLst>
            <pc:docMk/>
            <pc:sldMasterMk cId="1799123431" sldId="2147483703"/>
            <pc:sldLayoutMk cId="3312377643" sldId="2147483904"/>
          </pc:sldLayoutMkLst>
        </pc:sldLayoutChg>
        <pc:sldLayoutChg chg="add">
          <pc:chgData name="Tracey Carson" userId="S::tracey.carson@karbonhomes.co.uk::bf442394-7dcd-44e6-837f-cad4601d2de7" providerId="AD" clId="Web-{B8C3F74D-010D-D764-1E46-C9AE0659D67F}" dt="2024-11-14T15:55:33.788" v="47"/>
          <pc:sldLayoutMkLst>
            <pc:docMk/>
            <pc:sldMasterMk cId="1799123431" sldId="2147483703"/>
            <pc:sldLayoutMk cId="600724792" sldId="2147483905"/>
          </pc:sldLayoutMkLst>
        </pc:sldLayoutChg>
        <pc:sldLayoutChg chg="add">
          <pc:chgData name="Tracey Carson" userId="S::tracey.carson@karbonhomes.co.uk::bf442394-7dcd-44e6-837f-cad4601d2de7" providerId="AD" clId="Web-{B8C3F74D-010D-D764-1E46-C9AE0659D67F}" dt="2024-11-14T15:55:33.788" v="47"/>
          <pc:sldLayoutMkLst>
            <pc:docMk/>
            <pc:sldMasterMk cId="1799123431" sldId="2147483703"/>
            <pc:sldLayoutMk cId="7537309" sldId="2147483906"/>
          </pc:sldLayoutMkLst>
        </pc:sldLayoutChg>
        <pc:sldLayoutChg chg="add">
          <pc:chgData name="Tracey Carson" userId="S::tracey.carson@karbonhomes.co.uk::bf442394-7dcd-44e6-837f-cad4601d2de7" providerId="AD" clId="Web-{B8C3F74D-010D-D764-1E46-C9AE0659D67F}" dt="2024-11-14T15:55:33.788" v="47"/>
          <pc:sldLayoutMkLst>
            <pc:docMk/>
            <pc:sldMasterMk cId="1799123431" sldId="2147483703"/>
            <pc:sldLayoutMk cId="1465174522" sldId="2147483907"/>
          </pc:sldLayoutMkLst>
        </pc:sldLayoutChg>
        <pc:sldLayoutChg chg="add">
          <pc:chgData name="Tracey Carson" userId="S::tracey.carson@karbonhomes.co.uk::bf442394-7dcd-44e6-837f-cad4601d2de7" providerId="AD" clId="Web-{B8C3F74D-010D-D764-1E46-C9AE0659D67F}" dt="2024-11-14T15:55:33.788" v="47"/>
          <pc:sldLayoutMkLst>
            <pc:docMk/>
            <pc:sldMasterMk cId="1799123431" sldId="2147483703"/>
            <pc:sldLayoutMk cId="1758266375" sldId="2147483908"/>
          </pc:sldLayoutMkLst>
        </pc:sldLayoutChg>
        <pc:sldLayoutChg chg="add">
          <pc:chgData name="Tracey Carson" userId="S::tracey.carson@karbonhomes.co.uk::bf442394-7dcd-44e6-837f-cad4601d2de7" providerId="AD" clId="Web-{B8C3F74D-010D-D764-1E46-C9AE0659D67F}" dt="2024-11-14T15:55:33.788" v="47"/>
          <pc:sldLayoutMkLst>
            <pc:docMk/>
            <pc:sldMasterMk cId="1799123431" sldId="2147483703"/>
            <pc:sldLayoutMk cId="2642768192" sldId="2147483909"/>
          </pc:sldLayoutMkLst>
        </pc:sldLayoutChg>
        <pc:sldLayoutChg chg="add">
          <pc:chgData name="Tracey Carson" userId="S::tracey.carson@karbonhomes.co.uk::bf442394-7dcd-44e6-837f-cad4601d2de7" providerId="AD" clId="Web-{B8C3F74D-010D-D764-1E46-C9AE0659D67F}" dt="2024-11-14T15:55:33.788" v="47"/>
          <pc:sldLayoutMkLst>
            <pc:docMk/>
            <pc:sldMasterMk cId="1799123431" sldId="2147483703"/>
            <pc:sldLayoutMk cId="2292759704" sldId="2147483910"/>
          </pc:sldLayoutMkLst>
        </pc:sldLayoutChg>
        <pc:sldLayoutChg chg="add">
          <pc:chgData name="Tracey Carson" userId="S::tracey.carson@karbonhomes.co.uk::bf442394-7dcd-44e6-837f-cad4601d2de7" providerId="AD" clId="Web-{B8C3F74D-010D-D764-1E46-C9AE0659D67F}" dt="2024-11-14T15:55:33.788" v="47"/>
          <pc:sldLayoutMkLst>
            <pc:docMk/>
            <pc:sldMasterMk cId="1799123431" sldId="2147483703"/>
            <pc:sldLayoutMk cId="3822152250" sldId="2147483911"/>
          </pc:sldLayoutMkLst>
        </pc:sldLayoutChg>
        <pc:sldLayoutChg chg="add">
          <pc:chgData name="Tracey Carson" userId="S::tracey.carson@karbonhomes.co.uk::bf442394-7dcd-44e6-837f-cad4601d2de7" providerId="AD" clId="Web-{B8C3F74D-010D-D764-1E46-C9AE0659D67F}" dt="2024-11-14T15:55:33.788" v="47"/>
          <pc:sldLayoutMkLst>
            <pc:docMk/>
            <pc:sldMasterMk cId="1799123431" sldId="2147483703"/>
            <pc:sldLayoutMk cId="2125437440" sldId="2147483912"/>
          </pc:sldLayoutMkLst>
        </pc:sldLayoutChg>
        <pc:sldLayoutChg chg="add">
          <pc:chgData name="Tracey Carson" userId="S::tracey.carson@karbonhomes.co.uk::bf442394-7dcd-44e6-837f-cad4601d2de7" providerId="AD" clId="Web-{B8C3F74D-010D-D764-1E46-C9AE0659D67F}" dt="2024-11-14T15:55:33.788" v="47"/>
          <pc:sldLayoutMkLst>
            <pc:docMk/>
            <pc:sldMasterMk cId="1799123431" sldId="2147483703"/>
            <pc:sldLayoutMk cId="1793903399" sldId="2147483913"/>
          </pc:sldLayoutMkLst>
        </pc:sldLayoutChg>
        <pc:sldLayoutChg chg="add">
          <pc:chgData name="Tracey Carson" userId="S::tracey.carson@karbonhomes.co.uk::bf442394-7dcd-44e6-837f-cad4601d2de7" providerId="AD" clId="Web-{B8C3F74D-010D-D764-1E46-C9AE0659D67F}" dt="2024-11-14T15:55:33.788" v="47"/>
          <pc:sldLayoutMkLst>
            <pc:docMk/>
            <pc:sldMasterMk cId="1799123431" sldId="2147483703"/>
            <pc:sldLayoutMk cId="4233647541" sldId="2147483914"/>
          </pc:sldLayoutMkLst>
        </pc:sldLayoutChg>
        <pc:sldLayoutChg chg="add">
          <pc:chgData name="Tracey Carson" userId="S::tracey.carson@karbonhomes.co.uk::bf442394-7dcd-44e6-837f-cad4601d2de7" providerId="AD" clId="Web-{B8C3F74D-010D-D764-1E46-C9AE0659D67F}" dt="2024-11-14T15:55:33.788" v="47"/>
          <pc:sldLayoutMkLst>
            <pc:docMk/>
            <pc:sldMasterMk cId="1799123431" sldId="2147483703"/>
            <pc:sldLayoutMk cId="4008475862" sldId="2147483915"/>
          </pc:sldLayoutMkLst>
        </pc:sldLayoutChg>
        <pc:sldLayoutChg chg="add">
          <pc:chgData name="Tracey Carson" userId="S::tracey.carson@karbonhomes.co.uk::bf442394-7dcd-44e6-837f-cad4601d2de7" providerId="AD" clId="Web-{B8C3F74D-010D-D764-1E46-C9AE0659D67F}" dt="2024-11-14T15:55:33.788" v="47"/>
          <pc:sldLayoutMkLst>
            <pc:docMk/>
            <pc:sldMasterMk cId="1799123431" sldId="2147483703"/>
            <pc:sldLayoutMk cId="3227119176" sldId="2147483916"/>
          </pc:sldLayoutMkLst>
        </pc:sldLayoutChg>
        <pc:sldLayoutChg chg="add">
          <pc:chgData name="Tracey Carson" userId="S::tracey.carson@karbonhomes.co.uk::bf442394-7dcd-44e6-837f-cad4601d2de7" providerId="AD" clId="Web-{B8C3F74D-010D-D764-1E46-C9AE0659D67F}" dt="2024-11-14T15:55:33.788" v="47"/>
          <pc:sldLayoutMkLst>
            <pc:docMk/>
            <pc:sldMasterMk cId="1799123431" sldId="2147483703"/>
            <pc:sldLayoutMk cId="1665405145" sldId="2147483917"/>
          </pc:sldLayoutMkLst>
        </pc:sldLayoutChg>
        <pc:sldLayoutChg chg="add">
          <pc:chgData name="Tracey Carson" userId="S::tracey.carson@karbonhomes.co.uk::bf442394-7dcd-44e6-837f-cad4601d2de7" providerId="AD" clId="Web-{B8C3F74D-010D-D764-1E46-C9AE0659D67F}" dt="2024-11-14T15:55:33.788" v="47"/>
          <pc:sldLayoutMkLst>
            <pc:docMk/>
            <pc:sldMasterMk cId="1799123431" sldId="2147483703"/>
            <pc:sldLayoutMk cId="3713099654" sldId="2147483918"/>
          </pc:sldLayoutMkLst>
        </pc:sldLayoutChg>
        <pc:sldLayoutChg chg="add">
          <pc:chgData name="Tracey Carson" userId="S::tracey.carson@karbonhomes.co.uk::bf442394-7dcd-44e6-837f-cad4601d2de7" providerId="AD" clId="Web-{B8C3F74D-010D-D764-1E46-C9AE0659D67F}" dt="2024-11-14T15:55:33.788" v="47"/>
          <pc:sldLayoutMkLst>
            <pc:docMk/>
            <pc:sldMasterMk cId="1799123431" sldId="2147483703"/>
            <pc:sldLayoutMk cId="2862614138" sldId="2147483919"/>
          </pc:sldLayoutMkLst>
        </pc:sldLayoutChg>
        <pc:sldLayoutChg chg="add">
          <pc:chgData name="Tracey Carson" userId="S::tracey.carson@karbonhomes.co.uk::bf442394-7dcd-44e6-837f-cad4601d2de7" providerId="AD" clId="Web-{B8C3F74D-010D-D764-1E46-C9AE0659D67F}" dt="2024-11-14T15:55:33.788" v="47"/>
          <pc:sldLayoutMkLst>
            <pc:docMk/>
            <pc:sldMasterMk cId="1799123431" sldId="2147483703"/>
            <pc:sldLayoutMk cId="3769252762" sldId="2147483920"/>
          </pc:sldLayoutMkLst>
        </pc:sldLayoutChg>
        <pc:sldLayoutChg chg="add">
          <pc:chgData name="Tracey Carson" userId="S::tracey.carson@karbonhomes.co.uk::bf442394-7dcd-44e6-837f-cad4601d2de7" providerId="AD" clId="Web-{B8C3F74D-010D-D764-1E46-C9AE0659D67F}" dt="2024-11-14T15:55:33.788" v="47"/>
          <pc:sldLayoutMkLst>
            <pc:docMk/>
            <pc:sldMasterMk cId="1799123431" sldId="2147483703"/>
            <pc:sldLayoutMk cId="2116115527" sldId="2147483921"/>
          </pc:sldLayoutMkLst>
        </pc:sldLayoutChg>
        <pc:sldLayoutChg chg="add">
          <pc:chgData name="Tracey Carson" userId="S::tracey.carson@karbonhomes.co.uk::bf442394-7dcd-44e6-837f-cad4601d2de7" providerId="AD" clId="Web-{B8C3F74D-010D-D764-1E46-C9AE0659D67F}" dt="2024-11-14T15:55:33.788" v="47"/>
          <pc:sldLayoutMkLst>
            <pc:docMk/>
            <pc:sldMasterMk cId="1799123431" sldId="2147483703"/>
            <pc:sldLayoutMk cId="601378604" sldId="2147483922"/>
          </pc:sldLayoutMkLst>
        </pc:sldLayoutChg>
      </pc:sldMasterChg>
      <pc:sldMasterChg chg="add addSldLayout">
        <pc:chgData name="Tracey Carson" userId="S::tracey.carson@karbonhomes.co.uk::bf442394-7dcd-44e6-837f-cad4601d2de7" providerId="AD" clId="Web-{B8C3F74D-010D-D764-1E46-C9AE0659D67F}" dt="2024-11-14T15:55:34.553" v="48"/>
        <pc:sldMasterMkLst>
          <pc:docMk/>
          <pc:sldMasterMk cId="1799123431" sldId="2147483923"/>
        </pc:sldMasterMkLst>
        <pc:sldLayoutChg chg="add">
          <pc:chgData name="Tracey Carson" userId="S::tracey.carson@karbonhomes.co.uk::bf442394-7dcd-44e6-837f-cad4601d2de7" providerId="AD" clId="Web-{B8C3F74D-010D-D764-1E46-C9AE0659D67F}" dt="2024-11-14T15:55:34.553" v="48"/>
          <pc:sldLayoutMkLst>
            <pc:docMk/>
            <pc:sldMasterMk cId="1799123431" sldId="2147483703"/>
            <pc:sldLayoutMk cId="641379956" sldId="2147483924"/>
          </pc:sldLayoutMkLst>
        </pc:sldLayoutChg>
        <pc:sldLayoutChg chg="add">
          <pc:chgData name="Tracey Carson" userId="S::tracey.carson@karbonhomes.co.uk::bf442394-7dcd-44e6-837f-cad4601d2de7" providerId="AD" clId="Web-{B8C3F74D-010D-D764-1E46-C9AE0659D67F}" dt="2024-11-14T15:55:34.553" v="48"/>
          <pc:sldLayoutMkLst>
            <pc:docMk/>
            <pc:sldMasterMk cId="1799123431" sldId="2147483703"/>
            <pc:sldLayoutMk cId="1688317425" sldId="2147483925"/>
          </pc:sldLayoutMkLst>
        </pc:sldLayoutChg>
        <pc:sldLayoutChg chg="add">
          <pc:chgData name="Tracey Carson" userId="S::tracey.carson@karbonhomes.co.uk::bf442394-7dcd-44e6-837f-cad4601d2de7" providerId="AD" clId="Web-{B8C3F74D-010D-D764-1E46-C9AE0659D67F}" dt="2024-11-14T15:55:34.553" v="48"/>
          <pc:sldLayoutMkLst>
            <pc:docMk/>
            <pc:sldMasterMk cId="1799123431" sldId="2147483703"/>
            <pc:sldLayoutMk cId="3312377643" sldId="2147483926"/>
          </pc:sldLayoutMkLst>
        </pc:sldLayoutChg>
        <pc:sldLayoutChg chg="add">
          <pc:chgData name="Tracey Carson" userId="S::tracey.carson@karbonhomes.co.uk::bf442394-7dcd-44e6-837f-cad4601d2de7" providerId="AD" clId="Web-{B8C3F74D-010D-D764-1E46-C9AE0659D67F}" dt="2024-11-14T15:55:34.553" v="48"/>
          <pc:sldLayoutMkLst>
            <pc:docMk/>
            <pc:sldMasterMk cId="1799123431" sldId="2147483703"/>
            <pc:sldLayoutMk cId="600724792" sldId="2147483927"/>
          </pc:sldLayoutMkLst>
        </pc:sldLayoutChg>
        <pc:sldLayoutChg chg="add">
          <pc:chgData name="Tracey Carson" userId="S::tracey.carson@karbonhomes.co.uk::bf442394-7dcd-44e6-837f-cad4601d2de7" providerId="AD" clId="Web-{B8C3F74D-010D-D764-1E46-C9AE0659D67F}" dt="2024-11-14T15:55:34.553" v="48"/>
          <pc:sldLayoutMkLst>
            <pc:docMk/>
            <pc:sldMasterMk cId="1799123431" sldId="2147483703"/>
            <pc:sldLayoutMk cId="7537309" sldId="2147483928"/>
          </pc:sldLayoutMkLst>
        </pc:sldLayoutChg>
        <pc:sldLayoutChg chg="add">
          <pc:chgData name="Tracey Carson" userId="S::tracey.carson@karbonhomes.co.uk::bf442394-7dcd-44e6-837f-cad4601d2de7" providerId="AD" clId="Web-{B8C3F74D-010D-D764-1E46-C9AE0659D67F}" dt="2024-11-14T15:55:34.553" v="48"/>
          <pc:sldLayoutMkLst>
            <pc:docMk/>
            <pc:sldMasterMk cId="1799123431" sldId="2147483703"/>
            <pc:sldLayoutMk cId="1465174522" sldId="2147483929"/>
          </pc:sldLayoutMkLst>
        </pc:sldLayoutChg>
        <pc:sldLayoutChg chg="add">
          <pc:chgData name="Tracey Carson" userId="S::tracey.carson@karbonhomes.co.uk::bf442394-7dcd-44e6-837f-cad4601d2de7" providerId="AD" clId="Web-{B8C3F74D-010D-D764-1E46-C9AE0659D67F}" dt="2024-11-14T15:55:34.553" v="48"/>
          <pc:sldLayoutMkLst>
            <pc:docMk/>
            <pc:sldMasterMk cId="1799123431" sldId="2147483703"/>
            <pc:sldLayoutMk cId="1758266375" sldId="2147483930"/>
          </pc:sldLayoutMkLst>
        </pc:sldLayoutChg>
        <pc:sldLayoutChg chg="add">
          <pc:chgData name="Tracey Carson" userId="S::tracey.carson@karbonhomes.co.uk::bf442394-7dcd-44e6-837f-cad4601d2de7" providerId="AD" clId="Web-{B8C3F74D-010D-D764-1E46-C9AE0659D67F}" dt="2024-11-14T15:55:34.553" v="48"/>
          <pc:sldLayoutMkLst>
            <pc:docMk/>
            <pc:sldMasterMk cId="1799123431" sldId="2147483703"/>
            <pc:sldLayoutMk cId="2642768192" sldId="2147483931"/>
          </pc:sldLayoutMkLst>
        </pc:sldLayoutChg>
        <pc:sldLayoutChg chg="add">
          <pc:chgData name="Tracey Carson" userId="S::tracey.carson@karbonhomes.co.uk::bf442394-7dcd-44e6-837f-cad4601d2de7" providerId="AD" clId="Web-{B8C3F74D-010D-D764-1E46-C9AE0659D67F}" dt="2024-11-14T15:55:34.553" v="48"/>
          <pc:sldLayoutMkLst>
            <pc:docMk/>
            <pc:sldMasterMk cId="1799123431" sldId="2147483703"/>
            <pc:sldLayoutMk cId="2292759704" sldId="2147483932"/>
          </pc:sldLayoutMkLst>
        </pc:sldLayoutChg>
        <pc:sldLayoutChg chg="add">
          <pc:chgData name="Tracey Carson" userId="S::tracey.carson@karbonhomes.co.uk::bf442394-7dcd-44e6-837f-cad4601d2de7" providerId="AD" clId="Web-{B8C3F74D-010D-D764-1E46-C9AE0659D67F}" dt="2024-11-14T15:55:34.553" v="48"/>
          <pc:sldLayoutMkLst>
            <pc:docMk/>
            <pc:sldMasterMk cId="1799123431" sldId="2147483703"/>
            <pc:sldLayoutMk cId="3822152250" sldId="2147483933"/>
          </pc:sldLayoutMkLst>
        </pc:sldLayoutChg>
        <pc:sldLayoutChg chg="add">
          <pc:chgData name="Tracey Carson" userId="S::tracey.carson@karbonhomes.co.uk::bf442394-7dcd-44e6-837f-cad4601d2de7" providerId="AD" clId="Web-{B8C3F74D-010D-D764-1E46-C9AE0659D67F}" dt="2024-11-14T15:55:34.553" v="48"/>
          <pc:sldLayoutMkLst>
            <pc:docMk/>
            <pc:sldMasterMk cId="1799123431" sldId="2147483703"/>
            <pc:sldLayoutMk cId="2125437440" sldId="2147483934"/>
          </pc:sldLayoutMkLst>
        </pc:sldLayoutChg>
        <pc:sldLayoutChg chg="add">
          <pc:chgData name="Tracey Carson" userId="S::tracey.carson@karbonhomes.co.uk::bf442394-7dcd-44e6-837f-cad4601d2de7" providerId="AD" clId="Web-{B8C3F74D-010D-D764-1E46-C9AE0659D67F}" dt="2024-11-14T15:55:34.553" v="48"/>
          <pc:sldLayoutMkLst>
            <pc:docMk/>
            <pc:sldMasterMk cId="1799123431" sldId="2147483703"/>
            <pc:sldLayoutMk cId="1793903399" sldId="2147483935"/>
          </pc:sldLayoutMkLst>
        </pc:sldLayoutChg>
        <pc:sldLayoutChg chg="add">
          <pc:chgData name="Tracey Carson" userId="S::tracey.carson@karbonhomes.co.uk::bf442394-7dcd-44e6-837f-cad4601d2de7" providerId="AD" clId="Web-{B8C3F74D-010D-D764-1E46-C9AE0659D67F}" dt="2024-11-14T15:55:34.553" v="48"/>
          <pc:sldLayoutMkLst>
            <pc:docMk/>
            <pc:sldMasterMk cId="1799123431" sldId="2147483703"/>
            <pc:sldLayoutMk cId="4233647541" sldId="2147483936"/>
          </pc:sldLayoutMkLst>
        </pc:sldLayoutChg>
        <pc:sldLayoutChg chg="add">
          <pc:chgData name="Tracey Carson" userId="S::tracey.carson@karbonhomes.co.uk::bf442394-7dcd-44e6-837f-cad4601d2de7" providerId="AD" clId="Web-{B8C3F74D-010D-D764-1E46-C9AE0659D67F}" dt="2024-11-14T15:55:34.553" v="48"/>
          <pc:sldLayoutMkLst>
            <pc:docMk/>
            <pc:sldMasterMk cId="1799123431" sldId="2147483703"/>
            <pc:sldLayoutMk cId="4008475862" sldId="2147483937"/>
          </pc:sldLayoutMkLst>
        </pc:sldLayoutChg>
        <pc:sldLayoutChg chg="add">
          <pc:chgData name="Tracey Carson" userId="S::tracey.carson@karbonhomes.co.uk::bf442394-7dcd-44e6-837f-cad4601d2de7" providerId="AD" clId="Web-{B8C3F74D-010D-D764-1E46-C9AE0659D67F}" dt="2024-11-14T15:55:34.553" v="48"/>
          <pc:sldLayoutMkLst>
            <pc:docMk/>
            <pc:sldMasterMk cId="1799123431" sldId="2147483703"/>
            <pc:sldLayoutMk cId="3227119176" sldId="2147483938"/>
          </pc:sldLayoutMkLst>
        </pc:sldLayoutChg>
        <pc:sldLayoutChg chg="add">
          <pc:chgData name="Tracey Carson" userId="S::tracey.carson@karbonhomes.co.uk::bf442394-7dcd-44e6-837f-cad4601d2de7" providerId="AD" clId="Web-{B8C3F74D-010D-D764-1E46-C9AE0659D67F}" dt="2024-11-14T15:55:34.553" v="48"/>
          <pc:sldLayoutMkLst>
            <pc:docMk/>
            <pc:sldMasterMk cId="1799123431" sldId="2147483703"/>
            <pc:sldLayoutMk cId="1665405145" sldId="2147483939"/>
          </pc:sldLayoutMkLst>
        </pc:sldLayoutChg>
        <pc:sldLayoutChg chg="add">
          <pc:chgData name="Tracey Carson" userId="S::tracey.carson@karbonhomes.co.uk::bf442394-7dcd-44e6-837f-cad4601d2de7" providerId="AD" clId="Web-{B8C3F74D-010D-D764-1E46-C9AE0659D67F}" dt="2024-11-14T15:55:34.553" v="48"/>
          <pc:sldLayoutMkLst>
            <pc:docMk/>
            <pc:sldMasterMk cId="1799123431" sldId="2147483703"/>
            <pc:sldLayoutMk cId="3713099654" sldId="2147483940"/>
          </pc:sldLayoutMkLst>
        </pc:sldLayoutChg>
        <pc:sldLayoutChg chg="add">
          <pc:chgData name="Tracey Carson" userId="S::tracey.carson@karbonhomes.co.uk::bf442394-7dcd-44e6-837f-cad4601d2de7" providerId="AD" clId="Web-{B8C3F74D-010D-D764-1E46-C9AE0659D67F}" dt="2024-11-14T15:55:34.553" v="48"/>
          <pc:sldLayoutMkLst>
            <pc:docMk/>
            <pc:sldMasterMk cId="1799123431" sldId="2147483703"/>
            <pc:sldLayoutMk cId="2862614138" sldId="2147483941"/>
          </pc:sldLayoutMkLst>
        </pc:sldLayoutChg>
        <pc:sldLayoutChg chg="add">
          <pc:chgData name="Tracey Carson" userId="S::tracey.carson@karbonhomes.co.uk::bf442394-7dcd-44e6-837f-cad4601d2de7" providerId="AD" clId="Web-{B8C3F74D-010D-D764-1E46-C9AE0659D67F}" dt="2024-11-14T15:55:34.553" v="48"/>
          <pc:sldLayoutMkLst>
            <pc:docMk/>
            <pc:sldMasterMk cId="1799123431" sldId="2147483703"/>
            <pc:sldLayoutMk cId="3769252762" sldId="2147483942"/>
          </pc:sldLayoutMkLst>
        </pc:sldLayoutChg>
        <pc:sldLayoutChg chg="add">
          <pc:chgData name="Tracey Carson" userId="S::tracey.carson@karbonhomes.co.uk::bf442394-7dcd-44e6-837f-cad4601d2de7" providerId="AD" clId="Web-{B8C3F74D-010D-D764-1E46-C9AE0659D67F}" dt="2024-11-14T15:55:34.553" v="48"/>
          <pc:sldLayoutMkLst>
            <pc:docMk/>
            <pc:sldMasterMk cId="1799123431" sldId="2147483703"/>
            <pc:sldLayoutMk cId="2116115527" sldId="2147483943"/>
          </pc:sldLayoutMkLst>
        </pc:sldLayoutChg>
        <pc:sldLayoutChg chg="add">
          <pc:chgData name="Tracey Carson" userId="S::tracey.carson@karbonhomes.co.uk::bf442394-7dcd-44e6-837f-cad4601d2de7" providerId="AD" clId="Web-{B8C3F74D-010D-D764-1E46-C9AE0659D67F}" dt="2024-11-14T15:55:34.553" v="48"/>
          <pc:sldLayoutMkLst>
            <pc:docMk/>
            <pc:sldMasterMk cId="1799123431" sldId="2147483703"/>
            <pc:sldLayoutMk cId="601378604" sldId="2147483944"/>
          </pc:sldLayoutMkLst>
        </pc:sldLayoutChg>
      </pc:sldMasterChg>
      <pc:sldMasterChg chg="add addSldLayout">
        <pc:chgData name="Tracey Carson" userId="S::tracey.carson@karbonhomes.co.uk::bf442394-7dcd-44e6-837f-cad4601d2de7" providerId="AD" clId="Web-{B8C3F74D-010D-D764-1E46-C9AE0659D67F}" dt="2024-11-14T15:55:35.241" v="49"/>
        <pc:sldMasterMkLst>
          <pc:docMk/>
          <pc:sldMasterMk cId="1799123431" sldId="2147483945"/>
        </pc:sldMasterMkLst>
        <pc:sldLayoutChg chg="add">
          <pc:chgData name="Tracey Carson" userId="S::tracey.carson@karbonhomes.co.uk::bf442394-7dcd-44e6-837f-cad4601d2de7" providerId="AD" clId="Web-{B8C3F74D-010D-D764-1E46-C9AE0659D67F}" dt="2024-11-14T15:55:35.241" v="49"/>
          <pc:sldLayoutMkLst>
            <pc:docMk/>
            <pc:sldMasterMk cId="1799123431" sldId="2147483703"/>
            <pc:sldLayoutMk cId="641379956" sldId="2147483946"/>
          </pc:sldLayoutMkLst>
        </pc:sldLayoutChg>
        <pc:sldLayoutChg chg="add">
          <pc:chgData name="Tracey Carson" userId="S::tracey.carson@karbonhomes.co.uk::bf442394-7dcd-44e6-837f-cad4601d2de7" providerId="AD" clId="Web-{B8C3F74D-010D-D764-1E46-C9AE0659D67F}" dt="2024-11-14T15:55:35.241" v="49"/>
          <pc:sldLayoutMkLst>
            <pc:docMk/>
            <pc:sldMasterMk cId="1799123431" sldId="2147483703"/>
            <pc:sldLayoutMk cId="1688317425" sldId="2147483947"/>
          </pc:sldLayoutMkLst>
        </pc:sldLayoutChg>
        <pc:sldLayoutChg chg="add">
          <pc:chgData name="Tracey Carson" userId="S::tracey.carson@karbonhomes.co.uk::bf442394-7dcd-44e6-837f-cad4601d2de7" providerId="AD" clId="Web-{B8C3F74D-010D-D764-1E46-C9AE0659D67F}" dt="2024-11-14T15:55:35.241" v="49"/>
          <pc:sldLayoutMkLst>
            <pc:docMk/>
            <pc:sldMasterMk cId="1799123431" sldId="2147483703"/>
            <pc:sldLayoutMk cId="3312377643" sldId="2147483948"/>
          </pc:sldLayoutMkLst>
        </pc:sldLayoutChg>
        <pc:sldLayoutChg chg="add">
          <pc:chgData name="Tracey Carson" userId="S::tracey.carson@karbonhomes.co.uk::bf442394-7dcd-44e6-837f-cad4601d2de7" providerId="AD" clId="Web-{B8C3F74D-010D-D764-1E46-C9AE0659D67F}" dt="2024-11-14T15:55:35.241" v="49"/>
          <pc:sldLayoutMkLst>
            <pc:docMk/>
            <pc:sldMasterMk cId="1799123431" sldId="2147483703"/>
            <pc:sldLayoutMk cId="600724792" sldId="2147483949"/>
          </pc:sldLayoutMkLst>
        </pc:sldLayoutChg>
        <pc:sldLayoutChg chg="add">
          <pc:chgData name="Tracey Carson" userId="S::tracey.carson@karbonhomes.co.uk::bf442394-7dcd-44e6-837f-cad4601d2de7" providerId="AD" clId="Web-{B8C3F74D-010D-D764-1E46-C9AE0659D67F}" dt="2024-11-14T15:55:35.241" v="49"/>
          <pc:sldLayoutMkLst>
            <pc:docMk/>
            <pc:sldMasterMk cId="1799123431" sldId="2147483703"/>
            <pc:sldLayoutMk cId="7537309" sldId="2147483950"/>
          </pc:sldLayoutMkLst>
        </pc:sldLayoutChg>
        <pc:sldLayoutChg chg="add">
          <pc:chgData name="Tracey Carson" userId="S::tracey.carson@karbonhomes.co.uk::bf442394-7dcd-44e6-837f-cad4601d2de7" providerId="AD" clId="Web-{B8C3F74D-010D-D764-1E46-C9AE0659D67F}" dt="2024-11-14T15:55:35.241" v="49"/>
          <pc:sldLayoutMkLst>
            <pc:docMk/>
            <pc:sldMasterMk cId="1799123431" sldId="2147483703"/>
            <pc:sldLayoutMk cId="1465174522" sldId="2147483951"/>
          </pc:sldLayoutMkLst>
        </pc:sldLayoutChg>
        <pc:sldLayoutChg chg="add">
          <pc:chgData name="Tracey Carson" userId="S::tracey.carson@karbonhomes.co.uk::bf442394-7dcd-44e6-837f-cad4601d2de7" providerId="AD" clId="Web-{B8C3F74D-010D-D764-1E46-C9AE0659D67F}" dt="2024-11-14T15:55:35.241" v="49"/>
          <pc:sldLayoutMkLst>
            <pc:docMk/>
            <pc:sldMasterMk cId="1799123431" sldId="2147483703"/>
            <pc:sldLayoutMk cId="1758266375" sldId="2147483952"/>
          </pc:sldLayoutMkLst>
        </pc:sldLayoutChg>
        <pc:sldLayoutChg chg="add">
          <pc:chgData name="Tracey Carson" userId="S::tracey.carson@karbonhomes.co.uk::bf442394-7dcd-44e6-837f-cad4601d2de7" providerId="AD" clId="Web-{B8C3F74D-010D-D764-1E46-C9AE0659D67F}" dt="2024-11-14T15:55:35.241" v="49"/>
          <pc:sldLayoutMkLst>
            <pc:docMk/>
            <pc:sldMasterMk cId="1799123431" sldId="2147483703"/>
            <pc:sldLayoutMk cId="2642768192" sldId="2147483953"/>
          </pc:sldLayoutMkLst>
        </pc:sldLayoutChg>
        <pc:sldLayoutChg chg="add">
          <pc:chgData name="Tracey Carson" userId="S::tracey.carson@karbonhomes.co.uk::bf442394-7dcd-44e6-837f-cad4601d2de7" providerId="AD" clId="Web-{B8C3F74D-010D-D764-1E46-C9AE0659D67F}" dt="2024-11-14T15:55:35.241" v="49"/>
          <pc:sldLayoutMkLst>
            <pc:docMk/>
            <pc:sldMasterMk cId="1799123431" sldId="2147483703"/>
            <pc:sldLayoutMk cId="2292759704" sldId="2147483954"/>
          </pc:sldLayoutMkLst>
        </pc:sldLayoutChg>
        <pc:sldLayoutChg chg="add">
          <pc:chgData name="Tracey Carson" userId="S::tracey.carson@karbonhomes.co.uk::bf442394-7dcd-44e6-837f-cad4601d2de7" providerId="AD" clId="Web-{B8C3F74D-010D-D764-1E46-C9AE0659D67F}" dt="2024-11-14T15:55:35.241" v="49"/>
          <pc:sldLayoutMkLst>
            <pc:docMk/>
            <pc:sldMasterMk cId="1799123431" sldId="2147483703"/>
            <pc:sldLayoutMk cId="3822152250" sldId="2147483955"/>
          </pc:sldLayoutMkLst>
        </pc:sldLayoutChg>
        <pc:sldLayoutChg chg="add">
          <pc:chgData name="Tracey Carson" userId="S::tracey.carson@karbonhomes.co.uk::bf442394-7dcd-44e6-837f-cad4601d2de7" providerId="AD" clId="Web-{B8C3F74D-010D-D764-1E46-C9AE0659D67F}" dt="2024-11-14T15:55:35.241" v="49"/>
          <pc:sldLayoutMkLst>
            <pc:docMk/>
            <pc:sldMasterMk cId="1799123431" sldId="2147483703"/>
            <pc:sldLayoutMk cId="2125437440" sldId="2147483956"/>
          </pc:sldLayoutMkLst>
        </pc:sldLayoutChg>
        <pc:sldLayoutChg chg="add">
          <pc:chgData name="Tracey Carson" userId="S::tracey.carson@karbonhomes.co.uk::bf442394-7dcd-44e6-837f-cad4601d2de7" providerId="AD" clId="Web-{B8C3F74D-010D-D764-1E46-C9AE0659D67F}" dt="2024-11-14T15:55:35.241" v="49"/>
          <pc:sldLayoutMkLst>
            <pc:docMk/>
            <pc:sldMasterMk cId="1799123431" sldId="2147483703"/>
            <pc:sldLayoutMk cId="1793903399" sldId="2147483957"/>
          </pc:sldLayoutMkLst>
        </pc:sldLayoutChg>
        <pc:sldLayoutChg chg="add">
          <pc:chgData name="Tracey Carson" userId="S::tracey.carson@karbonhomes.co.uk::bf442394-7dcd-44e6-837f-cad4601d2de7" providerId="AD" clId="Web-{B8C3F74D-010D-D764-1E46-C9AE0659D67F}" dt="2024-11-14T15:55:35.241" v="49"/>
          <pc:sldLayoutMkLst>
            <pc:docMk/>
            <pc:sldMasterMk cId="1799123431" sldId="2147483703"/>
            <pc:sldLayoutMk cId="4233647541" sldId="2147483958"/>
          </pc:sldLayoutMkLst>
        </pc:sldLayoutChg>
        <pc:sldLayoutChg chg="add">
          <pc:chgData name="Tracey Carson" userId="S::tracey.carson@karbonhomes.co.uk::bf442394-7dcd-44e6-837f-cad4601d2de7" providerId="AD" clId="Web-{B8C3F74D-010D-D764-1E46-C9AE0659D67F}" dt="2024-11-14T15:55:35.241" v="49"/>
          <pc:sldLayoutMkLst>
            <pc:docMk/>
            <pc:sldMasterMk cId="1799123431" sldId="2147483703"/>
            <pc:sldLayoutMk cId="4008475862" sldId="2147483959"/>
          </pc:sldLayoutMkLst>
        </pc:sldLayoutChg>
        <pc:sldLayoutChg chg="add">
          <pc:chgData name="Tracey Carson" userId="S::tracey.carson@karbonhomes.co.uk::bf442394-7dcd-44e6-837f-cad4601d2de7" providerId="AD" clId="Web-{B8C3F74D-010D-D764-1E46-C9AE0659D67F}" dt="2024-11-14T15:55:35.241" v="49"/>
          <pc:sldLayoutMkLst>
            <pc:docMk/>
            <pc:sldMasterMk cId="1799123431" sldId="2147483703"/>
            <pc:sldLayoutMk cId="3227119176" sldId="2147483960"/>
          </pc:sldLayoutMkLst>
        </pc:sldLayoutChg>
        <pc:sldLayoutChg chg="add">
          <pc:chgData name="Tracey Carson" userId="S::tracey.carson@karbonhomes.co.uk::bf442394-7dcd-44e6-837f-cad4601d2de7" providerId="AD" clId="Web-{B8C3F74D-010D-D764-1E46-C9AE0659D67F}" dt="2024-11-14T15:55:35.241" v="49"/>
          <pc:sldLayoutMkLst>
            <pc:docMk/>
            <pc:sldMasterMk cId="1799123431" sldId="2147483703"/>
            <pc:sldLayoutMk cId="1665405145" sldId="2147483961"/>
          </pc:sldLayoutMkLst>
        </pc:sldLayoutChg>
        <pc:sldLayoutChg chg="add">
          <pc:chgData name="Tracey Carson" userId="S::tracey.carson@karbonhomes.co.uk::bf442394-7dcd-44e6-837f-cad4601d2de7" providerId="AD" clId="Web-{B8C3F74D-010D-D764-1E46-C9AE0659D67F}" dt="2024-11-14T15:55:35.241" v="49"/>
          <pc:sldLayoutMkLst>
            <pc:docMk/>
            <pc:sldMasterMk cId="1799123431" sldId="2147483703"/>
            <pc:sldLayoutMk cId="3713099654" sldId="2147483962"/>
          </pc:sldLayoutMkLst>
        </pc:sldLayoutChg>
        <pc:sldLayoutChg chg="add">
          <pc:chgData name="Tracey Carson" userId="S::tracey.carson@karbonhomes.co.uk::bf442394-7dcd-44e6-837f-cad4601d2de7" providerId="AD" clId="Web-{B8C3F74D-010D-D764-1E46-C9AE0659D67F}" dt="2024-11-14T15:55:35.241" v="49"/>
          <pc:sldLayoutMkLst>
            <pc:docMk/>
            <pc:sldMasterMk cId="1799123431" sldId="2147483703"/>
            <pc:sldLayoutMk cId="2862614138" sldId="2147483963"/>
          </pc:sldLayoutMkLst>
        </pc:sldLayoutChg>
        <pc:sldLayoutChg chg="add">
          <pc:chgData name="Tracey Carson" userId="S::tracey.carson@karbonhomes.co.uk::bf442394-7dcd-44e6-837f-cad4601d2de7" providerId="AD" clId="Web-{B8C3F74D-010D-D764-1E46-C9AE0659D67F}" dt="2024-11-14T15:55:35.241" v="49"/>
          <pc:sldLayoutMkLst>
            <pc:docMk/>
            <pc:sldMasterMk cId="1799123431" sldId="2147483703"/>
            <pc:sldLayoutMk cId="3769252762" sldId="2147483964"/>
          </pc:sldLayoutMkLst>
        </pc:sldLayoutChg>
        <pc:sldLayoutChg chg="add">
          <pc:chgData name="Tracey Carson" userId="S::tracey.carson@karbonhomes.co.uk::bf442394-7dcd-44e6-837f-cad4601d2de7" providerId="AD" clId="Web-{B8C3F74D-010D-D764-1E46-C9AE0659D67F}" dt="2024-11-14T15:55:35.241" v="49"/>
          <pc:sldLayoutMkLst>
            <pc:docMk/>
            <pc:sldMasterMk cId="1799123431" sldId="2147483703"/>
            <pc:sldLayoutMk cId="2116115527" sldId="2147483965"/>
          </pc:sldLayoutMkLst>
        </pc:sldLayoutChg>
        <pc:sldLayoutChg chg="add">
          <pc:chgData name="Tracey Carson" userId="S::tracey.carson@karbonhomes.co.uk::bf442394-7dcd-44e6-837f-cad4601d2de7" providerId="AD" clId="Web-{B8C3F74D-010D-D764-1E46-C9AE0659D67F}" dt="2024-11-14T15:55:35.241" v="49"/>
          <pc:sldLayoutMkLst>
            <pc:docMk/>
            <pc:sldMasterMk cId="1799123431" sldId="2147483703"/>
            <pc:sldLayoutMk cId="601378604" sldId="2147483966"/>
          </pc:sldLayoutMkLst>
        </pc:sldLayoutChg>
      </pc:sldMasterChg>
      <pc:sldMasterChg chg="add addSldLayout">
        <pc:chgData name="Tracey Carson" userId="S::tracey.carson@karbonhomes.co.uk::bf442394-7dcd-44e6-837f-cad4601d2de7" providerId="AD" clId="Web-{B8C3F74D-010D-D764-1E46-C9AE0659D67F}" dt="2024-11-14T15:55:35.944" v="50"/>
        <pc:sldMasterMkLst>
          <pc:docMk/>
          <pc:sldMasterMk cId="1799123431" sldId="2147483967"/>
        </pc:sldMasterMkLst>
        <pc:sldLayoutChg chg="add">
          <pc:chgData name="Tracey Carson" userId="S::tracey.carson@karbonhomes.co.uk::bf442394-7dcd-44e6-837f-cad4601d2de7" providerId="AD" clId="Web-{B8C3F74D-010D-D764-1E46-C9AE0659D67F}" dt="2024-11-14T15:55:35.944" v="50"/>
          <pc:sldLayoutMkLst>
            <pc:docMk/>
            <pc:sldMasterMk cId="1799123431" sldId="2147483703"/>
            <pc:sldLayoutMk cId="641379956" sldId="2147483968"/>
          </pc:sldLayoutMkLst>
        </pc:sldLayoutChg>
        <pc:sldLayoutChg chg="add">
          <pc:chgData name="Tracey Carson" userId="S::tracey.carson@karbonhomes.co.uk::bf442394-7dcd-44e6-837f-cad4601d2de7" providerId="AD" clId="Web-{B8C3F74D-010D-D764-1E46-C9AE0659D67F}" dt="2024-11-14T15:55:35.944" v="50"/>
          <pc:sldLayoutMkLst>
            <pc:docMk/>
            <pc:sldMasterMk cId="1799123431" sldId="2147483703"/>
            <pc:sldLayoutMk cId="1688317425" sldId="2147483969"/>
          </pc:sldLayoutMkLst>
        </pc:sldLayoutChg>
        <pc:sldLayoutChg chg="add">
          <pc:chgData name="Tracey Carson" userId="S::tracey.carson@karbonhomes.co.uk::bf442394-7dcd-44e6-837f-cad4601d2de7" providerId="AD" clId="Web-{B8C3F74D-010D-D764-1E46-C9AE0659D67F}" dt="2024-11-14T15:55:35.944" v="50"/>
          <pc:sldLayoutMkLst>
            <pc:docMk/>
            <pc:sldMasterMk cId="1799123431" sldId="2147483703"/>
            <pc:sldLayoutMk cId="3312377643" sldId="2147483970"/>
          </pc:sldLayoutMkLst>
        </pc:sldLayoutChg>
        <pc:sldLayoutChg chg="add">
          <pc:chgData name="Tracey Carson" userId="S::tracey.carson@karbonhomes.co.uk::bf442394-7dcd-44e6-837f-cad4601d2de7" providerId="AD" clId="Web-{B8C3F74D-010D-D764-1E46-C9AE0659D67F}" dt="2024-11-14T15:55:35.944" v="50"/>
          <pc:sldLayoutMkLst>
            <pc:docMk/>
            <pc:sldMasterMk cId="1799123431" sldId="2147483703"/>
            <pc:sldLayoutMk cId="600724792" sldId="2147483971"/>
          </pc:sldLayoutMkLst>
        </pc:sldLayoutChg>
        <pc:sldLayoutChg chg="add">
          <pc:chgData name="Tracey Carson" userId="S::tracey.carson@karbonhomes.co.uk::bf442394-7dcd-44e6-837f-cad4601d2de7" providerId="AD" clId="Web-{B8C3F74D-010D-D764-1E46-C9AE0659D67F}" dt="2024-11-14T15:55:35.944" v="50"/>
          <pc:sldLayoutMkLst>
            <pc:docMk/>
            <pc:sldMasterMk cId="1799123431" sldId="2147483703"/>
            <pc:sldLayoutMk cId="7537309" sldId="2147483972"/>
          </pc:sldLayoutMkLst>
        </pc:sldLayoutChg>
        <pc:sldLayoutChg chg="add">
          <pc:chgData name="Tracey Carson" userId="S::tracey.carson@karbonhomes.co.uk::bf442394-7dcd-44e6-837f-cad4601d2de7" providerId="AD" clId="Web-{B8C3F74D-010D-D764-1E46-C9AE0659D67F}" dt="2024-11-14T15:55:35.944" v="50"/>
          <pc:sldLayoutMkLst>
            <pc:docMk/>
            <pc:sldMasterMk cId="1799123431" sldId="2147483703"/>
            <pc:sldLayoutMk cId="1465174522" sldId="2147483973"/>
          </pc:sldLayoutMkLst>
        </pc:sldLayoutChg>
        <pc:sldLayoutChg chg="add">
          <pc:chgData name="Tracey Carson" userId="S::tracey.carson@karbonhomes.co.uk::bf442394-7dcd-44e6-837f-cad4601d2de7" providerId="AD" clId="Web-{B8C3F74D-010D-D764-1E46-C9AE0659D67F}" dt="2024-11-14T15:55:35.944" v="50"/>
          <pc:sldLayoutMkLst>
            <pc:docMk/>
            <pc:sldMasterMk cId="1799123431" sldId="2147483703"/>
            <pc:sldLayoutMk cId="1758266375" sldId="2147483974"/>
          </pc:sldLayoutMkLst>
        </pc:sldLayoutChg>
        <pc:sldLayoutChg chg="add">
          <pc:chgData name="Tracey Carson" userId="S::tracey.carson@karbonhomes.co.uk::bf442394-7dcd-44e6-837f-cad4601d2de7" providerId="AD" clId="Web-{B8C3F74D-010D-D764-1E46-C9AE0659D67F}" dt="2024-11-14T15:55:35.944" v="50"/>
          <pc:sldLayoutMkLst>
            <pc:docMk/>
            <pc:sldMasterMk cId="1799123431" sldId="2147483703"/>
            <pc:sldLayoutMk cId="2642768192" sldId="2147483975"/>
          </pc:sldLayoutMkLst>
        </pc:sldLayoutChg>
        <pc:sldLayoutChg chg="add">
          <pc:chgData name="Tracey Carson" userId="S::tracey.carson@karbonhomes.co.uk::bf442394-7dcd-44e6-837f-cad4601d2de7" providerId="AD" clId="Web-{B8C3F74D-010D-D764-1E46-C9AE0659D67F}" dt="2024-11-14T15:55:35.944" v="50"/>
          <pc:sldLayoutMkLst>
            <pc:docMk/>
            <pc:sldMasterMk cId="1799123431" sldId="2147483703"/>
            <pc:sldLayoutMk cId="2292759704" sldId="2147483976"/>
          </pc:sldLayoutMkLst>
        </pc:sldLayoutChg>
        <pc:sldLayoutChg chg="add">
          <pc:chgData name="Tracey Carson" userId="S::tracey.carson@karbonhomes.co.uk::bf442394-7dcd-44e6-837f-cad4601d2de7" providerId="AD" clId="Web-{B8C3F74D-010D-D764-1E46-C9AE0659D67F}" dt="2024-11-14T15:55:35.944" v="50"/>
          <pc:sldLayoutMkLst>
            <pc:docMk/>
            <pc:sldMasterMk cId="1799123431" sldId="2147483703"/>
            <pc:sldLayoutMk cId="3822152250" sldId="2147483977"/>
          </pc:sldLayoutMkLst>
        </pc:sldLayoutChg>
        <pc:sldLayoutChg chg="add">
          <pc:chgData name="Tracey Carson" userId="S::tracey.carson@karbonhomes.co.uk::bf442394-7dcd-44e6-837f-cad4601d2de7" providerId="AD" clId="Web-{B8C3F74D-010D-D764-1E46-C9AE0659D67F}" dt="2024-11-14T15:55:35.944" v="50"/>
          <pc:sldLayoutMkLst>
            <pc:docMk/>
            <pc:sldMasterMk cId="1799123431" sldId="2147483703"/>
            <pc:sldLayoutMk cId="2125437440" sldId="2147483978"/>
          </pc:sldLayoutMkLst>
        </pc:sldLayoutChg>
        <pc:sldLayoutChg chg="add">
          <pc:chgData name="Tracey Carson" userId="S::tracey.carson@karbonhomes.co.uk::bf442394-7dcd-44e6-837f-cad4601d2de7" providerId="AD" clId="Web-{B8C3F74D-010D-D764-1E46-C9AE0659D67F}" dt="2024-11-14T15:55:35.944" v="50"/>
          <pc:sldLayoutMkLst>
            <pc:docMk/>
            <pc:sldMasterMk cId="1799123431" sldId="2147483703"/>
            <pc:sldLayoutMk cId="1793903399" sldId="2147483979"/>
          </pc:sldLayoutMkLst>
        </pc:sldLayoutChg>
        <pc:sldLayoutChg chg="add">
          <pc:chgData name="Tracey Carson" userId="S::tracey.carson@karbonhomes.co.uk::bf442394-7dcd-44e6-837f-cad4601d2de7" providerId="AD" clId="Web-{B8C3F74D-010D-D764-1E46-C9AE0659D67F}" dt="2024-11-14T15:55:35.944" v="50"/>
          <pc:sldLayoutMkLst>
            <pc:docMk/>
            <pc:sldMasterMk cId="1799123431" sldId="2147483703"/>
            <pc:sldLayoutMk cId="4233647541" sldId="2147483980"/>
          </pc:sldLayoutMkLst>
        </pc:sldLayoutChg>
        <pc:sldLayoutChg chg="add">
          <pc:chgData name="Tracey Carson" userId="S::tracey.carson@karbonhomes.co.uk::bf442394-7dcd-44e6-837f-cad4601d2de7" providerId="AD" clId="Web-{B8C3F74D-010D-D764-1E46-C9AE0659D67F}" dt="2024-11-14T15:55:35.944" v="50"/>
          <pc:sldLayoutMkLst>
            <pc:docMk/>
            <pc:sldMasterMk cId="1799123431" sldId="2147483703"/>
            <pc:sldLayoutMk cId="4008475862" sldId="2147483981"/>
          </pc:sldLayoutMkLst>
        </pc:sldLayoutChg>
        <pc:sldLayoutChg chg="add">
          <pc:chgData name="Tracey Carson" userId="S::tracey.carson@karbonhomes.co.uk::bf442394-7dcd-44e6-837f-cad4601d2de7" providerId="AD" clId="Web-{B8C3F74D-010D-D764-1E46-C9AE0659D67F}" dt="2024-11-14T15:55:35.944" v="50"/>
          <pc:sldLayoutMkLst>
            <pc:docMk/>
            <pc:sldMasterMk cId="1799123431" sldId="2147483703"/>
            <pc:sldLayoutMk cId="3227119176" sldId="2147483982"/>
          </pc:sldLayoutMkLst>
        </pc:sldLayoutChg>
        <pc:sldLayoutChg chg="add">
          <pc:chgData name="Tracey Carson" userId="S::tracey.carson@karbonhomes.co.uk::bf442394-7dcd-44e6-837f-cad4601d2de7" providerId="AD" clId="Web-{B8C3F74D-010D-D764-1E46-C9AE0659D67F}" dt="2024-11-14T15:55:35.944" v="50"/>
          <pc:sldLayoutMkLst>
            <pc:docMk/>
            <pc:sldMasterMk cId="1799123431" sldId="2147483703"/>
            <pc:sldLayoutMk cId="1665405145" sldId="2147483983"/>
          </pc:sldLayoutMkLst>
        </pc:sldLayoutChg>
        <pc:sldLayoutChg chg="add">
          <pc:chgData name="Tracey Carson" userId="S::tracey.carson@karbonhomes.co.uk::bf442394-7dcd-44e6-837f-cad4601d2de7" providerId="AD" clId="Web-{B8C3F74D-010D-D764-1E46-C9AE0659D67F}" dt="2024-11-14T15:55:35.944" v="50"/>
          <pc:sldLayoutMkLst>
            <pc:docMk/>
            <pc:sldMasterMk cId="1799123431" sldId="2147483703"/>
            <pc:sldLayoutMk cId="3713099654" sldId="2147483984"/>
          </pc:sldLayoutMkLst>
        </pc:sldLayoutChg>
        <pc:sldLayoutChg chg="add">
          <pc:chgData name="Tracey Carson" userId="S::tracey.carson@karbonhomes.co.uk::bf442394-7dcd-44e6-837f-cad4601d2de7" providerId="AD" clId="Web-{B8C3F74D-010D-D764-1E46-C9AE0659D67F}" dt="2024-11-14T15:55:35.944" v="50"/>
          <pc:sldLayoutMkLst>
            <pc:docMk/>
            <pc:sldMasterMk cId="1799123431" sldId="2147483703"/>
            <pc:sldLayoutMk cId="2862614138" sldId="2147483985"/>
          </pc:sldLayoutMkLst>
        </pc:sldLayoutChg>
        <pc:sldLayoutChg chg="add">
          <pc:chgData name="Tracey Carson" userId="S::tracey.carson@karbonhomes.co.uk::bf442394-7dcd-44e6-837f-cad4601d2de7" providerId="AD" clId="Web-{B8C3F74D-010D-D764-1E46-C9AE0659D67F}" dt="2024-11-14T15:55:35.944" v="50"/>
          <pc:sldLayoutMkLst>
            <pc:docMk/>
            <pc:sldMasterMk cId="1799123431" sldId="2147483703"/>
            <pc:sldLayoutMk cId="3769252762" sldId="2147483986"/>
          </pc:sldLayoutMkLst>
        </pc:sldLayoutChg>
        <pc:sldLayoutChg chg="add">
          <pc:chgData name="Tracey Carson" userId="S::tracey.carson@karbonhomes.co.uk::bf442394-7dcd-44e6-837f-cad4601d2de7" providerId="AD" clId="Web-{B8C3F74D-010D-D764-1E46-C9AE0659D67F}" dt="2024-11-14T15:55:35.944" v="50"/>
          <pc:sldLayoutMkLst>
            <pc:docMk/>
            <pc:sldMasterMk cId="1799123431" sldId="2147483703"/>
            <pc:sldLayoutMk cId="2116115527" sldId="2147483987"/>
          </pc:sldLayoutMkLst>
        </pc:sldLayoutChg>
        <pc:sldLayoutChg chg="add">
          <pc:chgData name="Tracey Carson" userId="S::tracey.carson@karbonhomes.co.uk::bf442394-7dcd-44e6-837f-cad4601d2de7" providerId="AD" clId="Web-{B8C3F74D-010D-D764-1E46-C9AE0659D67F}" dt="2024-11-14T15:55:35.944" v="50"/>
          <pc:sldLayoutMkLst>
            <pc:docMk/>
            <pc:sldMasterMk cId="1799123431" sldId="2147483703"/>
            <pc:sldLayoutMk cId="601378604" sldId="2147483988"/>
          </pc:sldLayoutMkLst>
        </pc:sldLayoutChg>
      </pc:sldMasterChg>
      <pc:sldMasterChg chg="add addSldLayout">
        <pc:chgData name="Tracey Carson" userId="S::tracey.carson@karbonhomes.co.uk::bf442394-7dcd-44e6-837f-cad4601d2de7" providerId="AD" clId="Web-{B8C3F74D-010D-D764-1E46-C9AE0659D67F}" dt="2024-11-14T15:55:36.694" v="51"/>
        <pc:sldMasterMkLst>
          <pc:docMk/>
          <pc:sldMasterMk cId="1799123431" sldId="2147483989"/>
        </pc:sldMasterMkLst>
        <pc:sldLayoutChg chg="add">
          <pc:chgData name="Tracey Carson" userId="S::tracey.carson@karbonhomes.co.uk::bf442394-7dcd-44e6-837f-cad4601d2de7" providerId="AD" clId="Web-{B8C3F74D-010D-D764-1E46-C9AE0659D67F}" dt="2024-11-14T15:55:36.694" v="51"/>
          <pc:sldLayoutMkLst>
            <pc:docMk/>
            <pc:sldMasterMk cId="1799123431" sldId="2147483703"/>
            <pc:sldLayoutMk cId="641379956" sldId="2147483990"/>
          </pc:sldLayoutMkLst>
        </pc:sldLayoutChg>
        <pc:sldLayoutChg chg="add">
          <pc:chgData name="Tracey Carson" userId="S::tracey.carson@karbonhomes.co.uk::bf442394-7dcd-44e6-837f-cad4601d2de7" providerId="AD" clId="Web-{B8C3F74D-010D-D764-1E46-C9AE0659D67F}" dt="2024-11-14T15:55:36.694" v="51"/>
          <pc:sldLayoutMkLst>
            <pc:docMk/>
            <pc:sldMasterMk cId="1799123431" sldId="2147483703"/>
            <pc:sldLayoutMk cId="1688317425" sldId="2147483991"/>
          </pc:sldLayoutMkLst>
        </pc:sldLayoutChg>
        <pc:sldLayoutChg chg="add">
          <pc:chgData name="Tracey Carson" userId="S::tracey.carson@karbonhomes.co.uk::bf442394-7dcd-44e6-837f-cad4601d2de7" providerId="AD" clId="Web-{B8C3F74D-010D-D764-1E46-C9AE0659D67F}" dt="2024-11-14T15:55:36.694" v="51"/>
          <pc:sldLayoutMkLst>
            <pc:docMk/>
            <pc:sldMasterMk cId="1799123431" sldId="2147483703"/>
            <pc:sldLayoutMk cId="3312377643" sldId="2147483992"/>
          </pc:sldLayoutMkLst>
        </pc:sldLayoutChg>
        <pc:sldLayoutChg chg="add">
          <pc:chgData name="Tracey Carson" userId="S::tracey.carson@karbonhomes.co.uk::bf442394-7dcd-44e6-837f-cad4601d2de7" providerId="AD" clId="Web-{B8C3F74D-010D-D764-1E46-C9AE0659D67F}" dt="2024-11-14T15:55:36.694" v="51"/>
          <pc:sldLayoutMkLst>
            <pc:docMk/>
            <pc:sldMasterMk cId="1799123431" sldId="2147483703"/>
            <pc:sldLayoutMk cId="600724792" sldId="2147483993"/>
          </pc:sldLayoutMkLst>
        </pc:sldLayoutChg>
        <pc:sldLayoutChg chg="add">
          <pc:chgData name="Tracey Carson" userId="S::tracey.carson@karbonhomes.co.uk::bf442394-7dcd-44e6-837f-cad4601d2de7" providerId="AD" clId="Web-{B8C3F74D-010D-D764-1E46-C9AE0659D67F}" dt="2024-11-14T15:55:36.694" v="51"/>
          <pc:sldLayoutMkLst>
            <pc:docMk/>
            <pc:sldMasterMk cId="1799123431" sldId="2147483703"/>
            <pc:sldLayoutMk cId="7537309" sldId="2147483994"/>
          </pc:sldLayoutMkLst>
        </pc:sldLayoutChg>
        <pc:sldLayoutChg chg="add">
          <pc:chgData name="Tracey Carson" userId="S::tracey.carson@karbonhomes.co.uk::bf442394-7dcd-44e6-837f-cad4601d2de7" providerId="AD" clId="Web-{B8C3F74D-010D-D764-1E46-C9AE0659D67F}" dt="2024-11-14T15:55:36.694" v="51"/>
          <pc:sldLayoutMkLst>
            <pc:docMk/>
            <pc:sldMasterMk cId="1799123431" sldId="2147483703"/>
            <pc:sldLayoutMk cId="1465174522" sldId="2147483995"/>
          </pc:sldLayoutMkLst>
        </pc:sldLayoutChg>
        <pc:sldLayoutChg chg="add">
          <pc:chgData name="Tracey Carson" userId="S::tracey.carson@karbonhomes.co.uk::bf442394-7dcd-44e6-837f-cad4601d2de7" providerId="AD" clId="Web-{B8C3F74D-010D-D764-1E46-C9AE0659D67F}" dt="2024-11-14T15:55:36.694" v="51"/>
          <pc:sldLayoutMkLst>
            <pc:docMk/>
            <pc:sldMasterMk cId="1799123431" sldId="2147483703"/>
            <pc:sldLayoutMk cId="1758266375" sldId="2147483996"/>
          </pc:sldLayoutMkLst>
        </pc:sldLayoutChg>
        <pc:sldLayoutChg chg="add">
          <pc:chgData name="Tracey Carson" userId="S::tracey.carson@karbonhomes.co.uk::bf442394-7dcd-44e6-837f-cad4601d2de7" providerId="AD" clId="Web-{B8C3F74D-010D-D764-1E46-C9AE0659D67F}" dt="2024-11-14T15:55:36.694" v="51"/>
          <pc:sldLayoutMkLst>
            <pc:docMk/>
            <pc:sldMasterMk cId="1799123431" sldId="2147483703"/>
            <pc:sldLayoutMk cId="2642768192" sldId="2147483997"/>
          </pc:sldLayoutMkLst>
        </pc:sldLayoutChg>
        <pc:sldLayoutChg chg="add">
          <pc:chgData name="Tracey Carson" userId="S::tracey.carson@karbonhomes.co.uk::bf442394-7dcd-44e6-837f-cad4601d2de7" providerId="AD" clId="Web-{B8C3F74D-010D-D764-1E46-C9AE0659D67F}" dt="2024-11-14T15:55:36.694" v="51"/>
          <pc:sldLayoutMkLst>
            <pc:docMk/>
            <pc:sldMasterMk cId="1799123431" sldId="2147483703"/>
            <pc:sldLayoutMk cId="2292759704" sldId="2147483998"/>
          </pc:sldLayoutMkLst>
        </pc:sldLayoutChg>
        <pc:sldLayoutChg chg="add">
          <pc:chgData name="Tracey Carson" userId="S::tracey.carson@karbonhomes.co.uk::bf442394-7dcd-44e6-837f-cad4601d2de7" providerId="AD" clId="Web-{B8C3F74D-010D-D764-1E46-C9AE0659D67F}" dt="2024-11-14T15:55:36.694" v="51"/>
          <pc:sldLayoutMkLst>
            <pc:docMk/>
            <pc:sldMasterMk cId="1799123431" sldId="2147483703"/>
            <pc:sldLayoutMk cId="3822152250" sldId="2147483999"/>
          </pc:sldLayoutMkLst>
        </pc:sldLayoutChg>
        <pc:sldLayoutChg chg="add">
          <pc:chgData name="Tracey Carson" userId="S::tracey.carson@karbonhomes.co.uk::bf442394-7dcd-44e6-837f-cad4601d2de7" providerId="AD" clId="Web-{B8C3F74D-010D-D764-1E46-C9AE0659D67F}" dt="2024-11-14T15:55:36.694" v="51"/>
          <pc:sldLayoutMkLst>
            <pc:docMk/>
            <pc:sldMasterMk cId="1799123431" sldId="2147483703"/>
            <pc:sldLayoutMk cId="2125437440" sldId="2147484000"/>
          </pc:sldLayoutMkLst>
        </pc:sldLayoutChg>
        <pc:sldLayoutChg chg="add">
          <pc:chgData name="Tracey Carson" userId="S::tracey.carson@karbonhomes.co.uk::bf442394-7dcd-44e6-837f-cad4601d2de7" providerId="AD" clId="Web-{B8C3F74D-010D-D764-1E46-C9AE0659D67F}" dt="2024-11-14T15:55:36.694" v="51"/>
          <pc:sldLayoutMkLst>
            <pc:docMk/>
            <pc:sldMasterMk cId="1799123431" sldId="2147483703"/>
            <pc:sldLayoutMk cId="1793903399" sldId="2147484001"/>
          </pc:sldLayoutMkLst>
        </pc:sldLayoutChg>
        <pc:sldLayoutChg chg="add">
          <pc:chgData name="Tracey Carson" userId="S::tracey.carson@karbonhomes.co.uk::bf442394-7dcd-44e6-837f-cad4601d2de7" providerId="AD" clId="Web-{B8C3F74D-010D-D764-1E46-C9AE0659D67F}" dt="2024-11-14T15:55:36.694" v="51"/>
          <pc:sldLayoutMkLst>
            <pc:docMk/>
            <pc:sldMasterMk cId="1799123431" sldId="2147483703"/>
            <pc:sldLayoutMk cId="4233647541" sldId="2147484002"/>
          </pc:sldLayoutMkLst>
        </pc:sldLayoutChg>
        <pc:sldLayoutChg chg="add">
          <pc:chgData name="Tracey Carson" userId="S::tracey.carson@karbonhomes.co.uk::bf442394-7dcd-44e6-837f-cad4601d2de7" providerId="AD" clId="Web-{B8C3F74D-010D-D764-1E46-C9AE0659D67F}" dt="2024-11-14T15:55:36.694" v="51"/>
          <pc:sldLayoutMkLst>
            <pc:docMk/>
            <pc:sldMasterMk cId="1799123431" sldId="2147483703"/>
            <pc:sldLayoutMk cId="4008475862" sldId="2147484003"/>
          </pc:sldLayoutMkLst>
        </pc:sldLayoutChg>
        <pc:sldLayoutChg chg="add">
          <pc:chgData name="Tracey Carson" userId="S::tracey.carson@karbonhomes.co.uk::bf442394-7dcd-44e6-837f-cad4601d2de7" providerId="AD" clId="Web-{B8C3F74D-010D-D764-1E46-C9AE0659D67F}" dt="2024-11-14T15:55:36.694" v="51"/>
          <pc:sldLayoutMkLst>
            <pc:docMk/>
            <pc:sldMasterMk cId="1799123431" sldId="2147483703"/>
            <pc:sldLayoutMk cId="3227119176" sldId="2147484004"/>
          </pc:sldLayoutMkLst>
        </pc:sldLayoutChg>
        <pc:sldLayoutChg chg="add">
          <pc:chgData name="Tracey Carson" userId="S::tracey.carson@karbonhomes.co.uk::bf442394-7dcd-44e6-837f-cad4601d2de7" providerId="AD" clId="Web-{B8C3F74D-010D-D764-1E46-C9AE0659D67F}" dt="2024-11-14T15:55:36.694" v="51"/>
          <pc:sldLayoutMkLst>
            <pc:docMk/>
            <pc:sldMasterMk cId="1799123431" sldId="2147483703"/>
            <pc:sldLayoutMk cId="1665405145" sldId="2147484005"/>
          </pc:sldLayoutMkLst>
        </pc:sldLayoutChg>
        <pc:sldLayoutChg chg="add">
          <pc:chgData name="Tracey Carson" userId="S::tracey.carson@karbonhomes.co.uk::bf442394-7dcd-44e6-837f-cad4601d2de7" providerId="AD" clId="Web-{B8C3F74D-010D-D764-1E46-C9AE0659D67F}" dt="2024-11-14T15:55:36.694" v="51"/>
          <pc:sldLayoutMkLst>
            <pc:docMk/>
            <pc:sldMasterMk cId="1799123431" sldId="2147483703"/>
            <pc:sldLayoutMk cId="3713099654" sldId="2147484006"/>
          </pc:sldLayoutMkLst>
        </pc:sldLayoutChg>
        <pc:sldLayoutChg chg="add">
          <pc:chgData name="Tracey Carson" userId="S::tracey.carson@karbonhomes.co.uk::bf442394-7dcd-44e6-837f-cad4601d2de7" providerId="AD" clId="Web-{B8C3F74D-010D-D764-1E46-C9AE0659D67F}" dt="2024-11-14T15:55:36.694" v="51"/>
          <pc:sldLayoutMkLst>
            <pc:docMk/>
            <pc:sldMasterMk cId="1799123431" sldId="2147483703"/>
            <pc:sldLayoutMk cId="2862614138" sldId="2147484007"/>
          </pc:sldLayoutMkLst>
        </pc:sldLayoutChg>
        <pc:sldLayoutChg chg="add">
          <pc:chgData name="Tracey Carson" userId="S::tracey.carson@karbonhomes.co.uk::bf442394-7dcd-44e6-837f-cad4601d2de7" providerId="AD" clId="Web-{B8C3F74D-010D-D764-1E46-C9AE0659D67F}" dt="2024-11-14T15:55:36.694" v="51"/>
          <pc:sldLayoutMkLst>
            <pc:docMk/>
            <pc:sldMasterMk cId="1799123431" sldId="2147483703"/>
            <pc:sldLayoutMk cId="3769252762" sldId="2147484008"/>
          </pc:sldLayoutMkLst>
        </pc:sldLayoutChg>
        <pc:sldLayoutChg chg="add">
          <pc:chgData name="Tracey Carson" userId="S::tracey.carson@karbonhomes.co.uk::bf442394-7dcd-44e6-837f-cad4601d2de7" providerId="AD" clId="Web-{B8C3F74D-010D-D764-1E46-C9AE0659D67F}" dt="2024-11-14T15:55:36.694" v="51"/>
          <pc:sldLayoutMkLst>
            <pc:docMk/>
            <pc:sldMasterMk cId="1799123431" sldId="2147483703"/>
            <pc:sldLayoutMk cId="2116115527" sldId="2147484009"/>
          </pc:sldLayoutMkLst>
        </pc:sldLayoutChg>
        <pc:sldLayoutChg chg="add">
          <pc:chgData name="Tracey Carson" userId="S::tracey.carson@karbonhomes.co.uk::bf442394-7dcd-44e6-837f-cad4601d2de7" providerId="AD" clId="Web-{B8C3F74D-010D-D764-1E46-C9AE0659D67F}" dt="2024-11-14T15:55:36.694" v="51"/>
          <pc:sldLayoutMkLst>
            <pc:docMk/>
            <pc:sldMasterMk cId="1799123431" sldId="2147483703"/>
            <pc:sldLayoutMk cId="601378604" sldId="2147484010"/>
          </pc:sldLayoutMkLst>
        </pc:sldLayoutChg>
      </pc:sldMasterChg>
      <pc:sldMasterChg chg="add addSldLayout">
        <pc:chgData name="Tracey Carson" userId="S::tracey.carson@karbonhomes.co.uk::bf442394-7dcd-44e6-837f-cad4601d2de7" providerId="AD" clId="Web-{B8C3F74D-010D-D764-1E46-C9AE0659D67F}" dt="2024-11-14T15:55:37.444" v="52"/>
        <pc:sldMasterMkLst>
          <pc:docMk/>
          <pc:sldMasterMk cId="1799123431" sldId="2147484011"/>
        </pc:sldMasterMkLst>
        <pc:sldLayoutChg chg="add">
          <pc:chgData name="Tracey Carson" userId="S::tracey.carson@karbonhomes.co.uk::bf442394-7dcd-44e6-837f-cad4601d2de7" providerId="AD" clId="Web-{B8C3F74D-010D-D764-1E46-C9AE0659D67F}" dt="2024-11-14T15:55:37.444" v="52"/>
          <pc:sldLayoutMkLst>
            <pc:docMk/>
            <pc:sldMasterMk cId="1799123431" sldId="2147483703"/>
            <pc:sldLayoutMk cId="641379956" sldId="2147484012"/>
          </pc:sldLayoutMkLst>
        </pc:sldLayoutChg>
        <pc:sldLayoutChg chg="add">
          <pc:chgData name="Tracey Carson" userId="S::tracey.carson@karbonhomes.co.uk::bf442394-7dcd-44e6-837f-cad4601d2de7" providerId="AD" clId="Web-{B8C3F74D-010D-D764-1E46-C9AE0659D67F}" dt="2024-11-14T15:55:37.444" v="52"/>
          <pc:sldLayoutMkLst>
            <pc:docMk/>
            <pc:sldMasterMk cId="1799123431" sldId="2147483703"/>
            <pc:sldLayoutMk cId="1688317425" sldId="2147484013"/>
          </pc:sldLayoutMkLst>
        </pc:sldLayoutChg>
        <pc:sldLayoutChg chg="add">
          <pc:chgData name="Tracey Carson" userId="S::tracey.carson@karbonhomes.co.uk::bf442394-7dcd-44e6-837f-cad4601d2de7" providerId="AD" clId="Web-{B8C3F74D-010D-D764-1E46-C9AE0659D67F}" dt="2024-11-14T15:55:37.444" v="52"/>
          <pc:sldLayoutMkLst>
            <pc:docMk/>
            <pc:sldMasterMk cId="1799123431" sldId="2147483703"/>
            <pc:sldLayoutMk cId="3312377643" sldId="2147484014"/>
          </pc:sldLayoutMkLst>
        </pc:sldLayoutChg>
        <pc:sldLayoutChg chg="add">
          <pc:chgData name="Tracey Carson" userId="S::tracey.carson@karbonhomes.co.uk::bf442394-7dcd-44e6-837f-cad4601d2de7" providerId="AD" clId="Web-{B8C3F74D-010D-D764-1E46-C9AE0659D67F}" dt="2024-11-14T15:55:37.444" v="52"/>
          <pc:sldLayoutMkLst>
            <pc:docMk/>
            <pc:sldMasterMk cId="1799123431" sldId="2147483703"/>
            <pc:sldLayoutMk cId="600724792" sldId="2147484015"/>
          </pc:sldLayoutMkLst>
        </pc:sldLayoutChg>
        <pc:sldLayoutChg chg="add">
          <pc:chgData name="Tracey Carson" userId="S::tracey.carson@karbonhomes.co.uk::bf442394-7dcd-44e6-837f-cad4601d2de7" providerId="AD" clId="Web-{B8C3F74D-010D-D764-1E46-C9AE0659D67F}" dt="2024-11-14T15:55:37.444" v="52"/>
          <pc:sldLayoutMkLst>
            <pc:docMk/>
            <pc:sldMasterMk cId="1799123431" sldId="2147483703"/>
            <pc:sldLayoutMk cId="7537309" sldId="2147484016"/>
          </pc:sldLayoutMkLst>
        </pc:sldLayoutChg>
        <pc:sldLayoutChg chg="add">
          <pc:chgData name="Tracey Carson" userId="S::tracey.carson@karbonhomes.co.uk::bf442394-7dcd-44e6-837f-cad4601d2de7" providerId="AD" clId="Web-{B8C3F74D-010D-D764-1E46-C9AE0659D67F}" dt="2024-11-14T15:55:37.444" v="52"/>
          <pc:sldLayoutMkLst>
            <pc:docMk/>
            <pc:sldMasterMk cId="1799123431" sldId="2147483703"/>
            <pc:sldLayoutMk cId="1465174522" sldId="2147484017"/>
          </pc:sldLayoutMkLst>
        </pc:sldLayoutChg>
        <pc:sldLayoutChg chg="add">
          <pc:chgData name="Tracey Carson" userId="S::tracey.carson@karbonhomes.co.uk::bf442394-7dcd-44e6-837f-cad4601d2de7" providerId="AD" clId="Web-{B8C3F74D-010D-D764-1E46-C9AE0659D67F}" dt="2024-11-14T15:55:37.444" v="52"/>
          <pc:sldLayoutMkLst>
            <pc:docMk/>
            <pc:sldMasterMk cId="1799123431" sldId="2147483703"/>
            <pc:sldLayoutMk cId="1758266375" sldId="2147484018"/>
          </pc:sldLayoutMkLst>
        </pc:sldLayoutChg>
        <pc:sldLayoutChg chg="add">
          <pc:chgData name="Tracey Carson" userId="S::tracey.carson@karbonhomes.co.uk::bf442394-7dcd-44e6-837f-cad4601d2de7" providerId="AD" clId="Web-{B8C3F74D-010D-D764-1E46-C9AE0659D67F}" dt="2024-11-14T15:55:37.444" v="52"/>
          <pc:sldLayoutMkLst>
            <pc:docMk/>
            <pc:sldMasterMk cId="1799123431" sldId="2147483703"/>
            <pc:sldLayoutMk cId="2642768192" sldId="2147484019"/>
          </pc:sldLayoutMkLst>
        </pc:sldLayoutChg>
        <pc:sldLayoutChg chg="add">
          <pc:chgData name="Tracey Carson" userId="S::tracey.carson@karbonhomes.co.uk::bf442394-7dcd-44e6-837f-cad4601d2de7" providerId="AD" clId="Web-{B8C3F74D-010D-D764-1E46-C9AE0659D67F}" dt="2024-11-14T15:55:37.444" v="52"/>
          <pc:sldLayoutMkLst>
            <pc:docMk/>
            <pc:sldMasterMk cId="1799123431" sldId="2147483703"/>
            <pc:sldLayoutMk cId="2292759704" sldId="2147484020"/>
          </pc:sldLayoutMkLst>
        </pc:sldLayoutChg>
        <pc:sldLayoutChg chg="add">
          <pc:chgData name="Tracey Carson" userId="S::tracey.carson@karbonhomes.co.uk::bf442394-7dcd-44e6-837f-cad4601d2de7" providerId="AD" clId="Web-{B8C3F74D-010D-D764-1E46-C9AE0659D67F}" dt="2024-11-14T15:55:37.444" v="52"/>
          <pc:sldLayoutMkLst>
            <pc:docMk/>
            <pc:sldMasterMk cId="1799123431" sldId="2147483703"/>
            <pc:sldLayoutMk cId="3822152250" sldId="2147484021"/>
          </pc:sldLayoutMkLst>
        </pc:sldLayoutChg>
        <pc:sldLayoutChg chg="add">
          <pc:chgData name="Tracey Carson" userId="S::tracey.carson@karbonhomes.co.uk::bf442394-7dcd-44e6-837f-cad4601d2de7" providerId="AD" clId="Web-{B8C3F74D-010D-D764-1E46-C9AE0659D67F}" dt="2024-11-14T15:55:37.444" v="52"/>
          <pc:sldLayoutMkLst>
            <pc:docMk/>
            <pc:sldMasterMk cId="1799123431" sldId="2147483703"/>
            <pc:sldLayoutMk cId="2125437440" sldId="2147484022"/>
          </pc:sldLayoutMkLst>
        </pc:sldLayoutChg>
        <pc:sldLayoutChg chg="add">
          <pc:chgData name="Tracey Carson" userId="S::tracey.carson@karbonhomes.co.uk::bf442394-7dcd-44e6-837f-cad4601d2de7" providerId="AD" clId="Web-{B8C3F74D-010D-D764-1E46-C9AE0659D67F}" dt="2024-11-14T15:55:37.444" v="52"/>
          <pc:sldLayoutMkLst>
            <pc:docMk/>
            <pc:sldMasterMk cId="1799123431" sldId="2147483703"/>
            <pc:sldLayoutMk cId="1793903399" sldId="2147484023"/>
          </pc:sldLayoutMkLst>
        </pc:sldLayoutChg>
        <pc:sldLayoutChg chg="add">
          <pc:chgData name="Tracey Carson" userId="S::tracey.carson@karbonhomes.co.uk::bf442394-7dcd-44e6-837f-cad4601d2de7" providerId="AD" clId="Web-{B8C3F74D-010D-D764-1E46-C9AE0659D67F}" dt="2024-11-14T15:55:37.444" v="52"/>
          <pc:sldLayoutMkLst>
            <pc:docMk/>
            <pc:sldMasterMk cId="1799123431" sldId="2147483703"/>
            <pc:sldLayoutMk cId="4233647541" sldId="2147484024"/>
          </pc:sldLayoutMkLst>
        </pc:sldLayoutChg>
        <pc:sldLayoutChg chg="add">
          <pc:chgData name="Tracey Carson" userId="S::tracey.carson@karbonhomes.co.uk::bf442394-7dcd-44e6-837f-cad4601d2de7" providerId="AD" clId="Web-{B8C3F74D-010D-D764-1E46-C9AE0659D67F}" dt="2024-11-14T15:55:37.444" v="52"/>
          <pc:sldLayoutMkLst>
            <pc:docMk/>
            <pc:sldMasterMk cId="1799123431" sldId="2147483703"/>
            <pc:sldLayoutMk cId="4008475862" sldId="2147484025"/>
          </pc:sldLayoutMkLst>
        </pc:sldLayoutChg>
        <pc:sldLayoutChg chg="add">
          <pc:chgData name="Tracey Carson" userId="S::tracey.carson@karbonhomes.co.uk::bf442394-7dcd-44e6-837f-cad4601d2de7" providerId="AD" clId="Web-{B8C3F74D-010D-D764-1E46-C9AE0659D67F}" dt="2024-11-14T15:55:37.444" v="52"/>
          <pc:sldLayoutMkLst>
            <pc:docMk/>
            <pc:sldMasterMk cId="1799123431" sldId="2147483703"/>
            <pc:sldLayoutMk cId="3227119176" sldId="2147484026"/>
          </pc:sldLayoutMkLst>
        </pc:sldLayoutChg>
        <pc:sldLayoutChg chg="add">
          <pc:chgData name="Tracey Carson" userId="S::tracey.carson@karbonhomes.co.uk::bf442394-7dcd-44e6-837f-cad4601d2de7" providerId="AD" clId="Web-{B8C3F74D-010D-D764-1E46-C9AE0659D67F}" dt="2024-11-14T15:55:37.444" v="52"/>
          <pc:sldLayoutMkLst>
            <pc:docMk/>
            <pc:sldMasterMk cId="1799123431" sldId="2147483703"/>
            <pc:sldLayoutMk cId="1665405145" sldId="2147484027"/>
          </pc:sldLayoutMkLst>
        </pc:sldLayoutChg>
        <pc:sldLayoutChg chg="add">
          <pc:chgData name="Tracey Carson" userId="S::tracey.carson@karbonhomes.co.uk::bf442394-7dcd-44e6-837f-cad4601d2de7" providerId="AD" clId="Web-{B8C3F74D-010D-D764-1E46-C9AE0659D67F}" dt="2024-11-14T15:55:37.444" v="52"/>
          <pc:sldLayoutMkLst>
            <pc:docMk/>
            <pc:sldMasterMk cId="1799123431" sldId="2147483703"/>
            <pc:sldLayoutMk cId="3713099654" sldId="2147484028"/>
          </pc:sldLayoutMkLst>
        </pc:sldLayoutChg>
        <pc:sldLayoutChg chg="add">
          <pc:chgData name="Tracey Carson" userId="S::tracey.carson@karbonhomes.co.uk::bf442394-7dcd-44e6-837f-cad4601d2de7" providerId="AD" clId="Web-{B8C3F74D-010D-D764-1E46-C9AE0659D67F}" dt="2024-11-14T15:55:37.444" v="52"/>
          <pc:sldLayoutMkLst>
            <pc:docMk/>
            <pc:sldMasterMk cId="1799123431" sldId="2147483703"/>
            <pc:sldLayoutMk cId="2862614138" sldId="2147484029"/>
          </pc:sldLayoutMkLst>
        </pc:sldLayoutChg>
        <pc:sldLayoutChg chg="add">
          <pc:chgData name="Tracey Carson" userId="S::tracey.carson@karbonhomes.co.uk::bf442394-7dcd-44e6-837f-cad4601d2de7" providerId="AD" clId="Web-{B8C3F74D-010D-D764-1E46-C9AE0659D67F}" dt="2024-11-14T15:55:37.444" v="52"/>
          <pc:sldLayoutMkLst>
            <pc:docMk/>
            <pc:sldMasterMk cId="1799123431" sldId="2147483703"/>
            <pc:sldLayoutMk cId="3769252762" sldId="2147484030"/>
          </pc:sldLayoutMkLst>
        </pc:sldLayoutChg>
        <pc:sldLayoutChg chg="add">
          <pc:chgData name="Tracey Carson" userId="S::tracey.carson@karbonhomes.co.uk::bf442394-7dcd-44e6-837f-cad4601d2de7" providerId="AD" clId="Web-{B8C3F74D-010D-D764-1E46-C9AE0659D67F}" dt="2024-11-14T15:55:37.444" v="52"/>
          <pc:sldLayoutMkLst>
            <pc:docMk/>
            <pc:sldMasterMk cId="1799123431" sldId="2147483703"/>
            <pc:sldLayoutMk cId="2116115527" sldId="2147484031"/>
          </pc:sldLayoutMkLst>
        </pc:sldLayoutChg>
        <pc:sldLayoutChg chg="add">
          <pc:chgData name="Tracey Carson" userId="S::tracey.carson@karbonhomes.co.uk::bf442394-7dcd-44e6-837f-cad4601d2de7" providerId="AD" clId="Web-{B8C3F74D-010D-D764-1E46-C9AE0659D67F}" dt="2024-11-14T15:55:37.444" v="52"/>
          <pc:sldLayoutMkLst>
            <pc:docMk/>
            <pc:sldMasterMk cId="1799123431" sldId="2147483703"/>
            <pc:sldLayoutMk cId="601378604" sldId="2147484032"/>
          </pc:sldLayoutMkLst>
        </pc:sldLayoutChg>
      </pc:sldMasterChg>
      <pc:sldMasterChg chg="add addSldLayout">
        <pc:chgData name="Tracey Carson" userId="S::tracey.carson@karbonhomes.co.uk::bf442394-7dcd-44e6-837f-cad4601d2de7" providerId="AD" clId="Web-{B8C3F74D-010D-D764-1E46-C9AE0659D67F}" dt="2024-11-14T15:55:38.116" v="53"/>
        <pc:sldMasterMkLst>
          <pc:docMk/>
          <pc:sldMasterMk cId="1799123431" sldId="2147484033"/>
        </pc:sldMasterMkLst>
        <pc:sldLayoutChg chg="add">
          <pc:chgData name="Tracey Carson" userId="S::tracey.carson@karbonhomes.co.uk::bf442394-7dcd-44e6-837f-cad4601d2de7" providerId="AD" clId="Web-{B8C3F74D-010D-D764-1E46-C9AE0659D67F}" dt="2024-11-14T15:55:38.116" v="53"/>
          <pc:sldLayoutMkLst>
            <pc:docMk/>
            <pc:sldMasterMk cId="1799123431" sldId="2147483703"/>
            <pc:sldLayoutMk cId="641379956" sldId="2147484034"/>
          </pc:sldLayoutMkLst>
        </pc:sldLayoutChg>
        <pc:sldLayoutChg chg="add">
          <pc:chgData name="Tracey Carson" userId="S::tracey.carson@karbonhomes.co.uk::bf442394-7dcd-44e6-837f-cad4601d2de7" providerId="AD" clId="Web-{B8C3F74D-010D-D764-1E46-C9AE0659D67F}" dt="2024-11-14T15:55:38.116" v="53"/>
          <pc:sldLayoutMkLst>
            <pc:docMk/>
            <pc:sldMasterMk cId="1799123431" sldId="2147483703"/>
            <pc:sldLayoutMk cId="1688317425" sldId="2147484035"/>
          </pc:sldLayoutMkLst>
        </pc:sldLayoutChg>
        <pc:sldLayoutChg chg="add">
          <pc:chgData name="Tracey Carson" userId="S::tracey.carson@karbonhomes.co.uk::bf442394-7dcd-44e6-837f-cad4601d2de7" providerId="AD" clId="Web-{B8C3F74D-010D-D764-1E46-C9AE0659D67F}" dt="2024-11-14T15:55:38.116" v="53"/>
          <pc:sldLayoutMkLst>
            <pc:docMk/>
            <pc:sldMasterMk cId="1799123431" sldId="2147483703"/>
            <pc:sldLayoutMk cId="3312377643" sldId="2147484036"/>
          </pc:sldLayoutMkLst>
        </pc:sldLayoutChg>
        <pc:sldLayoutChg chg="add">
          <pc:chgData name="Tracey Carson" userId="S::tracey.carson@karbonhomes.co.uk::bf442394-7dcd-44e6-837f-cad4601d2de7" providerId="AD" clId="Web-{B8C3F74D-010D-D764-1E46-C9AE0659D67F}" dt="2024-11-14T15:55:38.116" v="53"/>
          <pc:sldLayoutMkLst>
            <pc:docMk/>
            <pc:sldMasterMk cId="1799123431" sldId="2147483703"/>
            <pc:sldLayoutMk cId="600724792" sldId="2147484037"/>
          </pc:sldLayoutMkLst>
        </pc:sldLayoutChg>
        <pc:sldLayoutChg chg="add">
          <pc:chgData name="Tracey Carson" userId="S::tracey.carson@karbonhomes.co.uk::bf442394-7dcd-44e6-837f-cad4601d2de7" providerId="AD" clId="Web-{B8C3F74D-010D-D764-1E46-C9AE0659D67F}" dt="2024-11-14T15:55:38.116" v="53"/>
          <pc:sldLayoutMkLst>
            <pc:docMk/>
            <pc:sldMasterMk cId="1799123431" sldId="2147483703"/>
            <pc:sldLayoutMk cId="7537309" sldId="2147484038"/>
          </pc:sldLayoutMkLst>
        </pc:sldLayoutChg>
        <pc:sldLayoutChg chg="add">
          <pc:chgData name="Tracey Carson" userId="S::tracey.carson@karbonhomes.co.uk::bf442394-7dcd-44e6-837f-cad4601d2de7" providerId="AD" clId="Web-{B8C3F74D-010D-D764-1E46-C9AE0659D67F}" dt="2024-11-14T15:55:38.116" v="53"/>
          <pc:sldLayoutMkLst>
            <pc:docMk/>
            <pc:sldMasterMk cId="1799123431" sldId="2147483703"/>
            <pc:sldLayoutMk cId="1465174522" sldId="2147484039"/>
          </pc:sldLayoutMkLst>
        </pc:sldLayoutChg>
        <pc:sldLayoutChg chg="add">
          <pc:chgData name="Tracey Carson" userId="S::tracey.carson@karbonhomes.co.uk::bf442394-7dcd-44e6-837f-cad4601d2de7" providerId="AD" clId="Web-{B8C3F74D-010D-D764-1E46-C9AE0659D67F}" dt="2024-11-14T15:55:38.116" v="53"/>
          <pc:sldLayoutMkLst>
            <pc:docMk/>
            <pc:sldMasterMk cId="1799123431" sldId="2147483703"/>
            <pc:sldLayoutMk cId="1758266375" sldId="2147484040"/>
          </pc:sldLayoutMkLst>
        </pc:sldLayoutChg>
        <pc:sldLayoutChg chg="add">
          <pc:chgData name="Tracey Carson" userId="S::tracey.carson@karbonhomes.co.uk::bf442394-7dcd-44e6-837f-cad4601d2de7" providerId="AD" clId="Web-{B8C3F74D-010D-D764-1E46-C9AE0659D67F}" dt="2024-11-14T15:55:38.116" v="53"/>
          <pc:sldLayoutMkLst>
            <pc:docMk/>
            <pc:sldMasterMk cId="1799123431" sldId="2147483703"/>
            <pc:sldLayoutMk cId="2642768192" sldId="2147484041"/>
          </pc:sldLayoutMkLst>
        </pc:sldLayoutChg>
        <pc:sldLayoutChg chg="add">
          <pc:chgData name="Tracey Carson" userId="S::tracey.carson@karbonhomes.co.uk::bf442394-7dcd-44e6-837f-cad4601d2de7" providerId="AD" clId="Web-{B8C3F74D-010D-D764-1E46-C9AE0659D67F}" dt="2024-11-14T15:55:38.116" v="53"/>
          <pc:sldLayoutMkLst>
            <pc:docMk/>
            <pc:sldMasterMk cId="1799123431" sldId="2147483703"/>
            <pc:sldLayoutMk cId="2292759704" sldId="2147484042"/>
          </pc:sldLayoutMkLst>
        </pc:sldLayoutChg>
        <pc:sldLayoutChg chg="add">
          <pc:chgData name="Tracey Carson" userId="S::tracey.carson@karbonhomes.co.uk::bf442394-7dcd-44e6-837f-cad4601d2de7" providerId="AD" clId="Web-{B8C3F74D-010D-D764-1E46-C9AE0659D67F}" dt="2024-11-14T15:55:38.116" v="53"/>
          <pc:sldLayoutMkLst>
            <pc:docMk/>
            <pc:sldMasterMk cId="1799123431" sldId="2147483703"/>
            <pc:sldLayoutMk cId="3822152250" sldId="2147484043"/>
          </pc:sldLayoutMkLst>
        </pc:sldLayoutChg>
        <pc:sldLayoutChg chg="add">
          <pc:chgData name="Tracey Carson" userId="S::tracey.carson@karbonhomes.co.uk::bf442394-7dcd-44e6-837f-cad4601d2de7" providerId="AD" clId="Web-{B8C3F74D-010D-D764-1E46-C9AE0659D67F}" dt="2024-11-14T15:55:38.116" v="53"/>
          <pc:sldLayoutMkLst>
            <pc:docMk/>
            <pc:sldMasterMk cId="1799123431" sldId="2147483703"/>
            <pc:sldLayoutMk cId="2125437440" sldId="2147484044"/>
          </pc:sldLayoutMkLst>
        </pc:sldLayoutChg>
        <pc:sldLayoutChg chg="add">
          <pc:chgData name="Tracey Carson" userId="S::tracey.carson@karbonhomes.co.uk::bf442394-7dcd-44e6-837f-cad4601d2de7" providerId="AD" clId="Web-{B8C3F74D-010D-D764-1E46-C9AE0659D67F}" dt="2024-11-14T15:55:38.116" v="53"/>
          <pc:sldLayoutMkLst>
            <pc:docMk/>
            <pc:sldMasterMk cId="1799123431" sldId="2147483703"/>
            <pc:sldLayoutMk cId="1793903399" sldId="2147484045"/>
          </pc:sldLayoutMkLst>
        </pc:sldLayoutChg>
        <pc:sldLayoutChg chg="add">
          <pc:chgData name="Tracey Carson" userId="S::tracey.carson@karbonhomes.co.uk::bf442394-7dcd-44e6-837f-cad4601d2de7" providerId="AD" clId="Web-{B8C3F74D-010D-D764-1E46-C9AE0659D67F}" dt="2024-11-14T15:55:38.116" v="53"/>
          <pc:sldLayoutMkLst>
            <pc:docMk/>
            <pc:sldMasterMk cId="1799123431" sldId="2147483703"/>
            <pc:sldLayoutMk cId="4233647541" sldId="2147484046"/>
          </pc:sldLayoutMkLst>
        </pc:sldLayoutChg>
        <pc:sldLayoutChg chg="add">
          <pc:chgData name="Tracey Carson" userId="S::tracey.carson@karbonhomes.co.uk::bf442394-7dcd-44e6-837f-cad4601d2de7" providerId="AD" clId="Web-{B8C3F74D-010D-D764-1E46-C9AE0659D67F}" dt="2024-11-14T15:55:38.116" v="53"/>
          <pc:sldLayoutMkLst>
            <pc:docMk/>
            <pc:sldMasterMk cId="1799123431" sldId="2147483703"/>
            <pc:sldLayoutMk cId="4008475862" sldId="2147484047"/>
          </pc:sldLayoutMkLst>
        </pc:sldLayoutChg>
        <pc:sldLayoutChg chg="add">
          <pc:chgData name="Tracey Carson" userId="S::tracey.carson@karbonhomes.co.uk::bf442394-7dcd-44e6-837f-cad4601d2de7" providerId="AD" clId="Web-{B8C3F74D-010D-D764-1E46-C9AE0659D67F}" dt="2024-11-14T15:55:38.116" v="53"/>
          <pc:sldLayoutMkLst>
            <pc:docMk/>
            <pc:sldMasterMk cId="1799123431" sldId="2147483703"/>
            <pc:sldLayoutMk cId="3227119176" sldId="2147484048"/>
          </pc:sldLayoutMkLst>
        </pc:sldLayoutChg>
        <pc:sldLayoutChg chg="add">
          <pc:chgData name="Tracey Carson" userId="S::tracey.carson@karbonhomes.co.uk::bf442394-7dcd-44e6-837f-cad4601d2de7" providerId="AD" clId="Web-{B8C3F74D-010D-D764-1E46-C9AE0659D67F}" dt="2024-11-14T15:55:38.116" v="53"/>
          <pc:sldLayoutMkLst>
            <pc:docMk/>
            <pc:sldMasterMk cId="1799123431" sldId="2147483703"/>
            <pc:sldLayoutMk cId="1665405145" sldId="2147484049"/>
          </pc:sldLayoutMkLst>
        </pc:sldLayoutChg>
        <pc:sldLayoutChg chg="add">
          <pc:chgData name="Tracey Carson" userId="S::tracey.carson@karbonhomes.co.uk::bf442394-7dcd-44e6-837f-cad4601d2de7" providerId="AD" clId="Web-{B8C3F74D-010D-D764-1E46-C9AE0659D67F}" dt="2024-11-14T15:55:38.116" v="53"/>
          <pc:sldLayoutMkLst>
            <pc:docMk/>
            <pc:sldMasterMk cId="1799123431" sldId="2147483703"/>
            <pc:sldLayoutMk cId="3713099654" sldId="2147484050"/>
          </pc:sldLayoutMkLst>
        </pc:sldLayoutChg>
        <pc:sldLayoutChg chg="add">
          <pc:chgData name="Tracey Carson" userId="S::tracey.carson@karbonhomes.co.uk::bf442394-7dcd-44e6-837f-cad4601d2de7" providerId="AD" clId="Web-{B8C3F74D-010D-D764-1E46-C9AE0659D67F}" dt="2024-11-14T15:55:38.116" v="53"/>
          <pc:sldLayoutMkLst>
            <pc:docMk/>
            <pc:sldMasterMk cId="1799123431" sldId="2147483703"/>
            <pc:sldLayoutMk cId="2862614138" sldId="2147484051"/>
          </pc:sldLayoutMkLst>
        </pc:sldLayoutChg>
        <pc:sldLayoutChg chg="add">
          <pc:chgData name="Tracey Carson" userId="S::tracey.carson@karbonhomes.co.uk::bf442394-7dcd-44e6-837f-cad4601d2de7" providerId="AD" clId="Web-{B8C3F74D-010D-D764-1E46-C9AE0659D67F}" dt="2024-11-14T15:55:38.116" v="53"/>
          <pc:sldLayoutMkLst>
            <pc:docMk/>
            <pc:sldMasterMk cId="1799123431" sldId="2147483703"/>
            <pc:sldLayoutMk cId="3769252762" sldId="2147484052"/>
          </pc:sldLayoutMkLst>
        </pc:sldLayoutChg>
        <pc:sldLayoutChg chg="add">
          <pc:chgData name="Tracey Carson" userId="S::tracey.carson@karbonhomes.co.uk::bf442394-7dcd-44e6-837f-cad4601d2de7" providerId="AD" clId="Web-{B8C3F74D-010D-D764-1E46-C9AE0659D67F}" dt="2024-11-14T15:55:38.116" v="53"/>
          <pc:sldLayoutMkLst>
            <pc:docMk/>
            <pc:sldMasterMk cId="1799123431" sldId="2147483703"/>
            <pc:sldLayoutMk cId="2116115527" sldId="2147484053"/>
          </pc:sldLayoutMkLst>
        </pc:sldLayoutChg>
        <pc:sldLayoutChg chg="add">
          <pc:chgData name="Tracey Carson" userId="S::tracey.carson@karbonhomes.co.uk::bf442394-7dcd-44e6-837f-cad4601d2de7" providerId="AD" clId="Web-{B8C3F74D-010D-D764-1E46-C9AE0659D67F}" dt="2024-11-14T15:55:38.116" v="53"/>
          <pc:sldLayoutMkLst>
            <pc:docMk/>
            <pc:sldMasterMk cId="1799123431" sldId="2147483703"/>
            <pc:sldLayoutMk cId="601378604" sldId="2147484054"/>
          </pc:sldLayoutMkLst>
        </pc:sldLayoutChg>
      </pc:sldMasterChg>
      <pc:sldMasterChg chg="add addSldLayout">
        <pc:chgData name="Tracey Carson" userId="S::tracey.carson@karbonhomes.co.uk::bf442394-7dcd-44e6-837f-cad4601d2de7" providerId="AD" clId="Web-{B8C3F74D-010D-D764-1E46-C9AE0659D67F}" dt="2024-11-14T15:55:38.835" v="54"/>
        <pc:sldMasterMkLst>
          <pc:docMk/>
          <pc:sldMasterMk cId="1799123431" sldId="2147484055"/>
        </pc:sldMasterMkLst>
        <pc:sldLayoutChg chg="add">
          <pc:chgData name="Tracey Carson" userId="S::tracey.carson@karbonhomes.co.uk::bf442394-7dcd-44e6-837f-cad4601d2de7" providerId="AD" clId="Web-{B8C3F74D-010D-D764-1E46-C9AE0659D67F}" dt="2024-11-14T15:55:38.835" v="54"/>
          <pc:sldLayoutMkLst>
            <pc:docMk/>
            <pc:sldMasterMk cId="1799123431" sldId="2147483703"/>
            <pc:sldLayoutMk cId="641379956" sldId="2147484056"/>
          </pc:sldLayoutMkLst>
        </pc:sldLayoutChg>
        <pc:sldLayoutChg chg="add">
          <pc:chgData name="Tracey Carson" userId="S::tracey.carson@karbonhomes.co.uk::bf442394-7dcd-44e6-837f-cad4601d2de7" providerId="AD" clId="Web-{B8C3F74D-010D-D764-1E46-C9AE0659D67F}" dt="2024-11-14T15:55:38.835" v="54"/>
          <pc:sldLayoutMkLst>
            <pc:docMk/>
            <pc:sldMasterMk cId="1799123431" sldId="2147483703"/>
            <pc:sldLayoutMk cId="1688317425" sldId="2147484057"/>
          </pc:sldLayoutMkLst>
        </pc:sldLayoutChg>
        <pc:sldLayoutChg chg="add">
          <pc:chgData name="Tracey Carson" userId="S::tracey.carson@karbonhomes.co.uk::bf442394-7dcd-44e6-837f-cad4601d2de7" providerId="AD" clId="Web-{B8C3F74D-010D-D764-1E46-C9AE0659D67F}" dt="2024-11-14T15:55:38.835" v="54"/>
          <pc:sldLayoutMkLst>
            <pc:docMk/>
            <pc:sldMasterMk cId="1799123431" sldId="2147483703"/>
            <pc:sldLayoutMk cId="3312377643" sldId="2147484058"/>
          </pc:sldLayoutMkLst>
        </pc:sldLayoutChg>
        <pc:sldLayoutChg chg="add">
          <pc:chgData name="Tracey Carson" userId="S::tracey.carson@karbonhomes.co.uk::bf442394-7dcd-44e6-837f-cad4601d2de7" providerId="AD" clId="Web-{B8C3F74D-010D-D764-1E46-C9AE0659D67F}" dt="2024-11-14T15:55:38.835" v="54"/>
          <pc:sldLayoutMkLst>
            <pc:docMk/>
            <pc:sldMasterMk cId="1799123431" sldId="2147483703"/>
            <pc:sldLayoutMk cId="600724792" sldId="2147484059"/>
          </pc:sldLayoutMkLst>
        </pc:sldLayoutChg>
        <pc:sldLayoutChg chg="add">
          <pc:chgData name="Tracey Carson" userId="S::tracey.carson@karbonhomes.co.uk::bf442394-7dcd-44e6-837f-cad4601d2de7" providerId="AD" clId="Web-{B8C3F74D-010D-D764-1E46-C9AE0659D67F}" dt="2024-11-14T15:55:38.835" v="54"/>
          <pc:sldLayoutMkLst>
            <pc:docMk/>
            <pc:sldMasterMk cId="1799123431" sldId="2147483703"/>
            <pc:sldLayoutMk cId="7537309" sldId="2147484060"/>
          </pc:sldLayoutMkLst>
        </pc:sldLayoutChg>
        <pc:sldLayoutChg chg="add">
          <pc:chgData name="Tracey Carson" userId="S::tracey.carson@karbonhomes.co.uk::bf442394-7dcd-44e6-837f-cad4601d2de7" providerId="AD" clId="Web-{B8C3F74D-010D-D764-1E46-C9AE0659D67F}" dt="2024-11-14T15:55:38.835" v="54"/>
          <pc:sldLayoutMkLst>
            <pc:docMk/>
            <pc:sldMasterMk cId="1799123431" sldId="2147483703"/>
            <pc:sldLayoutMk cId="1465174522" sldId="2147484061"/>
          </pc:sldLayoutMkLst>
        </pc:sldLayoutChg>
        <pc:sldLayoutChg chg="add">
          <pc:chgData name="Tracey Carson" userId="S::tracey.carson@karbonhomes.co.uk::bf442394-7dcd-44e6-837f-cad4601d2de7" providerId="AD" clId="Web-{B8C3F74D-010D-D764-1E46-C9AE0659D67F}" dt="2024-11-14T15:55:38.835" v="54"/>
          <pc:sldLayoutMkLst>
            <pc:docMk/>
            <pc:sldMasterMk cId="1799123431" sldId="2147483703"/>
            <pc:sldLayoutMk cId="1758266375" sldId="2147484062"/>
          </pc:sldLayoutMkLst>
        </pc:sldLayoutChg>
        <pc:sldLayoutChg chg="add">
          <pc:chgData name="Tracey Carson" userId="S::tracey.carson@karbonhomes.co.uk::bf442394-7dcd-44e6-837f-cad4601d2de7" providerId="AD" clId="Web-{B8C3F74D-010D-D764-1E46-C9AE0659D67F}" dt="2024-11-14T15:55:38.835" v="54"/>
          <pc:sldLayoutMkLst>
            <pc:docMk/>
            <pc:sldMasterMk cId="1799123431" sldId="2147483703"/>
            <pc:sldLayoutMk cId="2642768192" sldId="2147484063"/>
          </pc:sldLayoutMkLst>
        </pc:sldLayoutChg>
        <pc:sldLayoutChg chg="add">
          <pc:chgData name="Tracey Carson" userId="S::tracey.carson@karbonhomes.co.uk::bf442394-7dcd-44e6-837f-cad4601d2de7" providerId="AD" clId="Web-{B8C3F74D-010D-D764-1E46-C9AE0659D67F}" dt="2024-11-14T15:55:38.835" v="54"/>
          <pc:sldLayoutMkLst>
            <pc:docMk/>
            <pc:sldMasterMk cId="1799123431" sldId="2147483703"/>
            <pc:sldLayoutMk cId="2292759704" sldId="2147484064"/>
          </pc:sldLayoutMkLst>
        </pc:sldLayoutChg>
        <pc:sldLayoutChg chg="add">
          <pc:chgData name="Tracey Carson" userId="S::tracey.carson@karbonhomes.co.uk::bf442394-7dcd-44e6-837f-cad4601d2de7" providerId="AD" clId="Web-{B8C3F74D-010D-D764-1E46-C9AE0659D67F}" dt="2024-11-14T15:55:38.835" v="54"/>
          <pc:sldLayoutMkLst>
            <pc:docMk/>
            <pc:sldMasterMk cId="1799123431" sldId="2147483703"/>
            <pc:sldLayoutMk cId="3822152250" sldId="2147484065"/>
          </pc:sldLayoutMkLst>
        </pc:sldLayoutChg>
        <pc:sldLayoutChg chg="add">
          <pc:chgData name="Tracey Carson" userId="S::tracey.carson@karbonhomes.co.uk::bf442394-7dcd-44e6-837f-cad4601d2de7" providerId="AD" clId="Web-{B8C3F74D-010D-D764-1E46-C9AE0659D67F}" dt="2024-11-14T15:55:38.835" v="54"/>
          <pc:sldLayoutMkLst>
            <pc:docMk/>
            <pc:sldMasterMk cId="1799123431" sldId="2147483703"/>
            <pc:sldLayoutMk cId="2125437440" sldId="2147484066"/>
          </pc:sldLayoutMkLst>
        </pc:sldLayoutChg>
        <pc:sldLayoutChg chg="add">
          <pc:chgData name="Tracey Carson" userId="S::tracey.carson@karbonhomes.co.uk::bf442394-7dcd-44e6-837f-cad4601d2de7" providerId="AD" clId="Web-{B8C3F74D-010D-D764-1E46-C9AE0659D67F}" dt="2024-11-14T15:55:38.835" v="54"/>
          <pc:sldLayoutMkLst>
            <pc:docMk/>
            <pc:sldMasterMk cId="1799123431" sldId="2147483703"/>
            <pc:sldLayoutMk cId="1793903399" sldId="2147484067"/>
          </pc:sldLayoutMkLst>
        </pc:sldLayoutChg>
        <pc:sldLayoutChg chg="add">
          <pc:chgData name="Tracey Carson" userId="S::tracey.carson@karbonhomes.co.uk::bf442394-7dcd-44e6-837f-cad4601d2de7" providerId="AD" clId="Web-{B8C3F74D-010D-D764-1E46-C9AE0659D67F}" dt="2024-11-14T15:55:38.835" v="54"/>
          <pc:sldLayoutMkLst>
            <pc:docMk/>
            <pc:sldMasterMk cId="1799123431" sldId="2147483703"/>
            <pc:sldLayoutMk cId="4233647541" sldId="2147484068"/>
          </pc:sldLayoutMkLst>
        </pc:sldLayoutChg>
        <pc:sldLayoutChg chg="add">
          <pc:chgData name="Tracey Carson" userId="S::tracey.carson@karbonhomes.co.uk::bf442394-7dcd-44e6-837f-cad4601d2de7" providerId="AD" clId="Web-{B8C3F74D-010D-D764-1E46-C9AE0659D67F}" dt="2024-11-14T15:55:38.835" v="54"/>
          <pc:sldLayoutMkLst>
            <pc:docMk/>
            <pc:sldMasterMk cId="1799123431" sldId="2147483703"/>
            <pc:sldLayoutMk cId="4008475862" sldId="2147484069"/>
          </pc:sldLayoutMkLst>
        </pc:sldLayoutChg>
        <pc:sldLayoutChg chg="add">
          <pc:chgData name="Tracey Carson" userId="S::tracey.carson@karbonhomes.co.uk::bf442394-7dcd-44e6-837f-cad4601d2de7" providerId="AD" clId="Web-{B8C3F74D-010D-D764-1E46-C9AE0659D67F}" dt="2024-11-14T15:55:38.835" v="54"/>
          <pc:sldLayoutMkLst>
            <pc:docMk/>
            <pc:sldMasterMk cId="1799123431" sldId="2147483703"/>
            <pc:sldLayoutMk cId="3227119176" sldId="2147484070"/>
          </pc:sldLayoutMkLst>
        </pc:sldLayoutChg>
        <pc:sldLayoutChg chg="add">
          <pc:chgData name="Tracey Carson" userId="S::tracey.carson@karbonhomes.co.uk::bf442394-7dcd-44e6-837f-cad4601d2de7" providerId="AD" clId="Web-{B8C3F74D-010D-D764-1E46-C9AE0659D67F}" dt="2024-11-14T15:55:38.835" v="54"/>
          <pc:sldLayoutMkLst>
            <pc:docMk/>
            <pc:sldMasterMk cId="1799123431" sldId="2147483703"/>
            <pc:sldLayoutMk cId="1665405145" sldId="2147484071"/>
          </pc:sldLayoutMkLst>
        </pc:sldLayoutChg>
        <pc:sldLayoutChg chg="add">
          <pc:chgData name="Tracey Carson" userId="S::tracey.carson@karbonhomes.co.uk::bf442394-7dcd-44e6-837f-cad4601d2de7" providerId="AD" clId="Web-{B8C3F74D-010D-D764-1E46-C9AE0659D67F}" dt="2024-11-14T15:55:38.835" v="54"/>
          <pc:sldLayoutMkLst>
            <pc:docMk/>
            <pc:sldMasterMk cId="1799123431" sldId="2147483703"/>
            <pc:sldLayoutMk cId="3713099654" sldId="2147484072"/>
          </pc:sldLayoutMkLst>
        </pc:sldLayoutChg>
        <pc:sldLayoutChg chg="add">
          <pc:chgData name="Tracey Carson" userId="S::tracey.carson@karbonhomes.co.uk::bf442394-7dcd-44e6-837f-cad4601d2de7" providerId="AD" clId="Web-{B8C3F74D-010D-D764-1E46-C9AE0659D67F}" dt="2024-11-14T15:55:38.835" v="54"/>
          <pc:sldLayoutMkLst>
            <pc:docMk/>
            <pc:sldMasterMk cId="1799123431" sldId="2147483703"/>
            <pc:sldLayoutMk cId="2862614138" sldId="2147484073"/>
          </pc:sldLayoutMkLst>
        </pc:sldLayoutChg>
        <pc:sldLayoutChg chg="add">
          <pc:chgData name="Tracey Carson" userId="S::tracey.carson@karbonhomes.co.uk::bf442394-7dcd-44e6-837f-cad4601d2de7" providerId="AD" clId="Web-{B8C3F74D-010D-D764-1E46-C9AE0659D67F}" dt="2024-11-14T15:55:38.835" v="54"/>
          <pc:sldLayoutMkLst>
            <pc:docMk/>
            <pc:sldMasterMk cId="1799123431" sldId="2147483703"/>
            <pc:sldLayoutMk cId="3769252762" sldId="2147484074"/>
          </pc:sldLayoutMkLst>
        </pc:sldLayoutChg>
        <pc:sldLayoutChg chg="add">
          <pc:chgData name="Tracey Carson" userId="S::tracey.carson@karbonhomes.co.uk::bf442394-7dcd-44e6-837f-cad4601d2de7" providerId="AD" clId="Web-{B8C3F74D-010D-D764-1E46-C9AE0659D67F}" dt="2024-11-14T15:55:38.835" v="54"/>
          <pc:sldLayoutMkLst>
            <pc:docMk/>
            <pc:sldMasterMk cId="1799123431" sldId="2147483703"/>
            <pc:sldLayoutMk cId="2116115527" sldId="2147484075"/>
          </pc:sldLayoutMkLst>
        </pc:sldLayoutChg>
        <pc:sldLayoutChg chg="add">
          <pc:chgData name="Tracey Carson" userId="S::tracey.carson@karbonhomes.co.uk::bf442394-7dcd-44e6-837f-cad4601d2de7" providerId="AD" clId="Web-{B8C3F74D-010D-D764-1E46-C9AE0659D67F}" dt="2024-11-14T15:55:38.835" v="54"/>
          <pc:sldLayoutMkLst>
            <pc:docMk/>
            <pc:sldMasterMk cId="1799123431" sldId="2147483703"/>
            <pc:sldLayoutMk cId="601378604" sldId="2147484076"/>
          </pc:sldLayoutMkLst>
        </pc:sldLayoutChg>
      </pc:sldMasterChg>
      <pc:sldMasterChg chg="add addSldLayout">
        <pc:chgData name="Tracey Carson" userId="S::tracey.carson@karbonhomes.co.uk::bf442394-7dcd-44e6-837f-cad4601d2de7" providerId="AD" clId="Web-{B8C3F74D-010D-D764-1E46-C9AE0659D67F}" dt="2024-11-14T15:55:39.632" v="55"/>
        <pc:sldMasterMkLst>
          <pc:docMk/>
          <pc:sldMasterMk cId="1799123431" sldId="2147484077"/>
        </pc:sldMasterMkLst>
        <pc:sldLayoutChg chg="add">
          <pc:chgData name="Tracey Carson" userId="S::tracey.carson@karbonhomes.co.uk::bf442394-7dcd-44e6-837f-cad4601d2de7" providerId="AD" clId="Web-{B8C3F74D-010D-D764-1E46-C9AE0659D67F}" dt="2024-11-14T15:55:39.632" v="55"/>
          <pc:sldLayoutMkLst>
            <pc:docMk/>
            <pc:sldMasterMk cId="1799123431" sldId="2147483703"/>
            <pc:sldLayoutMk cId="641379956" sldId="2147484078"/>
          </pc:sldLayoutMkLst>
        </pc:sldLayoutChg>
        <pc:sldLayoutChg chg="add">
          <pc:chgData name="Tracey Carson" userId="S::tracey.carson@karbonhomes.co.uk::bf442394-7dcd-44e6-837f-cad4601d2de7" providerId="AD" clId="Web-{B8C3F74D-010D-D764-1E46-C9AE0659D67F}" dt="2024-11-14T15:55:39.632" v="55"/>
          <pc:sldLayoutMkLst>
            <pc:docMk/>
            <pc:sldMasterMk cId="1799123431" sldId="2147483703"/>
            <pc:sldLayoutMk cId="1688317425" sldId="2147484079"/>
          </pc:sldLayoutMkLst>
        </pc:sldLayoutChg>
        <pc:sldLayoutChg chg="add">
          <pc:chgData name="Tracey Carson" userId="S::tracey.carson@karbonhomes.co.uk::bf442394-7dcd-44e6-837f-cad4601d2de7" providerId="AD" clId="Web-{B8C3F74D-010D-D764-1E46-C9AE0659D67F}" dt="2024-11-14T15:55:39.632" v="55"/>
          <pc:sldLayoutMkLst>
            <pc:docMk/>
            <pc:sldMasterMk cId="1799123431" sldId="2147483703"/>
            <pc:sldLayoutMk cId="3312377643" sldId="2147484080"/>
          </pc:sldLayoutMkLst>
        </pc:sldLayoutChg>
        <pc:sldLayoutChg chg="add">
          <pc:chgData name="Tracey Carson" userId="S::tracey.carson@karbonhomes.co.uk::bf442394-7dcd-44e6-837f-cad4601d2de7" providerId="AD" clId="Web-{B8C3F74D-010D-D764-1E46-C9AE0659D67F}" dt="2024-11-14T15:55:39.632" v="55"/>
          <pc:sldLayoutMkLst>
            <pc:docMk/>
            <pc:sldMasterMk cId="1799123431" sldId="2147483703"/>
            <pc:sldLayoutMk cId="600724792" sldId="2147484081"/>
          </pc:sldLayoutMkLst>
        </pc:sldLayoutChg>
        <pc:sldLayoutChg chg="add">
          <pc:chgData name="Tracey Carson" userId="S::tracey.carson@karbonhomes.co.uk::bf442394-7dcd-44e6-837f-cad4601d2de7" providerId="AD" clId="Web-{B8C3F74D-010D-D764-1E46-C9AE0659D67F}" dt="2024-11-14T15:55:39.632" v="55"/>
          <pc:sldLayoutMkLst>
            <pc:docMk/>
            <pc:sldMasterMk cId="1799123431" sldId="2147483703"/>
            <pc:sldLayoutMk cId="7537309" sldId="2147484082"/>
          </pc:sldLayoutMkLst>
        </pc:sldLayoutChg>
        <pc:sldLayoutChg chg="add">
          <pc:chgData name="Tracey Carson" userId="S::tracey.carson@karbonhomes.co.uk::bf442394-7dcd-44e6-837f-cad4601d2de7" providerId="AD" clId="Web-{B8C3F74D-010D-D764-1E46-C9AE0659D67F}" dt="2024-11-14T15:55:39.632" v="55"/>
          <pc:sldLayoutMkLst>
            <pc:docMk/>
            <pc:sldMasterMk cId="1799123431" sldId="2147483703"/>
            <pc:sldLayoutMk cId="1465174522" sldId="2147484083"/>
          </pc:sldLayoutMkLst>
        </pc:sldLayoutChg>
        <pc:sldLayoutChg chg="add">
          <pc:chgData name="Tracey Carson" userId="S::tracey.carson@karbonhomes.co.uk::bf442394-7dcd-44e6-837f-cad4601d2de7" providerId="AD" clId="Web-{B8C3F74D-010D-D764-1E46-C9AE0659D67F}" dt="2024-11-14T15:55:39.632" v="55"/>
          <pc:sldLayoutMkLst>
            <pc:docMk/>
            <pc:sldMasterMk cId="1799123431" sldId="2147483703"/>
            <pc:sldLayoutMk cId="1758266375" sldId="2147484084"/>
          </pc:sldLayoutMkLst>
        </pc:sldLayoutChg>
        <pc:sldLayoutChg chg="add">
          <pc:chgData name="Tracey Carson" userId="S::tracey.carson@karbonhomes.co.uk::bf442394-7dcd-44e6-837f-cad4601d2de7" providerId="AD" clId="Web-{B8C3F74D-010D-D764-1E46-C9AE0659D67F}" dt="2024-11-14T15:55:39.632" v="55"/>
          <pc:sldLayoutMkLst>
            <pc:docMk/>
            <pc:sldMasterMk cId="1799123431" sldId="2147483703"/>
            <pc:sldLayoutMk cId="2642768192" sldId="2147484085"/>
          </pc:sldLayoutMkLst>
        </pc:sldLayoutChg>
        <pc:sldLayoutChg chg="add">
          <pc:chgData name="Tracey Carson" userId="S::tracey.carson@karbonhomes.co.uk::bf442394-7dcd-44e6-837f-cad4601d2de7" providerId="AD" clId="Web-{B8C3F74D-010D-D764-1E46-C9AE0659D67F}" dt="2024-11-14T15:55:39.632" v="55"/>
          <pc:sldLayoutMkLst>
            <pc:docMk/>
            <pc:sldMasterMk cId="1799123431" sldId="2147483703"/>
            <pc:sldLayoutMk cId="2292759704" sldId="2147484086"/>
          </pc:sldLayoutMkLst>
        </pc:sldLayoutChg>
        <pc:sldLayoutChg chg="add">
          <pc:chgData name="Tracey Carson" userId="S::tracey.carson@karbonhomes.co.uk::bf442394-7dcd-44e6-837f-cad4601d2de7" providerId="AD" clId="Web-{B8C3F74D-010D-D764-1E46-C9AE0659D67F}" dt="2024-11-14T15:55:39.632" v="55"/>
          <pc:sldLayoutMkLst>
            <pc:docMk/>
            <pc:sldMasterMk cId="1799123431" sldId="2147483703"/>
            <pc:sldLayoutMk cId="3822152250" sldId="2147484087"/>
          </pc:sldLayoutMkLst>
        </pc:sldLayoutChg>
        <pc:sldLayoutChg chg="add">
          <pc:chgData name="Tracey Carson" userId="S::tracey.carson@karbonhomes.co.uk::bf442394-7dcd-44e6-837f-cad4601d2de7" providerId="AD" clId="Web-{B8C3F74D-010D-D764-1E46-C9AE0659D67F}" dt="2024-11-14T15:55:39.632" v="55"/>
          <pc:sldLayoutMkLst>
            <pc:docMk/>
            <pc:sldMasterMk cId="1799123431" sldId="2147483703"/>
            <pc:sldLayoutMk cId="2125437440" sldId="2147484088"/>
          </pc:sldLayoutMkLst>
        </pc:sldLayoutChg>
        <pc:sldLayoutChg chg="add">
          <pc:chgData name="Tracey Carson" userId="S::tracey.carson@karbonhomes.co.uk::bf442394-7dcd-44e6-837f-cad4601d2de7" providerId="AD" clId="Web-{B8C3F74D-010D-D764-1E46-C9AE0659D67F}" dt="2024-11-14T15:55:39.632" v="55"/>
          <pc:sldLayoutMkLst>
            <pc:docMk/>
            <pc:sldMasterMk cId="1799123431" sldId="2147483703"/>
            <pc:sldLayoutMk cId="1793903399" sldId="2147484089"/>
          </pc:sldLayoutMkLst>
        </pc:sldLayoutChg>
        <pc:sldLayoutChg chg="add">
          <pc:chgData name="Tracey Carson" userId="S::tracey.carson@karbonhomes.co.uk::bf442394-7dcd-44e6-837f-cad4601d2de7" providerId="AD" clId="Web-{B8C3F74D-010D-D764-1E46-C9AE0659D67F}" dt="2024-11-14T15:55:39.632" v="55"/>
          <pc:sldLayoutMkLst>
            <pc:docMk/>
            <pc:sldMasterMk cId="1799123431" sldId="2147483703"/>
            <pc:sldLayoutMk cId="4233647541" sldId="2147484090"/>
          </pc:sldLayoutMkLst>
        </pc:sldLayoutChg>
        <pc:sldLayoutChg chg="add">
          <pc:chgData name="Tracey Carson" userId="S::tracey.carson@karbonhomes.co.uk::bf442394-7dcd-44e6-837f-cad4601d2de7" providerId="AD" clId="Web-{B8C3F74D-010D-D764-1E46-C9AE0659D67F}" dt="2024-11-14T15:55:39.632" v="55"/>
          <pc:sldLayoutMkLst>
            <pc:docMk/>
            <pc:sldMasterMk cId="1799123431" sldId="2147483703"/>
            <pc:sldLayoutMk cId="4008475862" sldId="2147484091"/>
          </pc:sldLayoutMkLst>
        </pc:sldLayoutChg>
        <pc:sldLayoutChg chg="add">
          <pc:chgData name="Tracey Carson" userId="S::tracey.carson@karbonhomes.co.uk::bf442394-7dcd-44e6-837f-cad4601d2de7" providerId="AD" clId="Web-{B8C3F74D-010D-D764-1E46-C9AE0659D67F}" dt="2024-11-14T15:55:39.632" v="55"/>
          <pc:sldLayoutMkLst>
            <pc:docMk/>
            <pc:sldMasterMk cId="1799123431" sldId="2147483703"/>
            <pc:sldLayoutMk cId="3227119176" sldId="2147484092"/>
          </pc:sldLayoutMkLst>
        </pc:sldLayoutChg>
        <pc:sldLayoutChg chg="add">
          <pc:chgData name="Tracey Carson" userId="S::tracey.carson@karbonhomes.co.uk::bf442394-7dcd-44e6-837f-cad4601d2de7" providerId="AD" clId="Web-{B8C3F74D-010D-D764-1E46-C9AE0659D67F}" dt="2024-11-14T15:55:39.632" v="55"/>
          <pc:sldLayoutMkLst>
            <pc:docMk/>
            <pc:sldMasterMk cId="1799123431" sldId="2147483703"/>
            <pc:sldLayoutMk cId="1665405145" sldId="2147484093"/>
          </pc:sldLayoutMkLst>
        </pc:sldLayoutChg>
        <pc:sldLayoutChg chg="add">
          <pc:chgData name="Tracey Carson" userId="S::tracey.carson@karbonhomes.co.uk::bf442394-7dcd-44e6-837f-cad4601d2de7" providerId="AD" clId="Web-{B8C3F74D-010D-D764-1E46-C9AE0659D67F}" dt="2024-11-14T15:55:39.632" v="55"/>
          <pc:sldLayoutMkLst>
            <pc:docMk/>
            <pc:sldMasterMk cId="1799123431" sldId="2147483703"/>
            <pc:sldLayoutMk cId="3713099654" sldId="2147484094"/>
          </pc:sldLayoutMkLst>
        </pc:sldLayoutChg>
        <pc:sldLayoutChg chg="add">
          <pc:chgData name="Tracey Carson" userId="S::tracey.carson@karbonhomes.co.uk::bf442394-7dcd-44e6-837f-cad4601d2de7" providerId="AD" clId="Web-{B8C3F74D-010D-D764-1E46-C9AE0659D67F}" dt="2024-11-14T15:55:39.632" v="55"/>
          <pc:sldLayoutMkLst>
            <pc:docMk/>
            <pc:sldMasterMk cId="1799123431" sldId="2147483703"/>
            <pc:sldLayoutMk cId="2862614138" sldId="2147484095"/>
          </pc:sldLayoutMkLst>
        </pc:sldLayoutChg>
        <pc:sldLayoutChg chg="add">
          <pc:chgData name="Tracey Carson" userId="S::tracey.carson@karbonhomes.co.uk::bf442394-7dcd-44e6-837f-cad4601d2de7" providerId="AD" clId="Web-{B8C3F74D-010D-D764-1E46-C9AE0659D67F}" dt="2024-11-14T15:55:39.632" v="55"/>
          <pc:sldLayoutMkLst>
            <pc:docMk/>
            <pc:sldMasterMk cId="1799123431" sldId="2147483703"/>
            <pc:sldLayoutMk cId="3769252762" sldId="2147484096"/>
          </pc:sldLayoutMkLst>
        </pc:sldLayoutChg>
        <pc:sldLayoutChg chg="add">
          <pc:chgData name="Tracey Carson" userId="S::tracey.carson@karbonhomes.co.uk::bf442394-7dcd-44e6-837f-cad4601d2de7" providerId="AD" clId="Web-{B8C3F74D-010D-D764-1E46-C9AE0659D67F}" dt="2024-11-14T15:55:39.632" v="55"/>
          <pc:sldLayoutMkLst>
            <pc:docMk/>
            <pc:sldMasterMk cId="1799123431" sldId="2147483703"/>
            <pc:sldLayoutMk cId="2116115527" sldId="2147484097"/>
          </pc:sldLayoutMkLst>
        </pc:sldLayoutChg>
        <pc:sldLayoutChg chg="add">
          <pc:chgData name="Tracey Carson" userId="S::tracey.carson@karbonhomes.co.uk::bf442394-7dcd-44e6-837f-cad4601d2de7" providerId="AD" clId="Web-{B8C3F74D-010D-D764-1E46-C9AE0659D67F}" dt="2024-11-14T15:55:39.632" v="55"/>
          <pc:sldLayoutMkLst>
            <pc:docMk/>
            <pc:sldMasterMk cId="1799123431" sldId="2147483703"/>
            <pc:sldLayoutMk cId="601378604" sldId="2147484098"/>
          </pc:sldLayoutMkLst>
        </pc:sldLayoutChg>
      </pc:sldMasterChg>
      <pc:sldMasterChg chg="add addSldLayout">
        <pc:chgData name="Tracey Carson" userId="S::tracey.carson@karbonhomes.co.uk::bf442394-7dcd-44e6-837f-cad4601d2de7" providerId="AD" clId="Web-{B8C3F74D-010D-D764-1E46-C9AE0659D67F}" dt="2024-11-14T15:55:40.350" v="56"/>
        <pc:sldMasterMkLst>
          <pc:docMk/>
          <pc:sldMasterMk cId="1799123431" sldId="2147484099"/>
        </pc:sldMasterMkLst>
        <pc:sldLayoutChg chg="add">
          <pc:chgData name="Tracey Carson" userId="S::tracey.carson@karbonhomes.co.uk::bf442394-7dcd-44e6-837f-cad4601d2de7" providerId="AD" clId="Web-{B8C3F74D-010D-D764-1E46-C9AE0659D67F}" dt="2024-11-14T15:55:40.350" v="56"/>
          <pc:sldLayoutMkLst>
            <pc:docMk/>
            <pc:sldMasterMk cId="1799123431" sldId="2147483703"/>
            <pc:sldLayoutMk cId="641379956" sldId="2147484100"/>
          </pc:sldLayoutMkLst>
        </pc:sldLayoutChg>
        <pc:sldLayoutChg chg="add">
          <pc:chgData name="Tracey Carson" userId="S::tracey.carson@karbonhomes.co.uk::bf442394-7dcd-44e6-837f-cad4601d2de7" providerId="AD" clId="Web-{B8C3F74D-010D-D764-1E46-C9AE0659D67F}" dt="2024-11-14T15:55:40.350" v="56"/>
          <pc:sldLayoutMkLst>
            <pc:docMk/>
            <pc:sldMasterMk cId="1799123431" sldId="2147483703"/>
            <pc:sldLayoutMk cId="1688317425" sldId="2147484101"/>
          </pc:sldLayoutMkLst>
        </pc:sldLayoutChg>
        <pc:sldLayoutChg chg="add">
          <pc:chgData name="Tracey Carson" userId="S::tracey.carson@karbonhomes.co.uk::bf442394-7dcd-44e6-837f-cad4601d2de7" providerId="AD" clId="Web-{B8C3F74D-010D-D764-1E46-C9AE0659D67F}" dt="2024-11-14T15:55:40.350" v="56"/>
          <pc:sldLayoutMkLst>
            <pc:docMk/>
            <pc:sldMasterMk cId="1799123431" sldId="2147483703"/>
            <pc:sldLayoutMk cId="3312377643" sldId="2147484102"/>
          </pc:sldLayoutMkLst>
        </pc:sldLayoutChg>
        <pc:sldLayoutChg chg="add">
          <pc:chgData name="Tracey Carson" userId="S::tracey.carson@karbonhomes.co.uk::bf442394-7dcd-44e6-837f-cad4601d2de7" providerId="AD" clId="Web-{B8C3F74D-010D-D764-1E46-C9AE0659D67F}" dt="2024-11-14T15:55:40.350" v="56"/>
          <pc:sldLayoutMkLst>
            <pc:docMk/>
            <pc:sldMasterMk cId="1799123431" sldId="2147483703"/>
            <pc:sldLayoutMk cId="600724792" sldId="2147484103"/>
          </pc:sldLayoutMkLst>
        </pc:sldLayoutChg>
        <pc:sldLayoutChg chg="add">
          <pc:chgData name="Tracey Carson" userId="S::tracey.carson@karbonhomes.co.uk::bf442394-7dcd-44e6-837f-cad4601d2de7" providerId="AD" clId="Web-{B8C3F74D-010D-D764-1E46-C9AE0659D67F}" dt="2024-11-14T15:55:40.350" v="56"/>
          <pc:sldLayoutMkLst>
            <pc:docMk/>
            <pc:sldMasterMk cId="1799123431" sldId="2147483703"/>
            <pc:sldLayoutMk cId="7537309" sldId="2147484104"/>
          </pc:sldLayoutMkLst>
        </pc:sldLayoutChg>
        <pc:sldLayoutChg chg="add">
          <pc:chgData name="Tracey Carson" userId="S::tracey.carson@karbonhomes.co.uk::bf442394-7dcd-44e6-837f-cad4601d2de7" providerId="AD" clId="Web-{B8C3F74D-010D-D764-1E46-C9AE0659D67F}" dt="2024-11-14T15:55:40.350" v="56"/>
          <pc:sldLayoutMkLst>
            <pc:docMk/>
            <pc:sldMasterMk cId="1799123431" sldId="2147483703"/>
            <pc:sldLayoutMk cId="1465174522" sldId="2147484105"/>
          </pc:sldLayoutMkLst>
        </pc:sldLayoutChg>
        <pc:sldLayoutChg chg="add">
          <pc:chgData name="Tracey Carson" userId="S::tracey.carson@karbonhomes.co.uk::bf442394-7dcd-44e6-837f-cad4601d2de7" providerId="AD" clId="Web-{B8C3F74D-010D-D764-1E46-C9AE0659D67F}" dt="2024-11-14T15:55:40.350" v="56"/>
          <pc:sldLayoutMkLst>
            <pc:docMk/>
            <pc:sldMasterMk cId="1799123431" sldId="2147483703"/>
            <pc:sldLayoutMk cId="1758266375" sldId="2147484106"/>
          </pc:sldLayoutMkLst>
        </pc:sldLayoutChg>
        <pc:sldLayoutChg chg="add">
          <pc:chgData name="Tracey Carson" userId="S::tracey.carson@karbonhomes.co.uk::bf442394-7dcd-44e6-837f-cad4601d2de7" providerId="AD" clId="Web-{B8C3F74D-010D-D764-1E46-C9AE0659D67F}" dt="2024-11-14T15:55:40.350" v="56"/>
          <pc:sldLayoutMkLst>
            <pc:docMk/>
            <pc:sldMasterMk cId="1799123431" sldId="2147483703"/>
            <pc:sldLayoutMk cId="2642768192" sldId="2147484107"/>
          </pc:sldLayoutMkLst>
        </pc:sldLayoutChg>
        <pc:sldLayoutChg chg="add">
          <pc:chgData name="Tracey Carson" userId="S::tracey.carson@karbonhomes.co.uk::bf442394-7dcd-44e6-837f-cad4601d2de7" providerId="AD" clId="Web-{B8C3F74D-010D-D764-1E46-C9AE0659D67F}" dt="2024-11-14T15:55:40.350" v="56"/>
          <pc:sldLayoutMkLst>
            <pc:docMk/>
            <pc:sldMasterMk cId="1799123431" sldId="2147483703"/>
            <pc:sldLayoutMk cId="2292759704" sldId="2147484108"/>
          </pc:sldLayoutMkLst>
        </pc:sldLayoutChg>
        <pc:sldLayoutChg chg="add">
          <pc:chgData name="Tracey Carson" userId="S::tracey.carson@karbonhomes.co.uk::bf442394-7dcd-44e6-837f-cad4601d2de7" providerId="AD" clId="Web-{B8C3F74D-010D-D764-1E46-C9AE0659D67F}" dt="2024-11-14T15:55:40.350" v="56"/>
          <pc:sldLayoutMkLst>
            <pc:docMk/>
            <pc:sldMasterMk cId="1799123431" sldId="2147483703"/>
            <pc:sldLayoutMk cId="3822152250" sldId="2147484109"/>
          </pc:sldLayoutMkLst>
        </pc:sldLayoutChg>
        <pc:sldLayoutChg chg="add">
          <pc:chgData name="Tracey Carson" userId="S::tracey.carson@karbonhomes.co.uk::bf442394-7dcd-44e6-837f-cad4601d2de7" providerId="AD" clId="Web-{B8C3F74D-010D-D764-1E46-C9AE0659D67F}" dt="2024-11-14T15:55:40.350" v="56"/>
          <pc:sldLayoutMkLst>
            <pc:docMk/>
            <pc:sldMasterMk cId="1799123431" sldId="2147483703"/>
            <pc:sldLayoutMk cId="2125437440" sldId="2147484110"/>
          </pc:sldLayoutMkLst>
        </pc:sldLayoutChg>
        <pc:sldLayoutChg chg="add">
          <pc:chgData name="Tracey Carson" userId="S::tracey.carson@karbonhomes.co.uk::bf442394-7dcd-44e6-837f-cad4601d2de7" providerId="AD" clId="Web-{B8C3F74D-010D-D764-1E46-C9AE0659D67F}" dt="2024-11-14T15:55:40.350" v="56"/>
          <pc:sldLayoutMkLst>
            <pc:docMk/>
            <pc:sldMasterMk cId="1799123431" sldId="2147483703"/>
            <pc:sldLayoutMk cId="1793903399" sldId="2147484111"/>
          </pc:sldLayoutMkLst>
        </pc:sldLayoutChg>
        <pc:sldLayoutChg chg="add">
          <pc:chgData name="Tracey Carson" userId="S::tracey.carson@karbonhomes.co.uk::bf442394-7dcd-44e6-837f-cad4601d2de7" providerId="AD" clId="Web-{B8C3F74D-010D-D764-1E46-C9AE0659D67F}" dt="2024-11-14T15:55:40.350" v="56"/>
          <pc:sldLayoutMkLst>
            <pc:docMk/>
            <pc:sldMasterMk cId="1799123431" sldId="2147483703"/>
            <pc:sldLayoutMk cId="4233647541" sldId="2147484112"/>
          </pc:sldLayoutMkLst>
        </pc:sldLayoutChg>
        <pc:sldLayoutChg chg="add">
          <pc:chgData name="Tracey Carson" userId="S::tracey.carson@karbonhomes.co.uk::bf442394-7dcd-44e6-837f-cad4601d2de7" providerId="AD" clId="Web-{B8C3F74D-010D-D764-1E46-C9AE0659D67F}" dt="2024-11-14T15:55:40.350" v="56"/>
          <pc:sldLayoutMkLst>
            <pc:docMk/>
            <pc:sldMasterMk cId="1799123431" sldId="2147483703"/>
            <pc:sldLayoutMk cId="4008475862" sldId="2147484113"/>
          </pc:sldLayoutMkLst>
        </pc:sldLayoutChg>
        <pc:sldLayoutChg chg="add">
          <pc:chgData name="Tracey Carson" userId="S::tracey.carson@karbonhomes.co.uk::bf442394-7dcd-44e6-837f-cad4601d2de7" providerId="AD" clId="Web-{B8C3F74D-010D-D764-1E46-C9AE0659D67F}" dt="2024-11-14T15:55:40.350" v="56"/>
          <pc:sldLayoutMkLst>
            <pc:docMk/>
            <pc:sldMasterMk cId="1799123431" sldId="2147483703"/>
            <pc:sldLayoutMk cId="3227119176" sldId="2147484114"/>
          </pc:sldLayoutMkLst>
        </pc:sldLayoutChg>
        <pc:sldLayoutChg chg="add">
          <pc:chgData name="Tracey Carson" userId="S::tracey.carson@karbonhomes.co.uk::bf442394-7dcd-44e6-837f-cad4601d2de7" providerId="AD" clId="Web-{B8C3F74D-010D-D764-1E46-C9AE0659D67F}" dt="2024-11-14T15:55:40.350" v="56"/>
          <pc:sldLayoutMkLst>
            <pc:docMk/>
            <pc:sldMasterMk cId="1799123431" sldId="2147483703"/>
            <pc:sldLayoutMk cId="1665405145" sldId="2147484115"/>
          </pc:sldLayoutMkLst>
        </pc:sldLayoutChg>
        <pc:sldLayoutChg chg="add">
          <pc:chgData name="Tracey Carson" userId="S::tracey.carson@karbonhomes.co.uk::bf442394-7dcd-44e6-837f-cad4601d2de7" providerId="AD" clId="Web-{B8C3F74D-010D-D764-1E46-C9AE0659D67F}" dt="2024-11-14T15:55:40.350" v="56"/>
          <pc:sldLayoutMkLst>
            <pc:docMk/>
            <pc:sldMasterMk cId="1799123431" sldId="2147483703"/>
            <pc:sldLayoutMk cId="3713099654" sldId="2147484116"/>
          </pc:sldLayoutMkLst>
        </pc:sldLayoutChg>
        <pc:sldLayoutChg chg="add">
          <pc:chgData name="Tracey Carson" userId="S::tracey.carson@karbonhomes.co.uk::bf442394-7dcd-44e6-837f-cad4601d2de7" providerId="AD" clId="Web-{B8C3F74D-010D-D764-1E46-C9AE0659D67F}" dt="2024-11-14T15:55:40.350" v="56"/>
          <pc:sldLayoutMkLst>
            <pc:docMk/>
            <pc:sldMasterMk cId="1799123431" sldId="2147483703"/>
            <pc:sldLayoutMk cId="2862614138" sldId="2147484117"/>
          </pc:sldLayoutMkLst>
        </pc:sldLayoutChg>
        <pc:sldLayoutChg chg="add">
          <pc:chgData name="Tracey Carson" userId="S::tracey.carson@karbonhomes.co.uk::bf442394-7dcd-44e6-837f-cad4601d2de7" providerId="AD" clId="Web-{B8C3F74D-010D-D764-1E46-C9AE0659D67F}" dt="2024-11-14T15:55:40.350" v="56"/>
          <pc:sldLayoutMkLst>
            <pc:docMk/>
            <pc:sldMasterMk cId="1799123431" sldId="2147483703"/>
            <pc:sldLayoutMk cId="3769252762" sldId="2147484118"/>
          </pc:sldLayoutMkLst>
        </pc:sldLayoutChg>
        <pc:sldLayoutChg chg="add">
          <pc:chgData name="Tracey Carson" userId="S::tracey.carson@karbonhomes.co.uk::bf442394-7dcd-44e6-837f-cad4601d2de7" providerId="AD" clId="Web-{B8C3F74D-010D-D764-1E46-C9AE0659D67F}" dt="2024-11-14T15:55:40.350" v="56"/>
          <pc:sldLayoutMkLst>
            <pc:docMk/>
            <pc:sldMasterMk cId="1799123431" sldId="2147483703"/>
            <pc:sldLayoutMk cId="2116115527" sldId="2147484119"/>
          </pc:sldLayoutMkLst>
        </pc:sldLayoutChg>
        <pc:sldLayoutChg chg="add">
          <pc:chgData name="Tracey Carson" userId="S::tracey.carson@karbonhomes.co.uk::bf442394-7dcd-44e6-837f-cad4601d2de7" providerId="AD" clId="Web-{B8C3F74D-010D-D764-1E46-C9AE0659D67F}" dt="2024-11-14T15:55:40.350" v="56"/>
          <pc:sldLayoutMkLst>
            <pc:docMk/>
            <pc:sldMasterMk cId="1799123431" sldId="2147483703"/>
            <pc:sldLayoutMk cId="601378604" sldId="2147484120"/>
          </pc:sldLayoutMkLst>
        </pc:sldLayoutChg>
      </pc:sldMasterChg>
      <pc:sldMasterChg chg="add addSldLayout">
        <pc:chgData name="Tracey Carson" userId="S::tracey.carson@karbonhomes.co.uk::bf442394-7dcd-44e6-837f-cad4601d2de7" providerId="AD" clId="Web-{B8C3F74D-010D-D764-1E46-C9AE0659D67F}" dt="2024-11-14T15:55:41.100" v="57"/>
        <pc:sldMasterMkLst>
          <pc:docMk/>
          <pc:sldMasterMk cId="1799123431" sldId="2147484121"/>
        </pc:sldMasterMkLst>
        <pc:sldLayoutChg chg="add">
          <pc:chgData name="Tracey Carson" userId="S::tracey.carson@karbonhomes.co.uk::bf442394-7dcd-44e6-837f-cad4601d2de7" providerId="AD" clId="Web-{B8C3F74D-010D-D764-1E46-C9AE0659D67F}" dt="2024-11-14T15:55:41.100" v="57"/>
          <pc:sldLayoutMkLst>
            <pc:docMk/>
            <pc:sldMasterMk cId="1799123431" sldId="2147483703"/>
            <pc:sldLayoutMk cId="641379956" sldId="2147484122"/>
          </pc:sldLayoutMkLst>
        </pc:sldLayoutChg>
        <pc:sldLayoutChg chg="add">
          <pc:chgData name="Tracey Carson" userId="S::tracey.carson@karbonhomes.co.uk::bf442394-7dcd-44e6-837f-cad4601d2de7" providerId="AD" clId="Web-{B8C3F74D-010D-D764-1E46-C9AE0659D67F}" dt="2024-11-14T15:55:41.100" v="57"/>
          <pc:sldLayoutMkLst>
            <pc:docMk/>
            <pc:sldMasterMk cId="1799123431" sldId="2147483703"/>
            <pc:sldLayoutMk cId="1688317425" sldId="2147484123"/>
          </pc:sldLayoutMkLst>
        </pc:sldLayoutChg>
        <pc:sldLayoutChg chg="add">
          <pc:chgData name="Tracey Carson" userId="S::tracey.carson@karbonhomes.co.uk::bf442394-7dcd-44e6-837f-cad4601d2de7" providerId="AD" clId="Web-{B8C3F74D-010D-D764-1E46-C9AE0659D67F}" dt="2024-11-14T15:55:41.100" v="57"/>
          <pc:sldLayoutMkLst>
            <pc:docMk/>
            <pc:sldMasterMk cId="1799123431" sldId="2147483703"/>
            <pc:sldLayoutMk cId="3312377643" sldId="2147484124"/>
          </pc:sldLayoutMkLst>
        </pc:sldLayoutChg>
        <pc:sldLayoutChg chg="add">
          <pc:chgData name="Tracey Carson" userId="S::tracey.carson@karbonhomes.co.uk::bf442394-7dcd-44e6-837f-cad4601d2de7" providerId="AD" clId="Web-{B8C3F74D-010D-D764-1E46-C9AE0659D67F}" dt="2024-11-14T15:55:41.100" v="57"/>
          <pc:sldLayoutMkLst>
            <pc:docMk/>
            <pc:sldMasterMk cId="1799123431" sldId="2147483703"/>
            <pc:sldLayoutMk cId="600724792" sldId="2147484125"/>
          </pc:sldLayoutMkLst>
        </pc:sldLayoutChg>
        <pc:sldLayoutChg chg="add">
          <pc:chgData name="Tracey Carson" userId="S::tracey.carson@karbonhomes.co.uk::bf442394-7dcd-44e6-837f-cad4601d2de7" providerId="AD" clId="Web-{B8C3F74D-010D-D764-1E46-C9AE0659D67F}" dt="2024-11-14T15:55:41.100" v="57"/>
          <pc:sldLayoutMkLst>
            <pc:docMk/>
            <pc:sldMasterMk cId="1799123431" sldId="2147483703"/>
            <pc:sldLayoutMk cId="7537309" sldId="2147484126"/>
          </pc:sldLayoutMkLst>
        </pc:sldLayoutChg>
        <pc:sldLayoutChg chg="add">
          <pc:chgData name="Tracey Carson" userId="S::tracey.carson@karbonhomes.co.uk::bf442394-7dcd-44e6-837f-cad4601d2de7" providerId="AD" clId="Web-{B8C3F74D-010D-D764-1E46-C9AE0659D67F}" dt="2024-11-14T15:55:41.100" v="57"/>
          <pc:sldLayoutMkLst>
            <pc:docMk/>
            <pc:sldMasterMk cId="1799123431" sldId="2147483703"/>
            <pc:sldLayoutMk cId="1465174522" sldId="2147484127"/>
          </pc:sldLayoutMkLst>
        </pc:sldLayoutChg>
        <pc:sldLayoutChg chg="add">
          <pc:chgData name="Tracey Carson" userId="S::tracey.carson@karbonhomes.co.uk::bf442394-7dcd-44e6-837f-cad4601d2de7" providerId="AD" clId="Web-{B8C3F74D-010D-D764-1E46-C9AE0659D67F}" dt="2024-11-14T15:55:41.100" v="57"/>
          <pc:sldLayoutMkLst>
            <pc:docMk/>
            <pc:sldMasterMk cId="1799123431" sldId="2147483703"/>
            <pc:sldLayoutMk cId="1758266375" sldId="2147484128"/>
          </pc:sldLayoutMkLst>
        </pc:sldLayoutChg>
        <pc:sldLayoutChg chg="add">
          <pc:chgData name="Tracey Carson" userId="S::tracey.carson@karbonhomes.co.uk::bf442394-7dcd-44e6-837f-cad4601d2de7" providerId="AD" clId="Web-{B8C3F74D-010D-D764-1E46-C9AE0659D67F}" dt="2024-11-14T15:55:41.100" v="57"/>
          <pc:sldLayoutMkLst>
            <pc:docMk/>
            <pc:sldMasterMk cId="1799123431" sldId="2147483703"/>
            <pc:sldLayoutMk cId="2642768192" sldId="2147484129"/>
          </pc:sldLayoutMkLst>
        </pc:sldLayoutChg>
        <pc:sldLayoutChg chg="add">
          <pc:chgData name="Tracey Carson" userId="S::tracey.carson@karbonhomes.co.uk::bf442394-7dcd-44e6-837f-cad4601d2de7" providerId="AD" clId="Web-{B8C3F74D-010D-D764-1E46-C9AE0659D67F}" dt="2024-11-14T15:55:41.100" v="57"/>
          <pc:sldLayoutMkLst>
            <pc:docMk/>
            <pc:sldMasterMk cId="1799123431" sldId="2147483703"/>
            <pc:sldLayoutMk cId="2292759704" sldId="2147484130"/>
          </pc:sldLayoutMkLst>
        </pc:sldLayoutChg>
        <pc:sldLayoutChg chg="add">
          <pc:chgData name="Tracey Carson" userId="S::tracey.carson@karbonhomes.co.uk::bf442394-7dcd-44e6-837f-cad4601d2de7" providerId="AD" clId="Web-{B8C3F74D-010D-D764-1E46-C9AE0659D67F}" dt="2024-11-14T15:55:41.100" v="57"/>
          <pc:sldLayoutMkLst>
            <pc:docMk/>
            <pc:sldMasterMk cId="1799123431" sldId="2147483703"/>
            <pc:sldLayoutMk cId="3822152250" sldId="2147484131"/>
          </pc:sldLayoutMkLst>
        </pc:sldLayoutChg>
        <pc:sldLayoutChg chg="add">
          <pc:chgData name="Tracey Carson" userId="S::tracey.carson@karbonhomes.co.uk::bf442394-7dcd-44e6-837f-cad4601d2de7" providerId="AD" clId="Web-{B8C3F74D-010D-D764-1E46-C9AE0659D67F}" dt="2024-11-14T15:55:41.100" v="57"/>
          <pc:sldLayoutMkLst>
            <pc:docMk/>
            <pc:sldMasterMk cId="1799123431" sldId="2147483703"/>
            <pc:sldLayoutMk cId="2125437440" sldId="2147484132"/>
          </pc:sldLayoutMkLst>
        </pc:sldLayoutChg>
        <pc:sldLayoutChg chg="add">
          <pc:chgData name="Tracey Carson" userId="S::tracey.carson@karbonhomes.co.uk::bf442394-7dcd-44e6-837f-cad4601d2de7" providerId="AD" clId="Web-{B8C3F74D-010D-D764-1E46-C9AE0659D67F}" dt="2024-11-14T15:55:41.100" v="57"/>
          <pc:sldLayoutMkLst>
            <pc:docMk/>
            <pc:sldMasterMk cId="1799123431" sldId="2147483703"/>
            <pc:sldLayoutMk cId="1793903399" sldId="2147484133"/>
          </pc:sldLayoutMkLst>
        </pc:sldLayoutChg>
        <pc:sldLayoutChg chg="add">
          <pc:chgData name="Tracey Carson" userId="S::tracey.carson@karbonhomes.co.uk::bf442394-7dcd-44e6-837f-cad4601d2de7" providerId="AD" clId="Web-{B8C3F74D-010D-D764-1E46-C9AE0659D67F}" dt="2024-11-14T15:55:41.100" v="57"/>
          <pc:sldLayoutMkLst>
            <pc:docMk/>
            <pc:sldMasterMk cId="1799123431" sldId="2147483703"/>
            <pc:sldLayoutMk cId="4233647541" sldId="2147484134"/>
          </pc:sldLayoutMkLst>
        </pc:sldLayoutChg>
        <pc:sldLayoutChg chg="add">
          <pc:chgData name="Tracey Carson" userId="S::tracey.carson@karbonhomes.co.uk::bf442394-7dcd-44e6-837f-cad4601d2de7" providerId="AD" clId="Web-{B8C3F74D-010D-D764-1E46-C9AE0659D67F}" dt="2024-11-14T15:55:41.100" v="57"/>
          <pc:sldLayoutMkLst>
            <pc:docMk/>
            <pc:sldMasterMk cId="1799123431" sldId="2147483703"/>
            <pc:sldLayoutMk cId="4008475862" sldId="2147484135"/>
          </pc:sldLayoutMkLst>
        </pc:sldLayoutChg>
        <pc:sldLayoutChg chg="add">
          <pc:chgData name="Tracey Carson" userId="S::tracey.carson@karbonhomes.co.uk::bf442394-7dcd-44e6-837f-cad4601d2de7" providerId="AD" clId="Web-{B8C3F74D-010D-D764-1E46-C9AE0659D67F}" dt="2024-11-14T15:55:41.100" v="57"/>
          <pc:sldLayoutMkLst>
            <pc:docMk/>
            <pc:sldMasterMk cId="1799123431" sldId="2147483703"/>
            <pc:sldLayoutMk cId="3227119176" sldId="2147484136"/>
          </pc:sldLayoutMkLst>
        </pc:sldLayoutChg>
        <pc:sldLayoutChg chg="add">
          <pc:chgData name="Tracey Carson" userId="S::tracey.carson@karbonhomes.co.uk::bf442394-7dcd-44e6-837f-cad4601d2de7" providerId="AD" clId="Web-{B8C3F74D-010D-D764-1E46-C9AE0659D67F}" dt="2024-11-14T15:55:41.100" v="57"/>
          <pc:sldLayoutMkLst>
            <pc:docMk/>
            <pc:sldMasterMk cId="1799123431" sldId="2147483703"/>
            <pc:sldLayoutMk cId="1665405145" sldId="2147484137"/>
          </pc:sldLayoutMkLst>
        </pc:sldLayoutChg>
        <pc:sldLayoutChg chg="add">
          <pc:chgData name="Tracey Carson" userId="S::tracey.carson@karbonhomes.co.uk::bf442394-7dcd-44e6-837f-cad4601d2de7" providerId="AD" clId="Web-{B8C3F74D-010D-D764-1E46-C9AE0659D67F}" dt="2024-11-14T15:55:41.100" v="57"/>
          <pc:sldLayoutMkLst>
            <pc:docMk/>
            <pc:sldMasterMk cId="1799123431" sldId="2147483703"/>
            <pc:sldLayoutMk cId="3713099654" sldId="2147484138"/>
          </pc:sldLayoutMkLst>
        </pc:sldLayoutChg>
        <pc:sldLayoutChg chg="add">
          <pc:chgData name="Tracey Carson" userId="S::tracey.carson@karbonhomes.co.uk::bf442394-7dcd-44e6-837f-cad4601d2de7" providerId="AD" clId="Web-{B8C3F74D-010D-D764-1E46-C9AE0659D67F}" dt="2024-11-14T15:55:41.100" v="57"/>
          <pc:sldLayoutMkLst>
            <pc:docMk/>
            <pc:sldMasterMk cId="1799123431" sldId="2147483703"/>
            <pc:sldLayoutMk cId="2862614138" sldId="2147484139"/>
          </pc:sldLayoutMkLst>
        </pc:sldLayoutChg>
        <pc:sldLayoutChg chg="add">
          <pc:chgData name="Tracey Carson" userId="S::tracey.carson@karbonhomes.co.uk::bf442394-7dcd-44e6-837f-cad4601d2de7" providerId="AD" clId="Web-{B8C3F74D-010D-D764-1E46-C9AE0659D67F}" dt="2024-11-14T15:55:41.100" v="57"/>
          <pc:sldLayoutMkLst>
            <pc:docMk/>
            <pc:sldMasterMk cId="1799123431" sldId="2147483703"/>
            <pc:sldLayoutMk cId="3769252762" sldId="2147484140"/>
          </pc:sldLayoutMkLst>
        </pc:sldLayoutChg>
        <pc:sldLayoutChg chg="add">
          <pc:chgData name="Tracey Carson" userId="S::tracey.carson@karbonhomes.co.uk::bf442394-7dcd-44e6-837f-cad4601d2de7" providerId="AD" clId="Web-{B8C3F74D-010D-D764-1E46-C9AE0659D67F}" dt="2024-11-14T15:55:41.100" v="57"/>
          <pc:sldLayoutMkLst>
            <pc:docMk/>
            <pc:sldMasterMk cId="1799123431" sldId="2147483703"/>
            <pc:sldLayoutMk cId="2116115527" sldId="2147484141"/>
          </pc:sldLayoutMkLst>
        </pc:sldLayoutChg>
        <pc:sldLayoutChg chg="add">
          <pc:chgData name="Tracey Carson" userId="S::tracey.carson@karbonhomes.co.uk::bf442394-7dcd-44e6-837f-cad4601d2de7" providerId="AD" clId="Web-{B8C3F74D-010D-D764-1E46-C9AE0659D67F}" dt="2024-11-14T15:55:41.100" v="57"/>
          <pc:sldLayoutMkLst>
            <pc:docMk/>
            <pc:sldMasterMk cId="1799123431" sldId="2147483703"/>
            <pc:sldLayoutMk cId="601378604" sldId="2147484142"/>
          </pc:sldLayoutMkLst>
        </pc:sldLayoutChg>
      </pc:sldMasterChg>
      <pc:sldMasterChg chg="add addSldLayout">
        <pc:chgData name="Tracey Carson" userId="S::tracey.carson@karbonhomes.co.uk::bf442394-7dcd-44e6-837f-cad4601d2de7" providerId="AD" clId="Web-{B8C3F74D-010D-D764-1E46-C9AE0659D67F}" dt="2024-11-14T15:55:41.866" v="58"/>
        <pc:sldMasterMkLst>
          <pc:docMk/>
          <pc:sldMasterMk cId="1799123431" sldId="2147484143"/>
        </pc:sldMasterMkLst>
        <pc:sldLayoutChg chg="add">
          <pc:chgData name="Tracey Carson" userId="S::tracey.carson@karbonhomes.co.uk::bf442394-7dcd-44e6-837f-cad4601d2de7" providerId="AD" clId="Web-{B8C3F74D-010D-D764-1E46-C9AE0659D67F}" dt="2024-11-14T15:55:41.866" v="58"/>
          <pc:sldLayoutMkLst>
            <pc:docMk/>
            <pc:sldMasterMk cId="1799123431" sldId="2147483703"/>
            <pc:sldLayoutMk cId="641379956" sldId="2147484144"/>
          </pc:sldLayoutMkLst>
        </pc:sldLayoutChg>
        <pc:sldLayoutChg chg="add">
          <pc:chgData name="Tracey Carson" userId="S::tracey.carson@karbonhomes.co.uk::bf442394-7dcd-44e6-837f-cad4601d2de7" providerId="AD" clId="Web-{B8C3F74D-010D-D764-1E46-C9AE0659D67F}" dt="2024-11-14T15:55:41.866" v="58"/>
          <pc:sldLayoutMkLst>
            <pc:docMk/>
            <pc:sldMasterMk cId="1799123431" sldId="2147483703"/>
            <pc:sldLayoutMk cId="1688317425" sldId="2147484145"/>
          </pc:sldLayoutMkLst>
        </pc:sldLayoutChg>
        <pc:sldLayoutChg chg="add">
          <pc:chgData name="Tracey Carson" userId="S::tracey.carson@karbonhomes.co.uk::bf442394-7dcd-44e6-837f-cad4601d2de7" providerId="AD" clId="Web-{B8C3F74D-010D-D764-1E46-C9AE0659D67F}" dt="2024-11-14T15:55:41.866" v="58"/>
          <pc:sldLayoutMkLst>
            <pc:docMk/>
            <pc:sldMasterMk cId="1799123431" sldId="2147483703"/>
            <pc:sldLayoutMk cId="3312377643" sldId="2147484146"/>
          </pc:sldLayoutMkLst>
        </pc:sldLayoutChg>
        <pc:sldLayoutChg chg="add">
          <pc:chgData name="Tracey Carson" userId="S::tracey.carson@karbonhomes.co.uk::bf442394-7dcd-44e6-837f-cad4601d2de7" providerId="AD" clId="Web-{B8C3F74D-010D-D764-1E46-C9AE0659D67F}" dt="2024-11-14T15:55:41.866" v="58"/>
          <pc:sldLayoutMkLst>
            <pc:docMk/>
            <pc:sldMasterMk cId="1799123431" sldId="2147483703"/>
            <pc:sldLayoutMk cId="600724792" sldId="2147484147"/>
          </pc:sldLayoutMkLst>
        </pc:sldLayoutChg>
        <pc:sldLayoutChg chg="add">
          <pc:chgData name="Tracey Carson" userId="S::tracey.carson@karbonhomes.co.uk::bf442394-7dcd-44e6-837f-cad4601d2de7" providerId="AD" clId="Web-{B8C3F74D-010D-D764-1E46-C9AE0659D67F}" dt="2024-11-14T15:55:41.866" v="58"/>
          <pc:sldLayoutMkLst>
            <pc:docMk/>
            <pc:sldMasterMk cId="1799123431" sldId="2147483703"/>
            <pc:sldLayoutMk cId="7537309" sldId="2147484148"/>
          </pc:sldLayoutMkLst>
        </pc:sldLayoutChg>
        <pc:sldLayoutChg chg="add">
          <pc:chgData name="Tracey Carson" userId="S::tracey.carson@karbonhomes.co.uk::bf442394-7dcd-44e6-837f-cad4601d2de7" providerId="AD" clId="Web-{B8C3F74D-010D-D764-1E46-C9AE0659D67F}" dt="2024-11-14T15:55:41.866" v="58"/>
          <pc:sldLayoutMkLst>
            <pc:docMk/>
            <pc:sldMasterMk cId="1799123431" sldId="2147483703"/>
            <pc:sldLayoutMk cId="1465174522" sldId="2147484149"/>
          </pc:sldLayoutMkLst>
        </pc:sldLayoutChg>
        <pc:sldLayoutChg chg="add">
          <pc:chgData name="Tracey Carson" userId="S::tracey.carson@karbonhomes.co.uk::bf442394-7dcd-44e6-837f-cad4601d2de7" providerId="AD" clId="Web-{B8C3F74D-010D-D764-1E46-C9AE0659D67F}" dt="2024-11-14T15:55:41.866" v="58"/>
          <pc:sldLayoutMkLst>
            <pc:docMk/>
            <pc:sldMasterMk cId="1799123431" sldId="2147483703"/>
            <pc:sldLayoutMk cId="1758266375" sldId="2147484150"/>
          </pc:sldLayoutMkLst>
        </pc:sldLayoutChg>
        <pc:sldLayoutChg chg="add">
          <pc:chgData name="Tracey Carson" userId="S::tracey.carson@karbonhomes.co.uk::bf442394-7dcd-44e6-837f-cad4601d2de7" providerId="AD" clId="Web-{B8C3F74D-010D-D764-1E46-C9AE0659D67F}" dt="2024-11-14T15:55:41.866" v="58"/>
          <pc:sldLayoutMkLst>
            <pc:docMk/>
            <pc:sldMasterMk cId="1799123431" sldId="2147483703"/>
            <pc:sldLayoutMk cId="2642768192" sldId="2147484151"/>
          </pc:sldLayoutMkLst>
        </pc:sldLayoutChg>
        <pc:sldLayoutChg chg="add">
          <pc:chgData name="Tracey Carson" userId="S::tracey.carson@karbonhomes.co.uk::bf442394-7dcd-44e6-837f-cad4601d2de7" providerId="AD" clId="Web-{B8C3F74D-010D-D764-1E46-C9AE0659D67F}" dt="2024-11-14T15:55:41.866" v="58"/>
          <pc:sldLayoutMkLst>
            <pc:docMk/>
            <pc:sldMasterMk cId="1799123431" sldId="2147483703"/>
            <pc:sldLayoutMk cId="2292759704" sldId="2147484152"/>
          </pc:sldLayoutMkLst>
        </pc:sldLayoutChg>
        <pc:sldLayoutChg chg="add">
          <pc:chgData name="Tracey Carson" userId="S::tracey.carson@karbonhomes.co.uk::bf442394-7dcd-44e6-837f-cad4601d2de7" providerId="AD" clId="Web-{B8C3F74D-010D-D764-1E46-C9AE0659D67F}" dt="2024-11-14T15:55:41.866" v="58"/>
          <pc:sldLayoutMkLst>
            <pc:docMk/>
            <pc:sldMasterMk cId="1799123431" sldId="2147483703"/>
            <pc:sldLayoutMk cId="3822152250" sldId="2147484153"/>
          </pc:sldLayoutMkLst>
        </pc:sldLayoutChg>
        <pc:sldLayoutChg chg="add">
          <pc:chgData name="Tracey Carson" userId="S::tracey.carson@karbonhomes.co.uk::bf442394-7dcd-44e6-837f-cad4601d2de7" providerId="AD" clId="Web-{B8C3F74D-010D-D764-1E46-C9AE0659D67F}" dt="2024-11-14T15:55:41.866" v="58"/>
          <pc:sldLayoutMkLst>
            <pc:docMk/>
            <pc:sldMasterMk cId="1799123431" sldId="2147483703"/>
            <pc:sldLayoutMk cId="2125437440" sldId="2147484154"/>
          </pc:sldLayoutMkLst>
        </pc:sldLayoutChg>
        <pc:sldLayoutChg chg="add">
          <pc:chgData name="Tracey Carson" userId="S::tracey.carson@karbonhomes.co.uk::bf442394-7dcd-44e6-837f-cad4601d2de7" providerId="AD" clId="Web-{B8C3F74D-010D-D764-1E46-C9AE0659D67F}" dt="2024-11-14T15:55:41.866" v="58"/>
          <pc:sldLayoutMkLst>
            <pc:docMk/>
            <pc:sldMasterMk cId="1799123431" sldId="2147483703"/>
            <pc:sldLayoutMk cId="1793903399" sldId="2147484155"/>
          </pc:sldLayoutMkLst>
        </pc:sldLayoutChg>
        <pc:sldLayoutChg chg="add">
          <pc:chgData name="Tracey Carson" userId="S::tracey.carson@karbonhomes.co.uk::bf442394-7dcd-44e6-837f-cad4601d2de7" providerId="AD" clId="Web-{B8C3F74D-010D-D764-1E46-C9AE0659D67F}" dt="2024-11-14T15:55:41.866" v="58"/>
          <pc:sldLayoutMkLst>
            <pc:docMk/>
            <pc:sldMasterMk cId="1799123431" sldId="2147483703"/>
            <pc:sldLayoutMk cId="4233647541" sldId="2147484156"/>
          </pc:sldLayoutMkLst>
        </pc:sldLayoutChg>
        <pc:sldLayoutChg chg="add">
          <pc:chgData name="Tracey Carson" userId="S::tracey.carson@karbonhomes.co.uk::bf442394-7dcd-44e6-837f-cad4601d2de7" providerId="AD" clId="Web-{B8C3F74D-010D-D764-1E46-C9AE0659D67F}" dt="2024-11-14T15:55:41.866" v="58"/>
          <pc:sldLayoutMkLst>
            <pc:docMk/>
            <pc:sldMasterMk cId="1799123431" sldId="2147483703"/>
            <pc:sldLayoutMk cId="4008475862" sldId="2147484157"/>
          </pc:sldLayoutMkLst>
        </pc:sldLayoutChg>
        <pc:sldLayoutChg chg="add">
          <pc:chgData name="Tracey Carson" userId="S::tracey.carson@karbonhomes.co.uk::bf442394-7dcd-44e6-837f-cad4601d2de7" providerId="AD" clId="Web-{B8C3F74D-010D-D764-1E46-C9AE0659D67F}" dt="2024-11-14T15:55:41.866" v="58"/>
          <pc:sldLayoutMkLst>
            <pc:docMk/>
            <pc:sldMasterMk cId="1799123431" sldId="2147483703"/>
            <pc:sldLayoutMk cId="3227119176" sldId="2147484158"/>
          </pc:sldLayoutMkLst>
        </pc:sldLayoutChg>
        <pc:sldLayoutChg chg="add">
          <pc:chgData name="Tracey Carson" userId="S::tracey.carson@karbonhomes.co.uk::bf442394-7dcd-44e6-837f-cad4601d2de7" providerId="AD" clId="Web-{B8C3F74D-010D-D764-1E46-C9AE0659D67F}" dt="2024-11-14T15:55:41.866" v="58"/>
          <pc:sldLayoutMkLst>
            <pc:docMk/>
            <pc:sldMasterMk cId="1799123431" sldId="2147483703"/>
            <pc:sldLayoutMk cId="1665405145" sldId="2147484159"/>
          </pc:sldLayoutMkLst>
        </pc:sldLayoutChg>
        <pc:sldLayoutChg chg="add">
          <pc:chgData name="Tracey Carson" userId="S::tracey.carson@karbonhomes.co.uk::bf442394-7dcd-44e6-837f-cad4601d2de7" providerId="AD" clId="Web-{B8C3F74D-010D-D764-1E46-C9AE0659D67F}" dt="2024-11-14T15:55:41.866" v="58"/>
          <pc:sldLayoutMkLst>
            <pc:docMk/>
            <pc:sldMasterMk cId="1799123431" sldId="2147483703"/>
            <pc:sldLayoutMk cId="3713099654" sldId="2147484160"/>
          </pc:sldLayoutMkLst>
        </pc:sldLayoutChg>
        <pc:sldLayoutChg chg="add">
          <pc:chgData name="Tracey Carson" userId="S::tracey.carson@karbonhomes.co.uk::bf442394-7dcd-44e6-837f-cad4601d2de7" providerId="AD" clId="Web-{B8C3F74D-010D-D764-1E46-C9AE0659D67F}" dt="2024-11-14T15:55:41.866" v="58"/>
          <pc:sldLayoutMkLst>
            <pc:docMk/>
            <pc:sldMasterMk cId="1799123431" sldId="2147483703"/>
            <pc:sldLayoutMk cId="2862614138" sldId="2147484161"/>
          </pc:sldLayoutMkLst>
        </pc:sldLayoutChg>
        <pc:sldLayoutChg chg="add">
          <pc:chgData name="Tracey Carson" userId="S::tracey.carson@karbonhomes.co.uk::bf442394-7dcd-44e6-837f-cad4601d2de7" providerId="AD" clId="Web-{B8C3F74D-010D-D764-1E46-C9AE0659D67F}" dt="2024-11-14T15:55:41.866" v="58"/>
          <pc:sldLayoutMkLst>
            <pc:docMk/>
            <pc:sldMasterMk cId="1799123431" sldId="2147483703"/>
            <pc:sldLayoutMk cId="3769252762" sldId="2147484162"/>
          </pc:sldLayoutMkLst>
        </pc:sldLayoutChg>
        <pc:sldLayoutChg chg="add">
          <pc:chgData name="Tracey Carson" userId="S::tracey.carson@karbonhomes.co.uk::bf442394-7dcd-44e6-837f-cad4601d2de7" providerId="AD" clId="Web-{B8C3F74D-010D-D764-1E46-C9AE0659D67F}" dt="2024-11-14T15:55:41.866" v="58"/>
          <pc:sldLayoutMkLst>
            <pc:docMk/>
            <pc:sldMasterMk cId="1799123431" sldId="2147483703"/>
            <pc:sldLayoutMk cId="2116115527" sldId="2147484163"/>
          </pc:sldLayoutMkLst>
        </pc:sldLayoutChg>
        <pc:sldLayoutChg chg="add">
          <pc:chgData name="Tracey Carson" userId="S::tracey.carson@karbonhomes.co.uk::bf442394-7dcd-44e6-837f-cad4601d2de7" providerId="AD" clId="Web-{B8C3F74D-010D-D764-1E46-C9AE0659D67F}" dt="2024-11-14T15:55:41.866" v="58"/>
          <pc:sldLayoutMkLst>
            <pc:docMk/>
            <pc:sldMasterMk cId="1799123431" sldId="2147483703"/>
            <pc:sldLayoutMk cId="601378604" sldId="2147484164"/>
          </pc:sldLayoutMkLst>
        </pc:sldLayoutChg>
      </pc:sldMasterChg>
      <pc:sldMasterChg chg="add addSldLayout">
        <pc:chgData name="Tracey Carson" userId="S::tracey.carson@karbonhomes.co.uk::bf442394-7dcd-44e6-837f-cad4601d2de7" providerId="AD" clId="Web-{B8C3F74D-010D-D764-1E46-C9AE0659D67F}" dt="2024-11-14T15:55:42.553" v="59"/>
        <pc:sldMasterMkLst>
          <pc:docMk/>
          <pc:sldMasterMk cId="1799123431" sldId="2147484165"/>
        </pc:sldMasterMkLst>
        <pc:sldLayoutChg chg="add">
          <pc:chgData name="Tracey Carson" userId="S::tracey.carson@karbonhomes.co.uk::bf442394-7dcd-44e6-837f-cad4601d2de7" providerId="AD" clId="Web-{B8C3F74D-010D-D764-1E46-C9AE0659D67F}" dt="2024-11-14T15:55:42.553" v="59"/>
          <pc:sldLayoutMkLst>
            <pc:docMk/>
            <pc:sldMasterMk cId="1799123431" sldId="2147483703"/>
            <pc:sldLayoutMk cId="641379956" sldId="2147484166"/>
          </pc:sldLayoutMkLst>
        </pc:sldLayoutChg>
        <pc:sldLayoutChg chg="add">
          <pc:chgData name="Tracey Carson" userId="S::tracey.carson@karbonhomes.co.uk::bf442394-7dcd-44e6-837f-cad4601d2de7" providerId="AD" clId="Web-{B8C3F74D-010D-D764-1E46-C9AE0659D67F}" dt="2024-11-14T15:55:42.553" v="59"/>
          <pc:sldLayoutMkLst>
            <pc:docMk/>
            <pc:sldMasterMk cId="1799123431" sldId="2147483703"/>
            <pc:sldLayoutMk cId="1688317425" sldId="2147484167"/>
          </pc:sldLayoutMkLst>
        </pc:sldLayoutChg>
        <pc:sldLayoutChg chg="add">
          <pc:chgData name="Tracey Carson" userId="S::tracey.carson@karbonhomes.co.uk::bf442394-7dcd-44e6-837f-cad4601d2de7" providerId="AD" clId="Web-{B8C3F74D-010D-D764-1E46-C9AE0659D67F}" dt="2024-11-14T15:55:42.553" v="59"/>
          <pc:sldLayoutMkLst>
            <pc:docMk/>
            <pc:sldMasterMk cId="1799123431" sldId="2147483703"/>
            <pc:sldLayoutMk cId="3312377643" sldId="2147484168"/>
          </pc:sldLayoutMkLst>
        </pc:sldLayoutChg>
        <pc:sldLayoutChg chg="add">
          <pc:chgData name="Tracey Carson" userId="S::tracey.carson@karbonhomes.co.uk::bf442394-7dcd-44e6-837f-cad4601d2de7" providerId="AD" clId="Web-{B8C3F74D-010D-D764-1E46-C9AE0659D67F}" dt="2024-11-14T15:55:42.553" v="59"/>
          <pc:sldLayoutMkLst>
            <pc:docMk/>
            <pc:sldMasterMk cId="1799123431" sldId="2147483703"/>
            <pc:sldLayoutMk cId="600724792" sldId="2147484169"/>
          </pc:sldLayoutMkLst>
        </pc:sldLayoutChg>
        <pc:sldLayoutChg chg="add">
          <pc:chgData name="Tracey Carson" userId="S::tracey.carson@karbonhomes.co.uk::bf442394-7dcd-44e6-837f-cad4601d2de7" providerId="AD" clId="Web-{B8C3F74D-010D-D764-1E46-C9AE0659D67F}" dt="2024-11-14T15:55:42.553" v="59"/>
          <pc:sldLayoutMkLst>
            <pc:docMk/>
            <pc:sldMasterMk cId="1799123431" sldId="2147483703"/>
            <pc:sldLayoutMk cId="7537309" sldId="2147484170"/>
          </pc:sldLayoutMkLst>
        </pc:sldLayoutChg>
        <pc:sldLayoutChg chg="add">
          <pc:chgData name="Tracey Carson" userId="S::tracey.carson@karbonhomes.co.uk::bf442394-7dcd-44e6-837f-cad4601d2de7" providerId="AD" clId="Web-{B8C3F74D-010D-D764-1E46-C9AE0659D67F}" dt="2024-11-14T15:55:42.553" v="59"/>
          <pc:sldLayoutMkLst>
            <pc:docMk/>
            <pc:sldMasterMk cId="1799123431" sldId="2147483703"/>
            <pc:sldLayoutMk cId="1465174522" sldId="2147484171"/>
          </pc:sldLayoutMkLst>
        </pc:sldLayoutChg>
        <pc:sldLayoutChg chg="add">
          <pc:chgData name="Tracey Carson" userId="S::tracey.carson@karbonhomes.co.uk::bf442394-7dcd-44e6-837f-cad4601d2de7" providerId="AD" clId="Web-{B8C3F74D-010D-D764-1E46-C9AE0659D67F}" dt="2024-11-14T15:55:42.553" v="59"/>
          <pc:sldLayoutMkLst>
            <pc:docMk/>
            <pc:sldMasterMk cId="1799123431" sldId="2147483703"/>
            <pc:sldLayoutMk cId="1758266375" sldId="2147484172"/>
          </pc:sldLayoutMkLst>
        </pc:sldLayoutChg>
        <pc:sldLayoutChg chg="add">
          <pc:chgData name="Tracey Carson" userId="S::tracey.carson@karbonhomes.co.uk::bf442394-7dcd-44e6-837f-cad4601d2de7" providerId="AD" clId="Web-{B8C3F74D-010D-D764-1E46-C9AE0659D67F}" dt="2024-11-14T15:55:42.553" v="59"/>
          <pc:sldLayoutMkLst>
            <pc:docMk/>
            <pc:sldMasterMk cId="1799123431" sldId="2147483703"/>
            <pc:sldLayoutMk cId="2642768192" sldId="2147484173"/>
          </pc:sldLayoutMkLst>
        </pc:sldLayoutChg>
        <pc:sldLayoutChg chg="add">
          <pc:chgData name="Tracey Carson" userId="S::tracey.carson@karbonhomes.co.uk::bf442394-7dcd-44e6-837f-cad4601d2de7" providerId="AD" clId="Web-{B8C3F74D-010D-D764-1E46-C9AE0659D67F}" dt="2024-11-14T15:55:42.553" v="59"/>
          <pc:sldLayoutMkLst>
            <pc:docMk/>
            <pc:sldMasterMk cId="1799123431" sldId="2147483703"/>
            <pc:sldLayoutMk cId="2292759704" sldId="2147484174"/>
          </pc:sldLayoutMkLst>
        </pc:sldLayoutChg>
        <pc:sldLayoutChg chg="add">
          <pc:chgData name="Tracey Carson" userId="S::tracey.carson@karbonhomes.co.uk::bf442394-7dcd-44e6-837f-cad4601d2de7" providerId="AD" clId="Web-{B8C3F74D-010D-D764-1E46-C9AE0659D67F}" dt="2024-11-14T15:55:42.553" v="59"/>
          <pc:sldLayoutMkLst>
            <pc:docMk/>
            <pc:sldMasterMk cId="1799123431" sldId="2147483703"/>
            <pc:sldLayoutMk cId="3822152250" sldId="2147484175"/>
          </pc:sldLayoutMkLst>
        </pc:sldLayoutChg>
        <pc:sldLayoutChg chg="add">
          <pc:chgData name="Tracey Carson" userId="S::tracey.carson@karbonhomes.co.uk::bf442394-7dcd-44e6-837f-cad4601d2de7" providerId="AD" clId="Web-{B8C3F74D-010D-D764-1E46-C9AE0659D67F}" dt="2024-11-14T15:55:42.553" v="59"/>
          <pc:sldLayoutMkLst>
            <pc:docMk/>
            <pc:sldMasterMk cId="1799123431" sldId="2147483703"/>
            <pc:sldLayoutMk cId="2125437440" sldId="2147484176"/>
          </pc:sldLayoutMkLst>
        </pc:sldLayoutChg>
        <pc:sldLayoutChg chg="add">
          <pc:chgData name="Tracey Carson" userId="S::tracey.carson@karbonhomes.co.uk::bf442394-7dcd-44e6-837f-cad4601d2de7" providerId="AD" clId="Web-{B8C3F74D-010D-D764-1E46-C9AE0659D67F}" dt="2024-11-14T15:55:42.553" v="59"/>
          <pc:sldLayoutMkLst>
            <pc:docMk/>
            <pc:sldMasterMk cId="1799123431" sldId="2147483703"/>
            <pc:sldLayoutMk cId="1793903399" sldId="2147484177"/>
          </pc:sldLayoutMkLst>
        </pc:sldLayoutChg>
        <pc:sldLayoutChg chg="add">
          <pc:chgData name="Tracey Carson" userId="S::tracey.carson@karbonhomes.co.uk::bf442394-7dcd-44e6-837f-cad4601d2de7" providerId="AD" clId="Web-{B8C3F74D-010D-D764-1E46-C9AE0659D67F}" dt="2024-11-14T15:55:42.553" v="59"/>
          <pc:sldLayoutMkLst>
            <pc:docMk/>
            <pc:sldMasterMk cId="1799123431" sldId="2147483703"/>
            <pc:sldLayoutMk cId="4233647541" sldId="2147484178"/>
          </pc:sldLayoutMkLst>
        </pc:sldLayoutChg>
        <pc:sldLayoutChg chg="add">
          <pc:chgData name="Tracey Carson" userId="S::tracey.carson@karbonhomes.co.uk::bf442394-7dcd-44e6-837f-cad4601d2de7" providerId="AD" clId="Web-{B8C3F74D-010D-D764-1E46-C9AE0659D67F}" dt="2024-11-14T15:55:42.553" v="59"/>
          <pc:sldLayoutMkLst>
            <pc:docMk/>
            <pc:sldMasterMk cId="1799123431" sldId="2147483703"/>
            <pc:sldLayoutMk cId="4008475862" sldId="2147484179"/>
          </pc:sldLayoutMkLst>
        </pc:sldLayoutChg>
        <pc:sldLayoutChg chg="add">
          <pc:chgData name="Tracey Carson" userId="S::tracey.carson@karbonhomes.co.uk::bf442394-7dcd-44e6-837f-cad4601d2de7" providerId="AD" clId="Web-{B8C3F74D-010D-D764-1E46-C9AE0659D67F}" dt="2024-11-14T15:55:42.553" v="59"/>
          <pc:sldLayoutMkLst>
            <pc:docMk/>
            <pc:sldMasterMk cId="1799123431" sldId="2147483703"/>
            <pc:sldLayoutMk cId="3227119176" sldId="2147484180"/>
          </pc:sldLayoutMkLst>
        </pc:sldLayoutChg>
        <pc:sldLayoutChg chg="add">
          <pc:chgData name="Tracey Carson" userId="S::tracey.carson@karbonhomes.co.uk::bf442394-7dcd-44e6-837f-cad4601d2de7" providerId="AD" clId="Web-{B8C3F74D-010D-D764-1E46-C9AE0659D67F}" dt="2024-11-14T15:55:42.553" v="59"/>
          <pc:sldLayoutMkLst>
            <pc:docMk/>
            <pc:sldMasterMk cId="1799123431" sldId="2147483703"/>
            <pc:sldLayoutMk cId="1665405145" sldId="2147484181"/>
          </pc:sldLayoutMkLst>
        </pc:sldLayoutChg>
        <pc:sldLayoutChg chg="add">
          <pc:chgData name="Tracey Carson" userId="S::tracey.carson@karbonhomes.co.uk::bf442394-7dcd-44e6-837f-cad4601d2de7" providerId="AD" clId="Web-{B8C3F74D-010D-D764-1E46-C9AE0659D67F}" dt="2024-11-14T15:55:42.553" v="59"/>
          <pc:sldLayoutMkLst>
            <pc:docMk/>
            <pc:sldMasterMk cId="1799123431" sldId="2147483703"/>
            <pc:sldLayoutMk cId="3713099654" sldId="2147484182"/>
          </pc:sldLayoutMkLst>
        </pc:sldLayoutChg>
        <pc:sldLayoutChg chg="add">
          <pc:chgData name="Tracey Carson" userId="S::tracey.carson@karbonhomes.co.uk::bf442394-7dcd-44e6-837f-cad4601d2de7" providerId="AD" clId="Web-{B8C3F74D-010D-D764-1E46-C9AE0659D67F}" dt="2024-11-14T15:55:42.553" v="59"/>
          <pc:sldLayoutMkLst>
            <pc:docMk/>
            <pc:sldMasterMk cId="1799123431" sldId="2147483703"/>
            <pc:sldLayoutMk cId="2862614138" sldId="2147484183"/>
          </pc:sldLayoutMkLst>
        </pc:sldLayoutChg>
        <pc:sldLayoutChg chg="add">
          <pc:chgData name="Tracey Carson" userId="S::tracey.carson@karbonhomes.co.uk::bf442394-7dcd-44e6-837f-cad4601d2de7" providerId="AD" clId="Web-{B8C3F74D-010D-D764-1E46-C9AE0659D67F}" dt="2024-11-14T15:55:42.553" v="59"/>
          <pc:sldLayoutMkLst>
            <pc:docMk/>
            <pc:sldMasterMk cId="1799123431" sldId="2147483703"/>
            <pc:sldLayoutMk cId="3769252762" sldId="2147484184"/>
          </pc:sldLayoutMkLst>
        </pc:sldLayoutChg>
        <pc:sldLayoutChg chg="add">
          <pc:chgData name="Tracey Carson" userId="S::tracey.carson@karbonhomes.co.uk::bf442394-7dcd-44e6-837f-cad4601d2de7" providerId="AD" clId="Web-{B8C3F74D-010D-D764-1E46-C9AE0659D67F}" dt="2024-11-14T15:55:42.553" v="59"/>
          <pc:sldLayoutMkLst>
            <pc:docMk/>
            <pc:sldMasterMk cId="1799123431" sldId="2147483703"/>
            <pc:sldLayoutMk cId="2116115527" sldId="2147484185"/>
          </pc:sldLayoutMkLst>
        </pc:sldLayoutChg>
        <pc:sldLayoutChg chg="add">
          <pc:chgData name="Tracey Carson" userId="S::tracey.carson@karbonhomes.co.uk::bf442394-7dcd-44e6-837f-cad4601d2de7" providerId="AD" clId="Web-{B8C3F74D-010D-D764-1E46-C9AE0659D67F}" dt="2024-11-14T15:55:42.553" v="59"/>
          <pc:sldLayoutMkLst>
            <pc:docMk/>
            <pc:sldMasterMk cId="1799123431" sldId="2147483703"/>
            <pc:sldLayoutMk cId="601378604" sldId="2147484186"/>
          </pc:sldLayoutMkLst>
        </pc:sldLayoutChg>
      </pc:sldMasterChg>
      <pc:sldMasterChg chg="add addSldLayout">
        <pc:chgData name="Tracey Carson" userId="S::tracey.carson@karbonhomes.co.uk::bf442394-7dcd-44e6-837f-cad4601d2de7" providerId="AD" clId="Web-{B8C3F74D-010D-D764-1E46-C9AE0659D67F}" dt="2024-11-14T15:55:43.241" v="60"/>
        <pc:sldMasterMkLst>
          <pc:docMk/>
          <pc:sldMasterMk cId="1799123431" sldId="2147484187"/>
        </pc:sldMasterMkLst>
        <pc:sldLayoutChg chg="add">
          <pc:chgData name="Tracey Carson" userId="S::tracey.carson@karbonhomes.co.uk::bf442394-7dcd-44e6-837f-cad4601d2de7" providerId="AD" clId="Web-{B8C3F74D-010D-D764-1E46-C9AE0659D67F}" dt="2024-11-14T15:55:43.241" v="60"/>
          <pc:sldLayoutMkLst>
            <pc:docMk/>
            <pc:sldMasterMk cId="1799123431" sldId="2147483703"/>
            <pc:sldLayoutMk cId="641379956" sldId="2147484188"/>
          </pc:sldLayoutMkLst>
        </pc:sldLayoutChg>
        <pc:sldLayoutChg chg="add">
          <pc:chgData name="Tracey Carson" userId="S::tracey.carson@karbonhomes.co.uk::bf442394-7dcd-44e6-837f-cad4601d2de7" providerId="AD" clId="Web-{B8C3F74D-010D-D764-1E46-C9AE0659D67F}" dt="2024-11-14T15:55:43.241" v="60"/>
          <pc:sldLayoutMkLst>
            <pc:docMk/>
            <pc:sldMasterMk cId="1799123431" sldId="2147483703"/>
            <pc:sldLayoutMk cId="1688317425" sldId="2147484189"/>
          </pc:sldLayoutMkLst>
        </pc:sldLayoutChg>
        <pc:sldLayoutChg chg="add">
          <pc:chgData name="Tracey Carson" userId="S::tracey.carson@karbonhomes.co.uk::bf442394-7dcd-44e6-837f-cad4601d2de7" providerId="AD" clId="Web-{B8C3F74D-010D-D764-1E46-C9AE0659D67F}" dt="2024-11-14T15:55:43.241" v="60"/>
          <pc:sldLayoutMkLst>
            <pc:docMk/>
            <pc:sldMasterMk cId="1799123431" sldId="2147483703"/>
            <pc:sldLayoutMk cId="3312377643" sldId="2147484190"/>
          </pc:sldLayoutMkLst>
        </pc:sldLayoutChg>
        <pc:sldLayoutChg chg="add">
          <pc:chgData name="Tracey Carson" userId="S::tracey.carson@karbonhomes.co.uk::bf442394-7dcd-44e6-837f-cad4601d2de7" providerId="AD" clId="Web-{B8C3F74D-010D-D764-1E46-C9AE0659D67F}" dt="2024-11-14T15:55:43.241" v="60"/>
          <pc:sldLayoutMkLst>
            <pc:docMk/>
            <pc:sldMasterMk cId="1799123431" sldId="2147483703"/>
            <pc:sldLayoutMk cId="600724792" sldId="2147484191"/>
          </pc:sldLayoutMkLst>
        </pc:sldLayoutChg>
        <pc:sldLayoutChg chg="add">
          <pc:chgData name="Tracey Carson" userId="S::tracey.carson@karbonhomes.co.uk::bf442394-7dcd-44e6-837f-cad4601d2de7" providerId="AD" clId="Web-{B8C3F74D-010D-D764-1E46-C9AE0659D67F}" dt="2024-11-14T15:55:43.241" v="60"/>
          <pc:sldLayoutMkLst>
            <pc:docMk/>
            <pc:sldMasterMk cId="1799123431" sldId="2147483703"/>
            <pc:sldLayoutMk cId="7537309" sldId="2147484192"/>
          </pc:sldLayoutMkLst>
        </pc:sldLayoutChg>
        <pc:sldLayoutChg chg="add">
          <pc:chgData name="Tracey Carson" userId="S::tracey.carson@karbonhomes.co.uk::bf442394-7dcd-44e6-837f-cad4601d2de7" providerId="AD" clId="Web-{B8C3F74D-010D-D764-1E46-C9AE0659D67F}" dt="2024-11-14T15:55:43.241" v="60"/>
          <pc:sldLayoutMkLst>
            <pc:docMk/>
            <pc:sldMasterMk cId="1799123431" sldId="2147483703"/>
            <pc:sldLayoutMk cId="1465174522" sldId="2147484193"/>
          </pc:sldLayoutMkLst>
        </pc:sldLayoutChg>
        <pc:sldLayoutChg chg="add">
          <pc:chgData name="Tracey Carson" userId="S::tracey.carson@karbonhomes.co.uk::bf442394-7dcd-44e6-837f-cad4601d2de7" providerId="AD" clId="Web-{B8C3F74D-010D-D764-1E46-C9AE0659D67F}" dt="2024-11-14T15:55:43.241" v="60"/>
          <pc:sldLayoutMkLst>
            <pc:docMk/>
            <pc:sldMasterMk cId="1799123431" sldId="2147483703"/>
            <pc:sldLayoutMk cId="1758266375" sldId="2147484194"/>
          </pc:sldLayoutMkLst>
        </pc:sldLayoutChg>
        <pc:sldLayoutChg chg="add">
          <pc:chgData name="Tracey Carson" userId="S::tracey.carson@karbonhomes.co.uk::bf442394-7dcd-44e6-837f-cad4601d2de7" providerId="AD" clId="Web-{B8C3F74D-010D-D764-1E46-C9AE0659D67F}" dt="2024-11-14T15:55:43.241" v="60"/>
          <pc:sldLayoutMkLst>
            <pc:docMk/>
            <pc:sldMasterMk cId="1799123431" sldId="2147483703"/>
            <pc:sldLayoutMk cId="2642768192" sldId="2147484195"/>
          </pc:sldLayoutMkLst>
        </pc:sldLayoutChg>
        <pc:sldLayoutChg chg="add">
          <pc:chgData name="Tracey Carson" userId="S::tracey.carson@karbonhomes.co.uk::bf442394-7dcd-44e6-837f-cad4601d2de7" providerId="AD" clId="Web-{B8C3F74D-010D-D764-1E46-C9AE0659D67F}" dt="2024-11-14T15:55:43.241" v="60"/>
          <pc:sldLayoutMkLst>
            <pc:docMk/>
            <pc:sldMasterMk cId="1799123431" sldId="2147483703"/>
            <pc:sldLayoutMk cId="2292759704" sldId="2147484196"/>
          </pc:sldLayoutMkLst>
        </pc:sldLayoutChg>
        <pc:sldLayoutChg chg="add">
          <pc:chgData name="Tracey Carson" userId="S::tracey.carson@karbonhomes.co.uk::bf442394-7dcd-44e6-837f-cad4601d2de7" providerId="AD" clId="Web-{B8C3F74D-010D-D764-1E46-C9AE0659D67F}" dt="2024-11-14T15:55:43.241" v="60"/>
          <pc:sldLayoutMkLst>
            <pc:docMk/>
            <pc:sldMasterMk cId="1799123431" sldId="2147483703"/>
            <pc:sldLayoutMk cId="3822152250" sldId="2147484197"/>
          </pc:sldLayoutMkLst>
        </pc:sldLayoutChg>
        <pc:sldLayoutChg chg="add">
          <pc:chgData name="Tracey Carson" userId="S::tracey.carson@karbonhomes.co.uk::bf442394-7dcd-44e6-837f-cad4601d2de7" providerId="AD" clId="Web-{B8C3F74D-010D-D764-1E46-C9AE0659D67F}" dt="2024-11-14T15:55:43.241" v="60"/>
          <pc:sldLayoutMkLst>
            <pc:docMk/>
            <pc:sldMasterMk cId="1799123431" sldId="2147483703"/>
            <pc:sldLayoutMk cId="2125437440" sldId="2147484198"/>
          </pc:sldLayoutMkLst>
        </pc:sldLayoutChg>
        <pc:sldLayoutChg chg="add">
          <pc:chgData name="Tracey Carson" userId="S::tracey.carson@karbonhomes.co.uk::bf442394-7dcd-44e6-837f-cad4601d2de7" providerId="AD" clId="Web-{B8C3F74D-010D-D764-1E46-C9AE0659D67F}" dt="2024-11-14T15:55:43.241" v="60"/>
          <pc:sldLayoutMkLst>
            <pc:docMk/>
            <pc:sldMasterMk cId="1799123431" sldId="2147483703"/>
            <pc:sldLayoutMk cId="1793903399" sldId="2147484199"/>
          </pc:sldLayoutMkLst>
        </pc:sldLayoutChg>
        <pc:sldLayoutChg chg="add">
          <pc:chgData name="Tracey Carson" userId="S::tracey.carson@karbonhomes.co.uk::bf442394-7dcd-44e6-837f-cad4601d2de7" providerId="AD" clId="Web-{B8C3F74D-010D-D764-1E46-C9AE0659D67F}" dt="2024-11-14T15:55:43.241" v="60"/>
          <pc:sldLayoutMkLst>
            <pc:docMk/>
            <pc:sldMasterMk cId="1799123431" sldId="2147483703"/>
            <pc:sldLayoutMk cId="4233647541" sldId="2147484200"/>
          </pc:sldLayoutMkLst>
        </pc:sldLayoutChg>
        <pc:sldLayoutChg chg="add">
          <pc:chgData name="Tracey Carson" userId="S::tracey.carson@karbonhomes.co.uk::bf442394-7dcd-44e6-837f-cad4601d2de7" providerId="AD" clId="Web-{B8C3F74D-010D-D764-1E46-C9AE0659D67F}" dt="2024-11-14T15:55:43.241" v="60"/>
          <pc:sldLayoutMkLst>
            <pc:docMk/>
            <pc:sldMasterMk cId="1799123431" sldId="2147483703"/>
            <pc:sldLayoutMk cId="4008475862" sldId="2147484201"/>
          </pc:sldLayoutMkLst>
        </pc:sldLayoutChg>
        <pc:sldLayoutChg chg="add">
          <pc:chgData name="Tracey Carson" userId="S::tracey.carson@karbonhomes.co.uk::bf442394-7dcd-44e6-837f-cad4601d2de7" providerId="AD" clId="Web-{B8C3F74D-010D-D764-1E46-C9AE0659D67F}" dt="2024-11-14T15:55:43.241" v="60"/>
          <pc:sldLayoutMkLst>
            <pc:docMk/>
            <pc:sldMasterMk cId="1799123431" sldId="2147483703"/>
            <pc:sldLayoutMk cId="3227119176" sldId="2147484202"/>
          </pc:sldLayoutMkLst>
        </pc:sldLayoutChg>
        <pc:sldLayoutChg chg="add">
          <pc:chgData name="Tracey Carson" userId="S::tracey.carson@karbonhomes.co.uk::bf442394-7dcd-44e6-837f-cad4601d2de7" providerId="AD" clId="Web-{B8C3F74D-010D-D764-1E46-C9AE0659D67F}" dt="2024-11-14T15:55:43.241" v="60"/>
          <pc:sldLayoutMkLst>
            <pc:docMk/>
            <pc:sldMasterMk cId="1799123431" sldId="2147483703"/>
            <pc:sldLayoutMk cId="1665405145" sldId="2147484203"/>
          </pc:sldLayoutMkLst>
        </pc:sldLayoutChg>
        <pc:sldLayoutChg chg="add">
          <pc:chgData name="Tracey Carson" userId="S::tracey.carson@karbonhomes.co.uk::bf442394-7dcd-44e6-837f-cad4601d2de7" providerId="AD" clId="Web-{B8C3F74D-010D-D764-1E46-C9AE0659D67F}" dt="2024-11-14T15:55:43.241" v="60"/>
          <pc:sldLayoutMkLst>
            <pc:docMk/>
            <pc:sldMasterMk cId="1799123431" sldId="2147483703"/>
            <pc:sldLayoutMk cId="3713099654" sldId="2147484204"/>
          </pc:sldLayoutMkLst>
        </pc:sldLayoutChg>
        <pc:sldLayoutChg chg="add">
          <pc:chgData name="Tracey Carson" userId="S::tracey.carson@karbonhomes.co.uk::bf442394-7dcd-44e6-837f-cad4601d2de7" providerId="AD" clId="Web-{B8C3F74D-010D-D764-1E46-C9AE0659D67F}" dt="2024-11-14T15:55:43.241" v="60"/>
          <pc:sldLayoutMkLst>
            <pc:docMk/>
            <pc:sldMasterMk cId="1799123431" sldId="2147483703"/>
            <pc:sldLayoutMk cId="2862614138" sldId="2147484205"/>
          </pc:sldLayoutMkLst>
        </pc:sldLayoutChg>
        <pc:sldLayoutChg chg="add">
          <pc:chgData name="Tracey Carson" userId="S::tracey.carson@karbonhomes.co.uk::bf442394-7dcd-44e6-837f-cad4601d2de7" providerId="AD" clId="Web-{B8C3F74D-010D-D764-1E46-C9AE0659D67F}" dt="2024-11-14T15:55:43.241" v="60"/>
          <pc:sldLayoutMkLst>
            <pc:docMk/>
            <pc:sldMasterMk cId="1799123431" sldId="2147483703"/>
            <pc:sldLayoutMk cId="3769252762" sldId="2147484206"/>
          </pc:sldLayoutMkLst>
        </pc:sldLayoutChg>
        <pc:sldLayoutChg chg="add">
          <pc:chgData name="Tracey Carson" userId="S::tracey.carson@karbonhomes.co.uk::bf442394-7dcd-44e6-837f-cad4601d2de7" providerId="AD" clId="Web-{B8C3F74D-010D-D764-1E46-C9AE0659D67F}" dt="2024-11-14T15:55:43.241" v="60"/>
          <pc:sldLayoutMkLst>
            <pc:docMk/>
            <pc:sldMasterMk cId="1799123431" sldId="2147483703"/>
            <pc:sldLayoutMk cId="2116115527" sldId="2147484207"/>
          </pc:sldLayoutMkLst>
        </pc:sldLayoutChg>
        <pc:sldLayoutChg chg="add">
          <pc:chgData name="Tracey Carson" userId="S::tracey.carson@karbonhomes.co.uk::bf442394-7dcd-44e6-837f-cad4601d2de7" providerId="AD" clId="Web-{B8C3F74D-010D-D764-1E46-C9AE0659D67F}" dt="2024-11-14T15:55:43.241" v="60"/>
          <pc:sldLayoutMkLst>
            <pc:docMk/>
            <pc:sldMasterMk cId="1799123431" sldId="2147483703"/>
            <pc:sldLayoutMk cId="601378604" sldId="2147484208"/>
          </pc:sldLayoutMkLst>
        </pc:sldLayoutChg>
      </pc:sldMasterChg>
      <pc:sldMasterChg chg="add addSldLayout">
        <pc:chgData name="Tracey Carson" userId="S::tracey.carson@karbonhomes.co.uk::bf442394-7dcd-44e6-837f-cad4601d2de7" providerId="AD" clId="Web-{B8C3F74D-010D-D764-1E46-C9AE0659D67F}" dt="2024-11-14T15:55:43.929" v="61"/>
        <pc:sldMasterMkLst>
          <pc:docMk/>
          <pc:sldMasterMk cId="1799123431" sldId="2147484209"/>
        </pc:sldMasterMkLst>
        <pc:sldLayoutChg chg="add">
          <pc:chgData name="Tracey Carson" userId="S::tracey.carson@karbonhomes.co.uk::bf442394-7dcd-44e6-837f-cad4601d2de7" providerId="AD" clId="Web-{B8C3F74D-010D-D764-1E46-C9AE0659D67F}" dt="2024-11-14T15:55:43.929" v="61"/>
          <pc:sldLayoutMkLst>
            <pc:docMk/>
            <pc:sldMasterMk cId="1799123431" sldId="2147483703"/>
            <pc:sldLayoutMk cId="641379956" sldId="2147484210"/>
          </pc:sldLayoutMkLst>
        </pc:sldLayoutChg>
        <pc:sldLayoutChg chg="add">
          <pc:chgData name="Tracey Carson" userId="S::tracey.carson@karbonhomes.co.uk::bf442394-7dcd-44e6-837f-cad4601d2de7" providerId="AD" clId="Web-{B8C3F74D-010D-D764-1E46-C9AE0659D67F}" dt="2024-11-14T15:55:43.929" v="61"/>
          <pc:sldLayoutMkLst>
            <pc:docMk/>
            <pc:sldMasterMk cId="1799123431" sldId="2147483703"/>
            <pc:sldLayoutMk cId="1688317425" sldId="2147484211"/>
          </pc:sldLayoutMkLst>
        </pc:sldLayoutChg>
        <pc:sldLayoutChg chg="add">
          <pc:chgData name="Tracey Carson" userId="S::tracey.carson@karbonhomes.co.uk::bf442394-7dcd-44e6-837f-cad4601d2de7" providerId="AD" clId="Web-{B8C3F74D-010D-D764-1E46-C9AE0659D67F}" dt="2024-11-14T15:55:43.929" v="61"/>
          <pc:sldLayoutMkLst>
            <pc:docMk/>
            <pc:sldMasterMk cId="1799123431" sldId="2147483703"/>
            <pc:sldLayoutMk cId="3312377643" sldId="2147484212"/>
          </pc:sldLayoutMkLst>
        </pc:sldLayoutChg>
        <pc:sldLayoutChg chg="add">
          <pc:chgData name="Tracey Carson" userId="S::tracey.carson@karbonhomes.co.uk::bf442394-7dcd-44e6-837f-cad4601d2de7" providerId="AD" clId="Web-{B8C3F74D-010D-D764-1E46-C9AE0659D67F}" dt="2024-11-14T15:55:43.929" v="61"/>
          <pc:sldLayoutMkLst>
            <pc:docMk/>
            <pc:sldMasterMk cId="1799123431" sldId="2147483703"/>
            <pc:sldLayoutMk cId="600724792" sldId="2147484213"/>
          </pc:sldLayoutMkLst>
        </pc:sldLayoutChg>
        <pc:sldLayoutChg chg="add">
          <pc:chgData name="Tracey Carson" userId="S::tracey.carson@karbonhomes.co.uk::bf442394-7dcd-44e6-837f-cad4601d2de7" providerId="AD" clId="Web-{B8C3F74D-010D-D764-1E46-C9AE0659D67F}" dt="2024-11-14T15:55:43.929" v="61"/>
          <pc:sldLayoutMkLst>
            <pc:docMk/>
            <pc:sldMasterMk cId="1799123431" sldId="2147483703"/>
            <pc:sldLayoutMk cId="7537309" sldId="2147484214"/>
          </pc:sldLayoutMkLst>
        </pc:sldLayoutChg>
        <pc:sldLayoutChg chg="add">
          <pc:chgData name="Tracey Carson" userId="S::tracey.carson@karbonhomes.co.uk::bf442394-7dcd-44e6-837f-cad4601d2de7" providerId="AD" clId="Web-{B8C3F74D-010D-D764-1E46-C9AE0659D67F}" dt="2024-11-14T15:55:43.929" v="61"/>
          <pc:sldLayoutMkLst>
            <pc:docMk/>
            <pc:sldMasterMk cId="1799123431" sldId="2147483703"/>
            <pc:sldLayoutMk cId="1465174522" sldId="2147484215"/>
          </pc:sldLayoutMkLst>
        </pc:sldLayoutChg>
        <pc:sldLayoutChg chg="add">
          <pc:chgData name="Tracey Carson" userId="S::tracey.carson@karbonhomes.co.uk::bf442394-7dcd-44e6-837f-cad4601d2de7" providerId="AD" clId="Web-{B8C3F74D-010D-D764-1E46-C9AE0659D67F}" dt="2024-11-14T15:55:43.929" v="61"/>
          <pc:sldLayoutMkLst>
            <pc:docMk/>
            <pc:sldMasterMk cId="1799123431" sldId="2147483703"/>
            <pc:sldLayoutMk cId="1758266375" sldId="2147484216"/>
          </pc:sldLayoutMkLst>
        </pc:sldLayoutChg>
        <pc:sldLayoutChg chg="add">
          <pc:chgData name="Tracey Carson" userId="S::tracey.carson@karbonhomes.co.uk::bf442394-7dcd-44e6-837f-cad4601d2de7" providerId="AD" clId="Web-{B8C3F74D-010D-D764-1E46-C9AE0659D67F}" dt="2024-11-14T15:55:43.929" v="61"/>
          <pc:sldLayoutMkLst>
            <pc:docMk/>
            <pc:sldMasterMk cId="1799123431" sldId="2147483703"/>
            <pc:sldLayoutMk cId="2642768192" sldId="2147484217"/>
          </pc:sldLayoutMkLst>
        </pc:sldLayoutChg>
        <pc:sldLayoutChg chg="add">
          <pc:chgData name="Tracey Carson" userId="S::tracey.carson@karbonhomes.co.uk::bf442394-7dcd-44e6-837f-cad4601d2de7" providerId="AD" clId="Web-{B8C3F74D-010D-D764-1E46-C9AE0659D67F}" dt="2024-11-14T15:55:43.929" v="61"/>
          <pc:sldLayoutMkLst>
            <pc:docMk/>
            <pc:sldMasterMk cId="1799123431" sldId="2147483703"/>
            <pc:sldLayoutMk cId="2292759704" sldId="2147484218"/>
          </pc:sldLayoutMkLst>
        </pc:sldLayoutChg>
        <pc:sldLayoutChg chg="add">
          <pc:chgData name="Tracey Carson" userId="S::tracey.carson@karbonhomes.co.uk::bf442394-7dcd-44e6-837f-cad4601d2de7" providerId="AD" clId="Web-{B8C3F74D-010D-D764-1E46-C9AE0659D67F}" dt="2024-11-14T15:55:43.929" v="61"/>
          <pc:sldLayoutMkLst>
            <pc:docMk/>
            <pc:sldMasterMk cId="1799123431" sldId="2147483703"/>
            <pc:sldLayoutMk cId="3822152250" sldId="2147484219"/>
          </pc:sldLayoutMkLst>
        </pc:sldLayoutChg>
        <pc:sldLayoutChg chg="add">
          <pc:chgData name="Tracey Carson" userId="S::tracey.carson@karbonhomes.co.uk::bf442394-7dcd-44e6-837f-cad4601d2de7" providerId="AD" clId="Web-{B8C3F74D-010D-D764-1E46-C9AE0659D67F}" dt="2024-11-14T15:55:43.929" v="61"/>
          <pc:sldLayoutMkLst>
            <pc:docMk/>
            <pc:sldMasterMk cId="1799123431" sldId="2147483703"/>
            <pc:sldLayoutMk cId="2125437440" sldId="2147484220"/>
          </pc:sldLayoutMkLst>
        </pc:sldLayoutChg>
        <pc:sldLayoutChg chg="add">
          <pc:chgData name="Tracey Carson" userId="S::tracey.carson@karbonhomes.co.uk::bf442394-7dcd-44e6-837f-cad4601d2de7" providerId="AD" clId="Web-{B8C3F74D-010D-D764-1E46-C9AE0659D67F}" dt="2024-11-14T15:55:43.929" v="61"/>
          <pc:sldLayoutMkLst>
            <pc:docMk/>
            <pc:sldMasterMk cId="1799123431" sldId="2147483703"/>
            <pc:sldLayoutMk cId="1793903399" sldId="2147484221"/>
          </pc:sldLayoutMkLst>
        </pc:sldLayoutChg>
        <pc:sldLayoutChg chg="add">
          <pc:chgData name="Tracey Carson" userId="S::tracey.carson@karbonhomes.co.uk::bf442394-7dcd-44e6-837f-cad4601d2de7" providerId="AD" clId="Web-{B8C3F74D-010D-D764-1E46-C9AE0659D67F}" dt="2024-11-14T15:55:43.929" v="61"/>
          <pc:sldLayoutMkLst>
            <pc:docMk/>
            <pc:sldMasterMk cId="1799123431" sldId="2147483703"/>
            <pc:sldLayoutMk cId="4233647541" sldId="2147484222"/>
          </pc:sldLayoutMkLst>
        </pc:sldLayoutChg>
        <pc:sldLayoutChg chg="add">
          <pc:chgData name="Tracey Carson" userId="S::tracey.carson@karbonhomes.co.uk::bf442394-7dcd-44e6-837f-cad4601d2de7" providerId="AD" clId="Web-{B8C3F74D-010D-D764-1E46-C9AE0659D67F}" dt="2024-11-14T15:55:43.929" v="61"/>
          <pc:sldLayoutMkLst>
            <pc:docMk/>
            <pc:sldMasterMk cId="1799123431" sldId="2147483703"/>
            <pc:sldLayoutMk cId="4008475862" sldId="2147484223"/>
          </pc:sldLayoutMkLst>
        </pc:sldLayoutChg>
        <pc:sldLayoutChg chg="add">
          <pc:chgData name="Tracey Carson" userId="S::tracey.carson@karbonhomes.co.uk::bf442394-7dcd-44e6-837f-cad4601d2de7" providerId="AD" clId="Web-{B8C3F74D-010D-D764-1E46-C9AE0659D67F}" dt="2024-11-14T15:55:43.929" v="61"/>
          <pc:sldLayoutMkLst>
            <pc:docMk/>
            <pc:sldMasterMk cId="1799123431" sldId="2147483703"/>
            <pc:sldLayoutMk cId="3227119176" sldId="2147484224"/>
          </pc:sldLayoutMkLst>
        </pc:sldLayoutChg>
        <pc:sldLayoutChg chg="add">
          <pc:chgData name="Tracey Carson" userId="S::tracey.carson@karbonhomes.co.uk::bf442394-7dcd-44e6-837f-cad4601d2de7" providerId="AD" clId="Web-{B8C3F74D-010D-D764-1E46-C9AE0659D67F}" dt="2024-11-14T15:55:43.929" v="61"/>
          <pc:sldLayoutMkLst>
            <pc:docMk/>
            <pc:sldMasterMk cId="1799123431" sldId="2147483703"/>
            <pc:sldLayoutMk cId="1665405145" sldId="2147484225"/>
          </pc:sldLayoutMkLst>
        </pc:sldLayoutChg>
        <pc:sldLayoutChg chg="add">
          <pc:chgData name="Tracey Carson" userId="S::tracey.carson@karbonhomes.co.uk::bf442394-7dcd-44e6-837f-cad4601d2de7" providerId="AD" clId="Web-{B8C3F74D-010D-D764-1E46-C9AE0659D67F}" dt="2024-11-14T15:55:43.929" v="61"/>
          <pc:sldLayoutMkLst>
            <pc:docMk/>
            <pc:sldMasterMk cId="1799123431" sldId="2147483703"/>
            <pc:sldLayoutMk cId="3713099654" sldId="2147484226"/>
          </pc:sldLayoutMkLst>
        </pc:sldLayoutChg>
        <pc:sldLayoutChg chg="add">
          <pc:chgData name="Tracey Carson" userId="S::tracey.carson@karbonhomes.co.uk::bf442394-7dcd-44e6-837f-cad4601d2de7" providerId="AD" clId="Web-{B8C3F74D-010D-D764-1E46-C9AE0659D67F}" dt="2024-11-14T15:55:43.929" v="61"/>
          <pc:sldLayoutMkLst>
            <pc:docMk/>
            <pc:sldMasterMk cId="1799123431" sldId="2147483703"/>
            <pc:sldLayoutMk cId="2862614138" sldId="2147484227"/>
          </pc:sldLayoutMkLst>
        </pc:sldLayoutChg>
        <pc:sldLayoutChg chg="add">
          <pc:chgData name="Tracey Carson" userId="S::tracey.carson@karbonhomes.co.uk::bf442394-7dcd-44e6-837f-cad4601d2de7" providerId="AD" clId="Web-{B8C3F74D-010D-D764-1E46-C9AE0659D67F}" dt="2024-11-14T15:55:43.929" v="61"/>
          <pc:sldLayoutMkLst>
            <pc:docMk/>
            <pc:sldMasterMk cId="1799123431" sldId="2147483703"/>
            <pc:sldLayoutMk cId="3769252762" sldId="2147484228"/>
          </pc:sldLayoutMkLst>
        </pc:sldLayoutChg>
        <pc:sldLayoutChg chg="add">
          <pc:chgData name="Tracey Carson" userId="S::tracey.carson@karbonhomes.co.uk::bf442394-7dcd-44e6-837f-cad4601d2de7" providerId="AD" clId="Web-{B8C3F74D-010D-D764-1E46-C9AE0659D67F}" dt="2024-11-14T15:55:43.929" v="61"/>
          <pc:sldLayoutMkLst>
            <pc:docMk/>
            <pc:sldMasterMk cId="1799123431" sldId="2147483703"/>
            <pc:sldLayoutMk cId="2116115527" sldId="2147484229"/>
          </pc:sldLayoutMkLst>
        </pc:sldLayoutChg>
        <pc:sldLayoutChg chg="add">
          <pc:chgData name="Tracey Carson" userId="S::tracey.carson@karbonhomes.co.uk::bf442394-7dcd-44e6-837f-cad4601d2de7" providerId="AD" clId="Web-{B8C3F74D-010D-D764-1E46-C9AE0659D67F}" dt="2024-11-14T15:55:43.929" v="61"/>
          <pc:sldLayoutMkLst>
            <pc:docMk/>
            <pc:sldMasterMk cId="1799123431" sldId="2147483703"/>
            <pc:sldLayoutMk cId="601378604" sldId="2147484230"/>
          </pc:sldLayoutMkLst>
        </pc:sldLayoutChg>
      </pc:sldMaster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diagrams/_rels/drawing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diagrams/colors1.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data1.xml><?xml version="1.0" encoding="utf-8"?>
<dgm:dataModel xmlns:dgm="http://schemas.openxmlformats.org/drawingml/2006/diagram" xmlns:a="http://schemas.openxmlformats.org/drawingml/2006/main">
  <dgm:ptLst>
    <dgm:pt modelId="{093F5825-490B-464F-A18F-1DE02C4DCA2D}" type="doc">
      <dgm:prSet loTypeId="urn:microsoft.com/office/officeart/2018/5/layout/IconLeaf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CE271411-30F7-4CF0-8A49-830260B559A6}">
      <dgm:prSet/>
      <dgm:spPr/>
      <dgm:t>
        <a:bodyPr/>
        <a:lstStyle/>
        <a:p>
          <a:pPr>
            <a:defRPr cap="all"/>
          </a:pPr>
          <a:r>
            <a:rPr lang="en-US"/>
            <a:t>Continued 1:1 support</a:t>
          </a:r>
        </a:p>
      </dgm:t>
    </dgm:pt>
    <dgm:pt modelId="{2B28C949-94F2-469F-B5EC-E8BCDE4DEF56}" type="parTrans" cxnId="{7D221143-C634-4B47-85CA-475C1836DEB3}">
      <dgm:prSet/>
      <dgm:spPr/>
      <dgm:t>
        <a:bodyPr/>
        <a:lstStyle/>
        <a:p>
          <a:endParaRPr lang="en-US"/>
        </a:p>
      </dgm:t>
    </dgm:pt>
    <dgm:pt modelId="{8A2F5107-A0C9-443A-A0D8-64AE327B02E7}" type="sibTrans" cxnId="{7D221143-C634-4B47-85CA-475C1836DEB3}">
      <dgm:prSet/>
      <dgm:spPr/>
      <dgm:t>
        <a:bodyPr/>
        <a:lstStyle/>
        <a:p>
          <a:endParaRPr lang="en-US"/>
        </a:p>
      </dgm:t>
    </dgm:pt>
    <dgm:pt modelId="{8151704D-C2F4-4486-90AF-EBDC0B3819E2}">
      <dgm:prSet/>
      <dgm:spPr/>
      <dgm:t>
        <a:bodyPr/>
        <a:lstStyle/>
        <a:p>
          <a:pPr>
            <a:defRPr cap="all"/>
          </a:pPr>
          <a:r>
            <a:rPr lang="en-US"/>
            <a:t>Skills Day – Beamish Museum experiences of the workplace </a:t>
          </a:r>
        </a:p>
      </dgm:t>
    </dgm:pt>
    <dgm:pt modelId="{598E638F-46BE-447A-907E-B51A766B9D22}" type="parTrans" cxnId="{ABEDECA1-7063-43B6-AEC6-84808FE8BFF9}">
      <dgm:prSet/>
      <dgm:spPr/>
      <dgm:t>
        <a:bodyPr/>
        <a:lstStyle/>
        <a:p>
          <a:endParaRPr lang="en-US"/>
        </a:p>
      </dgm:t>
    </dgm:pt>
    <dgm:pt modelId="{7B3975DE-A3D7-4199-86DB-4C69B2B8EDFF}" type="sibTrans" cxnId="{ABEDECA1-7063-43B6-AEC6-84808FE8BFF9}">
      <dgm:prSet/>
      <dgm:spPr/>
      <dgm:t>
        <a:bodyPr/>
        <a:lstStyle/>
        <a:p>
          <a:endParaRPr lang="en-US"/>
        </a:p>
      </dgm:t>
    </dgm:pt>
    <dgm:pt modelId="{EAEFCB2E-6371-47D5-BDD7-DCE86F674B5C}">
      <dgm:prSet/>
      <dgm:spPr/>
      <dgm:t>
        <a:bodyPr/>
        <a:lstStyle/>
        <a:p>
          <a:pPr>
            <a:defRPr cap="all"/>
          </a:pPr>
          <a:r>
            <a:rPr lang="en-US"/>
            <a:t>Enhanced community of practice offer including SEND conference </a:t>
          </a:r>
        </a:p>
      </dgm:t>
    </dgm:pt>
    <dgm:pt modelId="{4C4A1650-87BE-4C8B-B4A7-EC5FB166A69F}" type="parTrans" cxnId="{BE6FA6D4-8E28-4D46-8C48-3A66DADF64E5}">
      <dgm:prSet/>
      <dgm:spPr/>
      <dgm:t>
        <a:bodyPr/>
        <a:lstStyle/>
        <a:p>
          <a:endParaRPr lang="en-US"/>
        </a:p>
      </dgm:t>
    </dgm:pt>
    <dgm:pt modelId="{92A62E03-3130-4933-8A15-80E5785396A9}" type="sibTrans" cxnId="{BE6FA6D4-8E28-4D46-8C48-3A66DADF64E5}">
      <dgm:prSet/>
      <dgm:spPr/>
      <dgm:t>
        <a:bodyPr/>
        <a:lstStyle/>
        <a:p>
          <a:endParaRPr lang="en-US"/>
        </a:p>
      </dgm:t>
    </dgm:pt>
    <dgm:pt modelId="{31117DDB-027B-4546-8E7D-BA0C8BAE41B8}">
      <dgm:prSet/>
      <dgm:spPr/>
      <dgm:t>
        <a:bodyPr/>
        <a:lstStyle/>
        <a:p>
          <a:pPr>
            <a:defRPr cap="all"/>
          </a:pPr>
          <a:r>
            <a:rPr lang="en-US"/>
            <a:t>CPD/Training offer for careers leaders and careers advisors </a:t>
          </a:r>
        </a:p>
      </dgm:t>
    </dgm:pt>
    <dgm:pt modelId="{1789E299-25C6-41D3-966B-4D7065E1AFC7}" type="parTrans" cxnId="{00351C93-F9F4-4B37-9779-04AE6B73670F}">
      <dgm:prSet/>
      <dgm:spPr/>
      <dgm:t>
        <a:bodyPr/>
        <a:lstStyle/>
        <a:p>
          <a:endParaRPr lang="en-US"/>
        </a:p>
      </dgm:t>
    </dgm:pt>
    <dgm:pt modelId="{44946D95-71B1-4AD8-BEF1-7C1ACB9E972A}" type="sibTrans" cxnId="{00351C93-F9F4-4B37-9779-04AE6B73670F}">
      <dgm:prSet/>
      <dgm:spPr/>
      <dgm:t>
        <a:bodyPr/>
        <a:lstStyle/>
        <a:p>
          <a:endParaRPr lang="en-US"/>
        </a:p>
      </dgm:t>
    </dgm:pt>
    <dgm:pt modelId="{8F7C72E5-6773-488B-8E3B-758F3FF2B2AD}">
      <dgm:prSet/>
      <dgm:spPr/>
      <dgm:t>
        <a:bodyPr/>
        <a:lstStyle/>
        <a:p>
          <a:pPr>
            <a:defRPr cap="all"/>
          </a:pPr>
          <a:r>
            <a:rPr lang="en-US"/>
            <a:t>Developing projects for young people at risk at falling through the net e.g. home educated </a:t>
          </a:r>
        </a:p>
      </dgm:t>
    </dgm:pt>
    <dgm:pt modelId="{82EE4E5C-D934-403A-A1C8-4A87A2C47E11}" type="parTrans" cxnId="{4FD7FB73-0AC3-488B-B0CA-BD88B58784C5}">
      <dgm:prSet/>
      <dgm:spPr/>
      <dgm:t>
        <a:bodyPr/>
        <a:lstStyle/>
        <a:p>
          <a:endParaRPr lang="en-US"/>
        </a:p>
      </dgm:t>
    </dgm:pt>
    <dgm:pt modelId="{294E7BBA-5BA5-4980-A6D9-A413D879817F}" type="sibTrans" cxnId="{4FD7FB73-0AC3-488B-B0CA-BD88B58784C5}">
      <dgm:prSet/>
      <dgm:spPr/>
      <dgm:t>
        <a:bodyPr/>
        <a:lstStyle/>
        <a:p>
          <a:endParaRPr lang="en-US"/>
        </a:p>
      </dgm:t>
    </dgm:pt>
    <dgm:pt modelId="{DAFCF5A5-BA3D-484B-8A17-44B9B4672B83}">
      <dgm:prSet/>
      <dgm:spPr/>
      <dgm:t>
        <a:bodyPr/>
        <a:lstStyle/>
        <a:p>
          <a:pPr>
            <a:defRPr cap="all"/>
          </a:pPr>
          <a:r>
            <a:rPr lang="en-US"/>
            <a:t>Developing resources e.g. Buzz </a:t>
          </a:r>
        </a:p>
      </dgm:t>
    </dgm:pt>
    <dgm:pt modelId="{6ACA56E3-2FD0-4C5C-A0C0-8D8ACDD9A540}" type="parTrans" cxnId="{714B34F4-A62F-417C-BB17-96C8C9CCA0A5}">
      <dgm:prSet/>
      <dgm:spPr/>
      <dgm:t>
        <a:bodyPr/>
        <a:lstStyle/>
        <a:p>
          <a:endParaRPr lang="en-US"/>
        </a:p>
      </dgm:t>
    </dgm:pt>
    <dgm:pt modelId="{8B8FDA67-496C-4642-95B5-037ADE5A4B35}" type="sibTrans" cxnId="{714B34F4-A62F-417C-BB17-96C8C9CCA0A5}">
      <dgm:prSet/>
      <dgm:spPr/>
      <dgm:t>
        <a:bodyPr/>
        <a:lstStyle/>
        <a:p>
          <a:endParaRPr lang="en-US"/>
        </a:p>
      </dgm:t>
    </dgm:pt>
    <dgm:pt modelId="{F04B4C58-2504-4DE4-8A57-9DE5F4F82921}" type="pres">
      <dgm:prSet presAssocID="{093F5825-490B-464F-A18F-1DE02C4DCA2D}" presName="root" presStyleCnt="0">
        <dgm:presLayoutVars>
          <dgm:dir/>
          <dgm:resizeHandles val="exact"/>
        </dgm:presLayoutVars>
      </dgm:prSet>
      <dgm:spPr/>
    </dgm:pt>
    <dgm:pt modelId="{FF9C8150-1EF5-4B61-BE41-DDA06C5B8C49}" type="pres">
      <dgm:prSet presAssocID="{CE271411-30F7-4CF0-8A49-830260B559A6}" presName="compNode" presStyleCnt="0"/>
      <dgm:spPr/>
    </dgm:pt>
    <dgm:pt modelId="{13B1ECAB-DA7C-454D-8FA7-77842DC04BBD}" type="pres">
      <dgm:prSet presAssocID="{CE271411-30F7-4CF0-8A49-830260B559A6}" presName="iconBgRect" presStyleLbl="bgShp" presStyleIdx="0" presStyleCnt="6"/>
      <dgm:spPr>
        <a:prstGeom prst="round2DiagRect">
          <a:avLst>
            <a:gd name="adj1" fmla="val 29727"/>
            <a:gd name="adj2" fmla="val 0"/>
          </a:avLst>
        </a:prstGeom>
      </dgm:spPr>
    </dgm:pt>
    <dgm:pt modelId="{2C47B204-F472-4AF2-8E7B-756ADCA4429A}" type="pres">
      <dgm:prSet presAssocID="{CE271411-30F7-4CF0-8A49-830260B559A6}"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Lst>
          </a:blip>
          <a:stretch>
            <a:fillRect/>
          </a:stretch>
        </a:blipFill>
        <a:ln>
          <a:noFill/>
        </a:ln>
      </dgm:spPr>
      <dgm:extLst>
        <a:ext uri="{E40237B7-FDA0-4F09-8148-C483321AD2D9}">
          <dgm14:cNvPr xmlns:dgm14="http://schemas.microsoft.com/office/drawing/2010/diagram" id="0" name="" descr="Checkmark"/>
        </a:ext>
      </dgm:extLst>
    </dgm:pt>
    <dgm:pt modelId="{920C3E0A-9BEC-4568-9A2F-6D2DF974327C}" type="pres">
      <dgm:prSet presAssocID="{CE271411-30F7-4CF0-8A49-830260B559A6}" presName="spaceRect" presStyleCnt="0"/>
      <dgm:spPr/>
    </dgm:pt>
    <dgm:pt modelId="{CED4B1E3-01D7-4129-8AAC-F0774909D985}" type="pres">
      <dgm:prSet presAssocID="{CE271411-30F7-4CF0-8A49-830260B559A6}" presName="textRect" presStyleLbl="revTx" presStyleIdx="0" presStyleCnt="6">
        <dgm:presLayoutVars>
          <dgm:chMax val="1"/>
          <dgm:chPref val="1"/>
        </dgm:presLayoutVars>
      </dgm:prSet>
      <dgm:spPr/>
    </dgm:pt>
    <dgm:pt modelId="{F75A3802-171F-494B-A578-C31451B229F5}" type="pres">
      <dgm:prSet presAssocID="{8A2F5107-A0C9-443A-A0D8-64AE327B02E7}" presName="sibTrans" presStyleCnt="0"/>
      <dgm:spPr/>
    </dgm:pt>
    <dgm:pt modelId="{3D5E0895-F1D0-48EE-A6A9-6AC7EFE9BB1A}" type="pres">
      <dgm:prSet presAssocID="{8151704D-C2F4-4486-90AF-EBDC0B3819E2}" presName="compNode" presStyleCnt="0"/>
      <dgm:spPr/>
    </dgm:pt>
    <dgm:pt modelId="{008FF06D-79F9-4C92-9DEC-2D37D1B3DB89}" type="pres">
      <dgm:prSet presAssocID="{8151704D-C2F4-4486-90AF-EBDC0B3819E2}" presName="iconBgRect" presStyleLbl="bgShp" presStyleIdx="1" presStyleCnt="6"/>
      <dgm:spPr>
        <a:prstGeom prst="round2DiagRect">
          <a:avLst>
            <a:gd name="adj1" fmla="val 29727"/>
            <a:gd name="adj2" fmla="val 0"/>
          </a:avLst>
        </a:prstGeom>
      </dgm:spPr>
    </dgm:pt>
    <dgm:pt modelId="{41583834-A5EA-41AF-BE9A-28A01D6B41C4}" type="pres">
      <dgm:prSet presAssocID="{8151704D-C2F4-4486-90AF-EBDC0B3819E2}" presName="iconRect" presStyleLbl="node1" presStyleIdx="1" presStyleCnt="6"/>
      <dgm:spPr>
        <a:blipFill>
          <a:blip xmlns:r="http://schemas.openxmlformats.org/officeDocument/2006/relationships" r:embed="rId2">
            <a:extLst>
              <a:ext uri="{28A0092B-C50C-407E-A947-70E740481C1C}">
                <a14:useLocalDpi xmlns:a14="http://schemas.microsoft.com/office/drawing/2010/main" val="0"/>
              </a:ext>
            </a:extLst>
          </a:blip>
          <a:stretch>
            <a:fillRect/>
          </a:stretch>
        </a:blipFill>
        <a:ln>
          <a:noFill/>
        </a:ln>
      </dgm:spPr>
      <dgm:extLst>
        <a:ext uri="{E40237B7-FDA0-4F09-8148-C483321AD2D9}">
          <dgm14:cNvPr xmlns:dgm14="http://schemas.microsoft.com/office/drawing/2010/diagram" id="0" name="" descr="Classroom"/>
        </a:ext>
      </dgm:extLst>
    </dgm:pt>
    <dgm:pt modelId="{FABA31B8-B7CE-4771-A6BD-371ECF699545}" type="pres">
      <dgm:prSet presAssocID="{8151704D-C2F4-4486-90AF-EBDC0B3819E2}" presName="spaceRect" presStyleCnt="0"/>
      <dgm:spPr/>
    </dgm:pt>
    <dgm:pt modelId="{D1ABB613-0FFE-47C7-A981-D68CAB205DB0}" type="pres">
      <dgm:prSet presAssocID="{8151704D-C2F4-4486-90AF-EBDC0B3819E2}" presName="textRect" presStyleLbl="revTx" presStyleIdx="1" presStyleCnt="6">
        <dgm:presLayoutVars>
          <dgm:chMax val="1"/>
          <dgm:chPref val="1"/>
        </dgm:presLayoutVars>
      </dgm:prSet>
      <dgm:spPr/>
    </dgm:pt>
    <dgm:pt modelId="{56C7E40C-A2E9-4C3E-BDE2-46B9835AB43A}" type="pres">
      <dgm:prSet presAssocID="{7B3975DE-A3D7-4199-86DB-4C69B2B8EDFF}" presName="sibTrans" presStyleCnt="0"/>
      <dgm:spPr/>
    </dgm:pt>
    <dgm:pt modelId="{55ACD2A3-1794-4772-9861-6876E361485C}" type="pres">
      <dgm:prSet presAssocID="{EAEFCB2E-6371-47D5-BDD7-DCE86F674B5C}" presName="compNode" presStyleCnt="0"/>
      <dgm:spPr/>
    </dgm:pt>
    <dgm:pt modelId="{3173161C-5436-4C7B-B824-7E2DD9ADED6F}" type="pres">
      <dgm:prSet presAssocID="{EAEFCB2E-6371-47D5-BDD7-DCE86F674B5C}" presName="iconBgRect" presStyleLbl="bgShp" presStyleIdx="2" presStyleCnt="6"/>
      <dgm:spPr>
        <a:prstGeom prst="round2DiagRect">
          <a:avLst>
            <a:gd name="adj1" fmla="val 29727"/>
            <a:gd name="adj2" fmla="val 0"/>
          </a:avLst>
        </a:prstGeom>
      </dgm:spPr>
    </dgm:pt>
    <dgm:pt modelId="{F7360AC2-DDD9-4EF5-BD65-3366B88B5493}" type="pres">
      <dgm:prSet presAssocID="{EAEFCB2E-6371-47D5-BDD7-DCE86F674B5C}" presName="iconRect" presStyleLbl="node1" presStyleIdx="2" presStyleCnt="6"/>
      <dgm:spPr>
        <a:blipFill>
          <a:blip xmlns:r="http://schemas.openxmlformats.org/officeDocument/2006/relationships" r:embed="rId3">
            <a:extLst>
              <a:ext uri="{28A0092B-C50C-407E-A947-70E740481C1C}">
                <a14:useLocalDpi xmlns:a14="http://schemas.microsoft.com/office/drawing/2010/main" val="0"/>
              </a:ext>
            </a:extLst>
          </a:blip>
          <a:stretch>
            <a:fillRect/>
          </a:stretch>
        </a:blipFill>
        <a:ln>
          <a:noFill/>
        </a:ln>
      </dgm:spPr>
      <dgm:extLst>
        <a:ext uri="{E40237B7-FDA0-4F09-8148-C483321AD2D9}">
          <dgm14:cNvPr xmlns:dgm14="http://schemas.microsoft.com/office/drawing/2010/diagram" id="0" name="" descr="Meeting"/>
        </a:ext>
      </dgm:extLst>
    </dgm:pt>
    <dgm:pt modelId="{08C57D82-7E18-4492-8C9E-EC6F3A769CC4}" type="pres">
      <dgm:prSet presAssocID="{EAEFCB2E-6371-47D5-BDD7-DCE86F674B5C}" presName="spaceRect" presStyleCnt="0"/>
      <dgm:spPr/>
    </dgm:pt>
    <dgm:pt modelId="{1A46BA95-0B7F-4E4B-BB57-79EA0C2F1F84}" type="pres">
      <dgm:prSet presAssocID="{EAEFCB2E-6371-47D5-BDD7-DCE86F674B5C}" presName="textRect" presStyleLbl="revTx" presStyleIdx="2" presStyleCnt="6">
        <dgm:presLayoutVars>
          <dgm:chMax val="1"/>
          <dgm:chPref val="1"/>
        </dgm:presLayoutVars>
      </dgm:prSet>
      <dgm:spPr/>
    </dgm:pt>
    <dgm:pt modelId="{04F08F54-A1AF-4641-AAA3-F47D34DC959F}" type="pres">
      <dgm:prSet presAssocID="{92A62E03-3130-4933-8A15-80E5785396A9}" presName="sibTrans" presStyleCnt="0"/>
      <dgm:spPr/>
    </dgm:pt>
    <dgm:pt modelId="{246C6B62-6E1E-4889-8085-658AB0B3D851}" type="pres">
      <dgm:prSet presAssocID="{31117DDB-027B-4546-8E7D-BA0C8BAE41B8}" presName="compNode" presStyleCnt="0"/>
      <dgm:spPr/>
    </dgm:pt>
    <dgm:pt modelId="{90BBB09C-E2AC-4B8C-AE53-803E1077BACE}" type="pres">
      <dgm:prSet presAssocID="{31117DDB-027B-4546-8E7D-BA0C8BAE41B8}" presName="iconBgRect" presStyleLbl="bgShp" presStyleIdx="3" presStyleCnt="6"/>
      <dgm:spPr>
        <a:prstGeom prst="round2DiagRect">
          <a:avLst>
            <a:gd name="adj1" fmla="val 29727"/>
            <a:gd name="adj2" fmla="val 0"/>
          </a:avLst>
        </a:prstGeom>
      </dgm:spPr>
    </dgm:pt>
    <dgm:pt modelId="{E3DACEB7-9562-4863-A78F-43089F548926}" type="pres">
      <dgm:prSet presAssocID="{31117DDB-027B-4546-8E7D-BA0C8BAE41B8}" presName="iconRect" presStyleLbl="node1" presStyleIdx="3" presStyleCnt="6"/>
      <dgm:spPr>
        <a:blipFill>
          <a:blip xmlns:r="http://schemas.openxmlformats.org/officeDocument/2006/relationships" r:embed="rId4">
            <a:extLst>
              <a:ext uri="{28A0092B-C50C-407E-A947-70E740481C1C}">
                <a14:useLocalDpi xmlns:a14="http://schemas.microsoft.com/office/drawing/2010/main" val="0"/>
              </a:ext>
            </a:extLst>
          </a:blip>
          <a:stretch>
            <a:fillRect/>
          </a:stretch>
        </a:blipFill>
        <a:ln>
          <a:noFill/>
        </a:ln>
      </dgm:spPr>
      <dgm:extLst>
        <a:ext uri="{E40237B7-FDA0-4F09-8148-C483321AD2D9}">
          <dgm14:cNvPr xmlns:dgm14="http://schemas.microsoft.com/office/drawing/2010/diagram" id="0" name="" descr="Diploma Roll"/>
        </a:ext>
      </dgm:extLst>
    </dgm:pt>
    <dgm:pt modelId="{D4A807ED-CF9E-4A61-8A13-4121D82452D0}" type="pres">
      <dgm:prSet presAssocID="{31117DDB-027B-4546-8E7D-BA0C8BAE41B8}" presName="spaceRect" presStyleCnt="0"/>
      <dgm:spPr/>
    </dgm:pt>
    <dgm:pt modelId="{31600C5B-ADA0-450D-B016-A12D22306E1D}" type="pres">
      <dgm:prSet presAssocID="{31117DDB-027B-4546-8E7D-BA0C8BAE41B8}" presName="textRect" presStyleLbl="revTx" presStyleIdx="3" presStyleCnt="6">
        <dgm:presLayoutVars>
          <dgm:chMax val="1"/>
          <dgm:chPref val="1"/>
        </dgm:presLayoutVars>
      </dgm:prSet>
      <dgm:spPr/>
    </dgm:pt>
    <dgm:pt modelId="{DF8C0A3B-3A52-48D9-9BFC-24534627B5A9}" type="pres">
      <dgm:prSet presAssocID="{44946D95-71B1-4AD8-BEF1-7C1ACB9E972A}" presName="sibTrans" presStyleCnt="0"/>
      <dgm:spPr/>
    </dgm:pt>
    <dgm:pt modelId="{75159111-0DA6-458F-A6A7-EBD6B3AEA904}" type="pres">
      <dgm:prSet presAssocID="{8F7C72E5-6773-488B-8E3B-758F3FF2B2AD}" presName="compNode" presStyleCnt="0"/>
      <dgm:spPr/>
    </dgm:pt>
    <dgm:pt modelId="{D960E126-3041-4FE9-80ED-DC502062C968}" type="pres">
      <dgm:prSet presAssocID="{8F7C72E5-6773-488B-8E3B-758F3FF2B2AD}" presName="iconBgRect" presStyleLbl="bgShp" presStyleIdx="4" presStyleCnt="6"/>
      <dgm:spPr>
        <a:prstGeom prst="round2DiagRect">
          <a:avLst>
            <a:gd name="adj1" fmla="val 29727"/>
            <a:gd name="adj2" fmla="val 0"/>
          </a:avLst>
        </a:prstGeom>
      </dgm:spPr>
    </dgm:pt>
    <dgm:pt modelId="{564B2856-AB62-4243-96D4-CB84434DEE23}" type="pres">
      <dgm:prSet presAssocID="{8F7C72E5-6773-488B-8E3B-758F3FF2B2AD}" presName="iconRect" presStyleLbl="node1" presStyleIdx="4" presStyleCnt="6"/>
      <dgm:spPr>
        <a:blipFill>
          <a:blip xmlns:r="http://schemas.openxmlformats.org/officeDocument/2006/relationships" r:embed="rId5">
            <a:extLst>
              <a:ext uri="{28A0092B-C50C-407E-A947-70E740481C1C}">
                <a14:useLocalDpi xmlns:a14="http://schemas.microsoft.com/office/drawing/2010/main" val="0"/>
              </a:ext>
            </a:extLst>
          </a:blip>
          <a:stretch>
            <a:fillRect/>
          </a:stretch>
        </a:blipFill>
        <a:ln>
          <a:noFill/>
        </a:ln>
      </dgm:spPr>
      <dgm:extLst>
        <a:ext uri="{E40237B7-FDA0-4F09-8148-C483321AD2D9}">
          <dgm14:cNvPr xmlns:dgm14="http://schemas.microsoft.com/office/drawing/2010/diagram" id="0" name="" descr="Business Growth"/>
        </a:ext>
      </dgm:extLst>
    </dgm:pt>
    <dgm:pt modelId="{DE3297F2-9CAC-433F-9D0A-A18E9FCADD57}" type="pres">
      <dgm:prSet presAssocID="{8F7C72E5-6773-488B-8E3B-758F3FF2B2AD}" presName="spaceRect" presStyleCnt="0"/>
      <dgm:spPr/>
    </dgm:pt>
    <dgm:pt modelId="{80D08630-097C-4EE0-A4F4-9B942C4852D8}" type="pres">
      <dgm:prSet presAssocID="{8F7C72E5-6773-488B-8E3B-758F3FF2B2AD}" presName="textRect" presStyleLbl="revTx" presStyleIdx="4" presStyleCnt="6">
        <dgm:presLayoutVars>
          <dgm:chMax val="1"/>
          <dgm:chPref val="1"/>
        </dgm:presLayoutVars>
      </dgm:prSet>
      <dgm:spPr/>
    </dgm:pt>
    <dgm:pt modelId="{BE3411B6-E150-459F-8B22-E80C1D8E972F}" type="pres">
      <dgm:prSet presAssocID="{294E7BBA-5BA5-4980-A6D9-A413D879817F}" presName="sibTrans" presStyleCnt="0"/>
      <dgm:spPr/>
    </dgm:pt>
    <dgm:pt modelId="{B21F9FFA-13F4-4BCF-8A5B-8D868A86732F}" type="pres">
      <dgm:prSet presAssocID="{DAFCF5A5-BA3D-484B-8A17-44B9B4672B83}" presName="compNode" presStyleCnt="0"/>
      <dgm:spPr/>
    </dgm:pt>
    <dgm:pt modelId="{7E0278C1-22E6-4CDA-86FC-0042BACFD774}" type="pres">
      <dgm:prSet presAssocID="{DAFCF5A5-BA3D-484B-8A17-44B9B4672B83}" presName="iconBgRect" presStyleLbl="bgShp" presStyleIdx="5" presStyleCnt="6"/>
      <dgm:spPr>
        <a:prstGeom prst="round2DiagRect">
          <a:avLst>
            <a:gd name="adj1" fmla="val 29727"/>
            <a:gd name="adj2" fmla="val 0"/>
          </a:avLst>
        </a:prstGeom>
      </dgm:spPr>
    </dgm:pt>
    <dgm:pt modelId="{99E6054E-8BB9-4687-BB42-3D3EBAEE80E1}" type="pres">
      <dgm:prSet presAssocID="{DAFCF5A5-BA3D-484B-8A17-44B9B4672B83}" presName="iconRect" presStyleLbl="node1" presStyleIdx="5" presStyleCnt="6"/>
      <dgm:spPr>
        <a:blipFill>
          <a:blip xmlns:r="http://schemas.openxmlformats.org/officeDocument/2006/relationships" r:embed="rId6">
            <a:extLst>
              <a:ext uri="{28A0092B-C50C-407E-A947-70E740481C1C}">
                <a14:useLocalDpi xmlns:a14="http://schemas.microsoft.com/office/drawing/2010/main" val="0"/>
              </a:ext>
            </a:extLst>
          </a:blip>
          <a:stretch>
            <a:fillRect/>
          </a:stretch>
        </a:blipFill>
        <a:ln>
          <a:noFill/>
        </a:ln>
      </dgm:spPr>
      <dgm:extLst>
        <a:ext uri="{E40237B7-FDA0-4F09-8148-C483321AD2D9}">
          <dgm14:cNvPr xmlns:dgm14="http://schemas.microsoft.com/office/drawing/2010/diagram" id="0" name="" descr="Users"/>
        </a:ext>
      </dgm:extLst>
    </dgm:pt>
    <dgm:pt modelId="{71F77753-E70C-4212-8047-200AA5F96E8E}" type="pres">
      <dgm:prSet presAssocID="{DAFCF5A5-BA3D-484B-8A17-44B9B4672B83}" presName="spaceRect" presStyleCnt="0"/>
      <dgm:spPr/>
    </dgm:pt>
    <dgm:pt modelId="{59DB7781-8734-4C25-A382-6DD61BE831F1}" type="pres">
      <dgm:prSet presAssocID="{DAFCF5A5-BA3D-484B-8A17-44B9B4672B83}" presName="textRect" presStyleLbl="revTx" presStyleIdx="5" presStyleCnt="6">
        <dgm:presLayoutVars>
          <dgm:chMax val="1"/>
          <dgm:chPref val="1"/>
        </dgm:presLayoutVars>
      </dgm:prSet>
      <dgm:spPr/>
    </dgm:pt>
  </dgm:ptLst>
  <dgm:cxnLst>
    <dgm:cxn modelId="{4DE7C411-B444-4B93-A1B7-25A04DB70567}" type="presOf" srcId="{8F7C72E5-6773-488B-8E3B-758F3FF2B2AD}" destId="{80D08630-097C-4EE0-A4F4-9B942C4852D8}" srcOrd="0" destOrd="0" presId="urn:microsoft.com/office/officeart/2018/5/layout/IconLeafLabelList"/>
    <dgm:cxn modelId="{BEC4F739-DFB7-4E89-BAE9-221F16AC9351}" type="presOf" srcId="{31117DDB-027B-4546-8E7D-BA0C8BAE41B8}" destId="{31600C5B-ADA0-450D-B016-A12D22306E1D}" srcOrd="0" destOrd="0" presId="urn:microsoft.com/office/officeart/2018/5/layout/IconLeafLabelList"/>
    <dgm:cxn modelId="{7D221143-C634-4B47-85CA-475C1836DEB3}" srcId="{093F5825-490B-464F-A18F-1DE02C4DCA2D}" destId="{CE271411-30F7-4CF0-8A49-830260B559A6}" srcOrd="0" destOrd="0" parTransId="{2B28C949-94F2-469F-B5EC-E8BCDE4DEF56}" sibTransId="{8A2F5107-A0C9-443A-A0D8-64AE327B02E7}"/>
    <dgm:cxn modelId="{4FD7FB73-0AC3-488B-B0CA-BD88B58784C5}" srcId="{093F5825-490B-464F-A18F-1DE02C4DCA2D}" destId="{8F7C72E5-6773-488B-8E3B-758F3FF2B2AD}" srcOrd="4" destOrd="0" parTransId="{82EE4E5C-D934-403A-A1C8-4A87A2C47E11}" sibTransId="{294E7BBA-5BA5-4980-A6D9-A413D879817F}"/>
    <dgm:cxn modelId="{58802C5A-56D2-4343-84B7-70D6D9E0A3B4}" type="presOf" srcId="{EAEFCB2E-6371-47D5-BDD7-DCE86F674B5C}" destId="{1A46BA95-0B7F-4E4B-BB57-79EA0C2F1F84}" srcOrd="0" destOrd="0" presId="urn:microsoft.com/office/officeart/2018/5/layout/IconLeafLabelList"/>
    <dgm:cxn modelId="{00351C93-F9F4-4B37-9779-04AE6B73670F}" srcId="{093F5825-490B-464F-A18F-1DE02C4DCA2D}" destId="{31117DDB-027B-4546-8E7D-BA0C8BAE41B8}" srcOrd="3" destOrd="0" parTransId="{1789E299-25C6-41D3-966B-4D7065E1AFC7}" sibTransId="{44946D95-71B1-4AD8-BEF1-7C1ACB9E972A}"/>
    <dgm:cxn modelId="{ABEDECA1-7063-43B6-AEC6-84808FE8BFF9}" srcId="{093F5825-490B-464F-A18F-1DE02C4DCA2D}" destId="{8151704D-C2F4-4486-90AF-EBDC0B3819E2}" srcOrd="1" destOrd="0" parTransId="{598E638F-46BE-447A-907E-B51A766B9D22}" sibTransId="{7B3975DE-A3D7-4199-86DB-4C69B2B8EDFF}"/>
    <dgm:cxn modelId="{A93990A8-50A4-4D16-90D9-003D7EB3C6B1}" type="presOf" srcId="{8151704D-C2F4-4486-90AF-EBDC0B3819E2}" destId="{D1ABB613-0FFE-47C7-A981-D68CAB205DB0}" srcOrd="0" destOrd="0" presId="urn:microsoft.com/office/officeart/2018/5/layout/IconLeafLabelList"/>
    <dgm:cxn modelId="{683531C4-7F68-45E9-BC0B-2248420B735B}" type="presOf" srcId="{DAFCF5A5-BA3D-484B-8A17-44B9B4672B83}" destId="{59DB7781-8734-4C25-A382-6DD61BE831F1}" srcOrd="0" destOrd="0" presId="urn:microsoft.com/office/officeart/2018/5/layout/IconLeafLabelList"/>
    <dgm:cxn modelId="{BE6FA6D4-8E28-4D46-8C48-3A66DADF64E5}" srcId="{093F5825-490B-464F-A18F-1DE02C4DCA2D}" destId="{EAEFCB2E-6371-47D5-BDD7-DCE86F674B5C}" srcOrd="2" destOrd="0" parTransId="{4C4A1650-87BE-4C8B-B4A7-EC5FB166A69F}" sibTransId="{92A62E03-3130-4933-8A15-80E5785396A9}"/>
    <dgm:cxn modelId="{F54975E4-D71A-437A-BEFD-629B0F745BEA}" type="presOf" srcId="{093F5825-490B-464F-A18F-1DE02C4DCA2D}" destId="{F04B4C58-2504-4DE4-8A57-9DE5F4F82921}" srcOrd="0" destOrd="0" presId="urn:microsoft.com/office/officeart/2018/5/layout/IconLeafLabelList"/>
    <dgm:cxn modelId="{714B34F4-A62F-417C-BB17-96C8C9CCA0A5}" srcId="{093F5825-490B-464F-A18F-1DE02C4DCA2D}" destId="{DAFCF5A5-BA3D-484B-8A17-44B9B4672B83}" srcOrd="5" destOrd="0" parTransId="{6ACA56E3-2FD0-4C5C-A0C0-8D8ACDD9A540}" sibTransId="{8B8FDA67-496C-4642-95B5-037ADE5A4B35}"/>
    <dgm:cxn modelId="{5848FEFA-66E2-4DA0-AD7F-CD3B0630E44D}" type="presOf" srcId="{CE271411-30F7-4CF0-8A49-830260B559A6}" destId="{CED4B1E3-01D7-4129-8AAC-F0774909D985}" srcOrd="0" destOrd="0" presId="urn:microsoft.com/office/officeart/2018/5/layout/IconLeafLabelList"/>
    <dgm:cxn modelId="{8BF436BF-50AF-4589-85D2-9893DFE8020F}" type="presParOf" srcId="{F04B4C58-2504-4DE4-8A57-9DE5F4F82921}" destId="{FF9C8150-1EF5-4B61-BE41-DDA06C5B8C49}" srcOrd="0" destOrd="0" presId="urn:microsoft.com/office/officeart/2018/5/layout/IconLeafLabelList"/>
    <dgm:cxn modelId="{61673C33-D601-4677-A5DC-359431C74CC5}" type="presParOf" srcId="{FF9C8150-1EF5-4B61-BE41-DDA06C5B8C49}" destId="{13B1ECAB-DA7C-454D-8FA7-77842DC04BBD}" srcOrd="0" destOrd="0" presId="urn:microsoft.com/office/officeart/2018/5/layout/IconLeafLabelList"/>
    <dgm:cxn modelId="{1C62D926-FEE6-4C14-A269-F9CD09C32A05}" type="presParOf" srcId="{FF9C8150-1EF5-4B61-BE41-DDA06C5B8C49}" destId="{2C47B204-F472-4AF2-8E7B-756ADCA4429A}" srcOrd="1" destOrd="0" presId="urn:microsoft.com/office/officeart/2018/5/layout/IconLeafLabelList"/>
    <dgm:cxn modelId="{28CC6EBF-DED2-4D3C-8DB9-48A827370FF0}" type="presParOf" srcId="{FF9C8150-1EF5-4B61-BE41-DDA06C5B8C49}" destId="{920C3E0A-9BEC-4568-9A2F-6D2DF974327C}" srcOrd="2" destOrd="0" presId="urn:microsoft.com/office/officeart/2018/5/layout/IconLeafLabelList"/>
    <dgm:cxn modelId="{6354E98C-07AC-425D-AE28-670F9F612422}" type="presParOf" srcId="{FF9C8150-1EF5-4B61-BE41-DDA06C5B8C49}" destId="{CED4B1E3-01D7-4129-8AAC-F0774909D985}" srcOrd="3" destOrd="0" presId="urn:microsoft.com/office/officeart/2018/5/layout/IconLeafLabelList"/>
    <dgm:cxn modelId="{B7BDE6E7-F4E8-4669-B201-07CFB74D90AE}" type="presParOf" srcId="{F04B4C58-2504-4DE4-8A57-9DE5F4F82921}" destId="{F75A3802-171F-494B-A578-C31451B229F5}" srcOrd="1" destOrd="0" presId="urn:microsoft.com/office/officeart/2018/5/layout/IconLeafLabelList"/>
    <dgm:cxn modelId="{4A24A3F9-A13E-46C2-B222-AF8DEA1A55C8}" type="presParOf" srcId="{F04B4C58-2504-4DE4-8A57-9DE5F4F82921}" destId="{3D5E0895-F1D0-48EE-A6A9-6AC7EFE9BB1A}" srcOrd="2" destOrd="0" presId="urn:microsoft.com/office/officeart/2018/5/layout/IconLeafLabelList"/>
    <dgm:cxn modelId="{263059CA-0B48-418A-B57D-E0C0B4F5FC30}" type="presParOf" srcId="{3D5E0895-F1D0-48EE-A6A9-6AC7EFE9BB1A}" destId="{008FF06D-79F9-4C92-9DEC-2D37D1B3DB89}" srcOrd="0" destOrd="0" presId="urn:microsoft.com/office/officeart/2018/5/layout/IconLeafLabelList"/>
    <dgm:cxn modelId="{E1121EA1-E7D4-423F-AACA-142F3B7C3E9C}" type="presParOf" srcId="{3D5E0895-F1D0-48EE-A6A9-6AC7EFE9BB1A}" destId="{41583834-A5EA-41AF-BE9A-28A01D6B41C4}" srcOrd="1" destOrd="0" presId="urn:microsoft.com/office/officeart/2018/5/layout/IconLeafLabelList"/>
    <dgm:cxn modelId="{ECF47138-0948-4C5A-ADB6-11D8CA2C5A38}" type="presParOf" srcId="{3D5E0895-F1D0-48EE-A6A9-6AC7EFE9BB1A}" destId="{FABA31B8-B7CE-4771-A6BD-371ECF699545}" srcOrd="2" destOrd="0" presId="urn:microsoft.com/office/officeart/2018/5/layout/IconLeafLabelList"/>
    <dgm:cxn modelId="{B461DBEA-AA05-4270-97A4-FC31F15A0C9E}" type="presParOf" srcId="{3D5E0895-F1D0-48EE-A6A9-6AC7EFE9BB1A}" destId="{D1ABB613-0FFE-47C7-A981-D68CAB205DB0}" srcOrd="3" destOrd="0" presId="urn:microsoft.com/office/officeart/2018/5/layout/IconLeafLabelList"/>
    <dgm:cxn modelId="{CF6A2C56-3EA0-40EC-A1AA-71814F2C0960}" type="presParOf" srcId="{F04B4C58-2504-4DE4-8A57-9DE5F4F82921}" destId="{56C7E40C-A2E9-4C3E-BDE2-46B9835AB43A}" srcOrd="3" destOrd="0" presId="urn:microsoft.com/office/officeart/2018/5/layout/IconLeafLabelList"/>
    <dgm:cxn modelId="{2B475A0C-2D0E-452C-899F-7284BFEF279C}" type="presParOf" srcId="{F04B4C58-2504-4DE4-8A57-9DE5F4F82921}" destId="{55ACD2A3-1794-4772-9861-6876E361485C}" srcOrd="4" destOrd="0" presId="urn:microsoft.com/office/officeart/2018/5/layout/IconLeafLabelList"/>
    <dgm:cxn modelId="{3F7CCD93-EAC2-4EE8-87A3-8B85C93C780D}" type="presParOf" srcId="{55ACD2A3-1794-4772-9861-6876E361485C}" destId="{3173161C-5436-4C7B-B824-7E2DD9ADED6F}" srcOrd="0" destOrd="0" presId="urn:microsoft.com/office/officeart/2018/5/layout/IconLeafLabelList"/>
    <dgm:cxn modelId="{4985CAC4-D97A-4A1C-B7A9-9B3C19CC18E6}" type="presParOf" srcId="{55ACD2A3-1794-4772-9861-6876E361485C}" destId="{F7360AC2-DDD9-4EF5-BD65-3366B88B5493}" srcOrd="1" destOrd="0" presId="urn:microsoft.com/office/officeart/2018/5/layout/IconLeafLabelList"/>
    <dgm:cxn modelId="{D3762E07-0BFF-4832-B5D7-1E8D902AC1B3}" type="presParOf" srcId="{55ACD2A3-1794-4772-9861-6876E361485C}" destId="{08C57D82-7E18-4492-8C9E-EC6F3A769CC4}" srcOrd="2" destOrd="0" presId="urn:microsoft.com/office/officeart/2018/5/layout/IconLeafLabelList"/>
    <dgm:cxn modelId="{6AD60BF1-21FF-43A7-9EDA-C330040F07CE}" type="presParOf" srcId="{55ACD2A3-1794-4772-9861-6876E361485C}" destId="{1A46BA95-0B7F-4E4B-BB57-79EA0C2F1F84}" srcOrd="3" destOrd="0" presId="urn:microsoft.com/office/officeart/2018/5/layout/IconLeafLabelList"/>
    <dgm:cxn modelId="{FD2C5491-E0D7-4A62-AD8C-1A805793A73E}" type="presParOf" srcId="{F04B4C58-2504-4DE4-8A57-9DE5F4F82921}" destId="{04F08F54-A1AF-4641-AAA3-F47D34DC959F}" srcOrd="5" destOrd="0" presId="urn:microsoft.com/office/officeart/2018/5/layout/IconLeafLabelList"/>
    <dgm:cxn modelId="{0F477F07-6C47-4C8B-953B-2A86C9C859F7}" type="presParOf" srcId="{F04B4C58-2504-4DE4-8A57-9DE5F4F82921}" destId="{246C6B62-6E1E-4889-8085-658AB0B3D851}" srcOrd="6" destOrd="0" presId="urn:microsoft.com/office/officeart/2018/5/layout/IconLeafLabelList"/>
    <dgm:cxn modelId="{640FE986-0917-41BD-BA6D-7AC69444C3C0}" type="presParOf" srcId="{246C6B62-6E1E-4889-8085-658AB0B3D851}" destId="{90BBB09C-E2AC-4B8C-AE53-803E1077BACE}" srcOrd="0" destOrd="0" presId="urn:microsoft.com/office/officeart/2018/5/layout/IconLeafLabelList"/>
    <dgm:cxn modelId="{DAB02356-5050-4C94-AC97-7795FA0E41E7}" type="presParOf" srcId="{246C6B62-6E1E-4889-8085-658AB0B3D851}" destId="{E3DACEB7-9562-4863-A78F-43089F548926}" srcOrd="1" destOrd="0" presId="urn:microsoft.com/office/officeart/2018/5/layout/IconLeafLabelList"/>
    <dgm:cxn modelId="{A8D1F405-5F17-4AE5-88B7-3F4656E9E26B}" type="presParOf" srcId="{246C6B62-6E1E-4889-8085-658AB0B3D851}" destId="{D4A807ED-CF9E-4A61-8A13-4121D82452D0}" srcOrd="2" destOrd="0" presId="urn:microsoft.com/office/officeart/2018/5/layout/IconLeafLabelList"/>
    <dgm:cxn modelId="{4D40A1EA-5AC4-4EE2-964F-4AD325F74AD4}" type="presParOf" srcId="{246C6B62-6E1E-4889-8085-658AB0B3D851}" destId="{31600C5B-ADA0-450D-B016-A12D22306E1D}" srcOrd="3" destOrd="0" presId="urn:microsoft.com/office/officeart/2018/5/layout/IconLeafLabelList"/>
    <dgm:cxn modelId="{31E768D5-0EBB-4DD4-B52E-F2E338F38269}" type="presParOf" srcId="{F04B4C58-2504-4DE4-8A57-9DE5F4F82921}" destId="{DF8C0A3B-3A52-48D9-9BFC-24534627B5A9}" srcOrd="7" destOrd="0" presId="urn:microsoft.com/office/officeart/2018/5/layout/IconLeafLabelList"/>
    <dgm:cxn modelId="{C541CB20-3F7F-4CEF-8B56-BD68E39AA6F6}" type="presParOf" srcId="{F04B4C58-2504-4DE4-8A57-9DE5F4F82921}" destId="{75159111-0DA6-458F-A6A7-EBD6B3AEA904}" srcOrd="8" destOrd="0" presId="urn:microsoft.com/office/officeart/2018/5/layout/IconLeafLabelList"/>
    <dgm:cxn modelId="{58F4C155-F377-45FE-BD0F-002414A5CE89}" type="presParOf" srcId="{75159111-0DA6-458F-A6A7-EBD6B3AEA904}" destId="{D960E126-3041-4FE9-80ED-DC502062C968}" srcOrd="0" destOrd="0" presId="urn:microsoft.com/office/officeart/2018/5/layout/IconLeafLabelList"/>
    <dgm:cxn modelId="{E8C8979D-9438-431F-A6FA-B1515D491B84}" type="presParOf" srcId="{75159111-0DA6-458F-A6A7-EBD6B3AEA904}" destId="{564B2856-AB62-4243-96D4-CB84434DEE23}" srcOrd="1" destOrd="0" presId="urn:microsoft.com/office/officeart/2018/5/layout/IconLeafLabelList"/>
    <dgm:cxn modelId="{C4463899-ED69-4273-BD97-0AB2F1060681}" type="presParOf" srcId="{75159111-0DA6-458F-A6A7-EBD6B3AEA904}" destId="{DE3297F2-9CAC-433F-9D0A-A18E9FCADD57}" srcOrd="2" destOrd="0" presId="urn:microsoft.com/office/officeart/2018/5/layout/IconLeafLabelList"/>
    <dgm:cxn modelId="{0E5D1708-B55B-49AF-8480-675A24FF1595}" type="presParOf" srcId="{75159111-0DA6-458F-A6A7-EBD6B3AEA904}" destId="{80D08630-097C-4EE0-A4F4-9B942C4852D8}" srcOrd="3" destOrd="0" presId="urn:microsoft.com/office/officeart/2018/5/layout/IconLeafLabelList"/>
    <dgm:cxn modelId="{1B99DB0D-E6F0-4975-904E-8C548DEE43B0}" type="presParOf" srcId="{F04B4C58-2504-4DE4-8A57-9DE5F4F82921}" destId="{BE3411B6-E150-459F-8B22-E80C1D8E972F}" srcOrd="9" destOrd="0" presId="urn:microsoft.com/office/officeart/2018/5/layout/IconLeafLabelList"/>
    <dgm:cxn modelId="{4AF3A219-6D8A-4AB8-87C1-03EF0B3518F6}" type="presParOf" srcId="{F04B4C58-2504-4DE4-8A57-9DE5F4F82921}" destId="{B21F9FFA-13F4-4BCF-8A5B-8D868A86732F}" srcOrd="10" destOrd="0" presId="urn:microsoft.com/office/officeart/2018/5/layout/IconLeafLabelList"/>
    <dgm:cxn modelId="{6634CCF4-4628-4DE8-9FFA-ACD19016163D}" type="presParOf" srcId="{B21F9FFA-13F4-4BCF-8A5B-8D868A86732F}" destId="{7E0278C1-22E6-4CDA-86FC-0042BACFD774}" srcOrd="0" destOrd="0" presId="urn:microsoft.com/office/officeart/2018/5/layout/IconLeafLabelList"/>
    <dgm:cxn modelId="{986F105F-D45E-45EF-AC4F-049EE66374ED}" type="presParOf" srcId="{B21F9FFA-13F4-4BCF-8A5B-8D868A86732F}" destId="{99E6054E-8BB9-4687-BB42-3D3EBAEE80E1}" srcOrd="1" destOrd="0" presId="urn:microsoft.com/office/officeart/2018/5/layout/IconLeafLabelList"/>
    <dgm:cxn modelId="{3C1C997F-855F-44FC-AA32-498CB20478A1}" type="presParOf" srcId="{B21F9FFA-13F4-4BCF-8A5B-8D868A86732F}" destId="{71F77753-E70C-4212-8047-200AA5F96E8E}" srcOrd="2" destOrd="0" presId="urn:microsoft.com/office/officeart/2018/5/layout/IconLeafLabelList"/>
    <dgm:cxn modelId="{FD3EA1CB-82C0-4CEC-AD24-23BA474DC4E9}" type="presParOf" srcId="{B21F9FFA-13F4-4BCF-8A5B-8D868A86732F}" destId="{59DB7781-8734-4C25-A382-6DD61BE831F1}"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B1ECAB-DA7C-454D-8FA7-77842DC04BBD}">
      <dsp:nvSpPr>
        <dsp:cNvPr id="0" name=""/>
        <dsp:cNvSpPr/>
      </dsp:nvSpPr>
      <dsp:spPr>
        <a:xfrm>
          <a:off x="311379" y="1142964"/>
          <a:ext cx="969328" cy="969328"/>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47B204-F472-4AF2-8E7B-756ADCA4429A}">
      <dsp:nvSpPr>
        <dsp:cNvPr id="0" name=""/>
        <dsp:cNvSpPr/>
      </dsp:nvSpPr>
      <dsp:spPr>
        <a:xfrm>
          <a:off x="517957" y="1349543"/>
          <a:ext cx="556171" cy="556171"/>
        </a:xfrm>
        <a:prstGeom prst="rect">
          <a:avLst/>
        </a:prstGeom>
        <a:blipFill>
          <a:blip xmlns:r="http://schemas.openxmlformats.org/officeDocument/2006/relationships" r:embed="rId1">
            <a:extLst>
              <a:ext uri="{28A0092B-C50C-407E-A947-70E740481C1C}">
                <a14:useLocalDpi xmlns:a14="http://schemas.microsoft.com/office/drawing/2010/main" val="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ED4B1E3-01D7-4129-8AAC-F0774909D985}">
      <dsp:nvSpPr>
        <dsp:cNvPr id="0" name=""/>
        <dsp:cNvSpPr/>
      </dsp:nvSpPr>
      <dsp:spPr>
        <a:xfrm>
          <a:off x="1512" y="2414215"/>
          <a:ext cx="1589062" cy="635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Continued 1:1 support</a:t>
          </a:r>
        </a:p>
      </dsp:txBody>
      <dsp:txXfrm>
        <a:off x="1512" y="2414215"/>
        <a:ext cx="1589062" cy="635625"/>
      </dsp:txXfrm>
    </dsp:sp>
    <dsp:sp modelId="{008FF06D-79F9-4C92-9DEC-2D37D1B3DB89}">
      <dsp:nvSpPr>
        <dsp:cNvPr id="0" name=""/>
        <dsp:cNvSpPr/>
      </dsp:nvSpPr>
      <dsp:spPr>
        <a:xfrm>
          <a:off x="2178527" y="1142964"/>
          <a:ext cx="969328" cy="969328"/>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1583834-A5EA-41AF-BE9A-28A01D6B41C4}">
      <dsp:nvSpPr>
        <dsp:cNvPr id="0" name=""/>
        <dsp:cNvSpPr/>
      </dsp:nvSpPr>
      <dsp:spPr>
        <a:xfrm>
          <a:off x="2385105" y="1349543"/>
          <a:ext cx="556171" cy="556171"/>
        </a:xfrm>
        <a:prstGeom prst="rect">
          <a:avLst/>
        </a:prstGeom>
        <a:blipFill>
          <a:blip xmlns:r="http://schemas.openxmlformats.org/officeDocument/2006/relationships" r:embed="rId2">
            <a:extLst>
              <a:ext uri="{28A0092B-C50C-407E-A947-70E740481C1C}">
                <a14:useLocalDpi xmlns:a14="http://schemas.microsoft.com/office/drawing/2010/main" val="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1ABB613-0FFE-47C7-A981-D68CAB205DB0}">
      <dsp:nvSpPr>
        <dsp:cNvPr id="0" name=""/>
        <dsp:cNvSpPr/>
      </dsp:nvSpPr>
      <dsp:spPr>
        <a:xfrm>
          <a:off x="1868660" y="2414215"/>
          <a:ext cx="1589062" cy="635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Skills Day – Beamish Museum experiences of the workplace </a:t>
          </a:r>
        </a:p>
      </dsp:txBody>
      <dsp:txXfrm>
        <a:off x="1868660" y="2414215"/>
        <a:ext cx="1589062" cy="635625"/>
      </dsp:txXfrm>
    </dsp:sp>
    <dsp:sp modelId="{3173161C-5436-4C7B-B824-7E2DD9ADED6F}">
      <dsp:nvSpPr>
        <dsp:cNvPr id="0" name=""/>
        <dsp:cNvSpPr/>
      </dsp:nvSpPr>
      <dsp:spPr>
        <a:xfrm>
          <a:off x="4045676" y="1142964"/>
          <a:ext cx="969328" cy="969328"/>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360AC2-DDD9-4EF5-BD65-3366B88B5493}">
      <dsp:nvSpPr>
        <dsp:cNvPr id="0" name=""/>
        <dsp:cNvSpPr/>
      </dsp:nvSpPr>
      <dsp:spPr>
        <a:xfrm>
          <a:off x="4252254" y="1349543"/>
          <a:ext cx="556171" cy="556171"/>
        </a:xfrm>
        <a:prstGeom prst="rect">
          <a:avLst/>
        </a:prstGeom>
        <a:blipFill>
          <a:blip xmlns:r="http://schemas.openxmlformats.org/officeDocument/2006/relationships" r:embed="rId3">
            <a:extLst>
              <a:ext uri="{28A0092B-C50C-407E-A947-70E740481C1C}">
                <a14:useLocalDpi xmlns:a14="http://schemas.microsoft.com/office/drawing/2010/main" val="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A46BA95-0B7F-4E4B-BB57-79EA0C2F1F84}">
      <dsp:nvSpPr>
        <dsp:cNvPr id="0" name=""/>
        <dsp:cNvSpPr/>
      </dsp:nvSpPr>
      <dsp:spPr>
        <a:xfrm>
          <a:off x="3735809" y="2414215"/>
          <a:ext cx="1589062" cy="635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Enhanced community of practice offer including SEND conference </a:t>
          </a:r>
        </a:p>
      </dsp:txBody>
      <dsp:txXfrm>
        <a:off x="3735809" y="2414215"/>
        <a:ext cx="1589062" cy="635625"/>
      </dsp:txXfrm>
    </dsp:sp>
    <dsp:sp modelId="{90BBB09C-E2AC-4B8C-AE53-803E1077BACE}">
      <dsp:nvSpPr>
        <dsp:cNvPr id="0" name=""/>
        <dsp:cNvSpPr/>
      </dsp:nvSpPr>
      <dsp:spPr>
        <a:xfrm>
          <a:off x="5912824" y="1142964"/>
          <a:ext cx="969328" cy="969328"/>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DACEB7-9562-4863-A78F-43089F548926}">
      <dsp:nvSpPr>
        <dsp:cNvPr id="0" name=""/>
        <dsp:cNvSpPr/>
      </dsp:nvSpPr>
      <dsp:spPr>
        <a:xfrm>
          <a:off x="6119402" y="1349543"/>
          <a:ext cx="556171" cy="556171"/>
        </a:xfrm>
        <a:prstGeom prst="rect">
          <a:avLst/>
        </a:prstGeom>
        <a:blipFill>
          <a:blip xmlns:r="http://schemas.openxmlformats.org/officeDocument/2006/relationships" r:embed="rId4">
            <a:extLst>
              <a:ext uri="{28A0092B-C50C-407E-A947-70E740481C1C}">
                <a14:useLocalDpi xmlns:a14="http://schemas.microsoft.com/office/drawing/2010/main" val="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1600C5B-ADA0-450D-B016-A12D22306E1D}">
      <dsp:nvSpPr>
        <dsp:cNvPr id="0" name=""/>
        <dsp:cNvSpPr/>
      </dsp:nvSpPr>
      <dsp:spPr>
        <a:xfrm>
          <a:off x="5602957" y="2414215"/>
          <a:ext cx="1589062" cy="635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CPD/Training offer for careers leaders and careers advisors </a:t>
          </a:r>
        </a:p>
      </dsp:txBody>
      <dsp:txXfrm>
        <a:off x="5602957" y="2414215"/>
        <a:ext cx="1589062" cy="635625"/>
      </dsp:txXfrm>
    </dsp:sp>
    <dsp:sp modelId="{D960E126-3041-4FE9-80ED-DC502062C968}">
      <dsp:nvSpPr>
        <dsp:cNvPr id="0" name=""/>
        <dsp:cNvSpPr/>
      </dsp:nvSpPr>
      <dsp:spPr>
        <a:xfrm>
          <a:off x="7779973" y="1142964"/>
          <a:ext cx="969328" cy="969328"/>
        </a:xfrm>
        <a:prstGeom prst="round2DiagRect">
          <a:avLst>
            <a:gd name="adj1" fmla="val 29727"/>
            <a:gd name="adj2" fmla="val 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4B2856-AB62-4243-96D4-CB84434DEE23}">
      <dsp:nvSpPr>
        <dsp:cNvPr id="0" name=""/>
        <dsp:cNvSpPr/>
      </dsp:nvSpPr>
      <dsp:spPr>
        <a:xfrm>
          <a:off x="7986551" y="1349543"/>
          <a:ext cx="556171" cy="556171"/>
        </a:xfrm>
        <a:prstGeom prst="rect">
          <a:avLst/>
        </a:prstGeom>
        <a:blipFill>
          <a:blip xmlns:r="http://schemas.openxmlformats.org/officeDocument/2006/relationships" r:embed="rId5">
            <a:extLst>
              <a:ext uri="{28A0092B-C50C-407E-A947-70E740481C1C}">
                <a14:useLocalDpi xmlns:a14="http://schemas.microsoft.com/office/drawing/2010/main" val="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0D08630-097C-4EE0-A4F4-9B942C4852D8}">
      <dsp:nvSpPr>
        <dsp:cNvPr id="0" name=""/>
        <dsp:cNvSpPr/>
      </dsp:nvSpPr>
      <dsp:spPr>
        <a:xfrm>
          <a:off x="7470105" y="2414215"/>
          <a:ext cx="1589062" cy="635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Developing projects for young people at risk at falling through the net e.g. home educated </a:t>
          </a:r>
        </a:p>
      </dsp:txBody>
      <dsp:txXfrm>
        <a:off x="7470105" y="2414215"/>
        <a:ext cx="1589062" cy="635625"/>
      </dsp:txXfrm>
    </dsp:sp>
    <dsp:sp modelId="{7E0278C1-22E6-4CDA-86FC-0042BACFD774}">
      <dsp:nvSpPr>
        <dsp:cNvPr id="0" name=""/>
        <dsp:cNvSpPr/>
      </dsp:nvSpPr>
      <dsp:spPr>
        <a:xfrm>
          <a:off x="9647121" y="1142964"/>
          <a:ext cx="969328" cy="969328"/>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E6054E-8BB9-4687-BB42-3D3EBAEE80E1}">
      <dsp:nvSpPr>
        <dsp:cNvPr id="0" name=""/>
        <dsp:cNvSpPr/>
      </dsp:nvSpPr>
      <dsp:spPr>
        <a:xfrm>
          <a:off x="9853699" y="1349543"/>
          <a:ext cx="556171" cy="556171"/>
        </a:xfrm>
        <a:prstGeom prst="rect">
          <a:avLst/>
        </a:prstGeom>
        <a:blipFill>
          <a:blip xmlns:r="http://schemas.openxmlformats.org/officeDocument/2006/relationships" r:embed="rId6">
            <a:extLst>
              <a:ext uri="{28A0092B-C50C-407E-A947-70E740481C1C}">
                <a14:useLocalDpi xmlns:a14="http://schemas.microsoft.com/office/drawing/2010/main" val="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9DB7781-8734-4C25-A382-6DD61BE831F1}">
      <dsp:nvSpPr>
        <dsp:cNvPr id="0" name=""/>
        <dsp:cNvSpPr/>
      </dsp:nvSpPr>
      <dsp:spPr>
        <a:xfrm>
          <a:off x="9337254" y="2414215"/>
          <a:ext cx="1589062" cy="635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Developing resources e.g. Buzz </a:t>
          </a:r>
        </a:p>
      </dsp:txBody>
      <dsp:txXfrm>
        <a:off x="9337254" y="2414215"/>
        <a:ext cx="1589062" cy="635625"/>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5DC2F5-6D7C-4DA7-BC4A-FFC2E13BE553}" type="datetimeFigureOut">
              <a:rPr lang="en-GB" smtClean="0"/>
              <a:t>14/11/2024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9AD8FC-B4B3-4471-9B07-7104205CE019}" type="slidenum">
              <a:rPr lang="en-GB" smtClean="0"/>
              <a:t>‹#›</a:t>
            </a:fld>
            <a:endParaRPr lang="en-GB"/>
          </a:p>
        </p:txBody>
      </p:sp>
    </p:spTree>
    <p:extLst>
      <p:ext uri="{BB962C8B-B14F-4D97-AF65-F5344CB8AC3E}">
        <p14:creationId xmlns:p14="http://schemas.microsoft.com/office/powerpoint/2010/main" val="2426921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B2ECC-E6DD-44F5-877C-72FF43E3296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1577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Firstly, as I’m sure many of you are aware, the North East Combined Authority came into being on the 7</a:t>
            </a:r>
            <a:r>
              <a:rPr lang="en-GB" baseline="30000" dirty="0"/>
              <a:t>th</a:t>
            </a:r>
            <a:r>
              <a:rPr lang="en-GB" dirty="0"/>
              <a:t> May following the appointment of Kim McGuinness as the new Mayor of the region. The North East LEP, with four other organisations are now recognised as the North East Combined Authority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FF0DF3-D748-4AD9-A000-C4D1C7CD8B4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6180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10:notes"/>
          <p:cNvSpPr txBox="1">
            <a:spLocks noGrp="1"/>
          </p:cNvSpPr>
          <p:nvPr>
            <p:ph type="body" idx="1"/>
          </p:nvPr>
        </p:nvSpPr>
        <p:spPr>
          <a:xfrm>
            <a:off x="666909" y="4777194"/>
            <a:ext cx="5335270" cy="390861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3" name="Google Shape;93;p10:notes"/>
          <p:cNvSpPr>
            <a:spLocks noGrp="1" noRot="1" noChangeAspect="1"/>
          </p:cNvSpPr>
          <p:nvPr>
            <p:ph type="sldImg" idx="2"/>
          </p:nvPr>
        </p:nvSpPr>
        <p:spPr>
          <a:xfrm>
            <a:off x="357188" y="1241425"/>
            <a:ext cx="5954712"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FF0DF3-D748-4AD9-A000-C4D1C7CD8B4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76707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Images</a:t>
            </a:r>
          </a:p>
          <a:p>
            <a:pPr marL="230017" indent="-230017">
              <a:buAutoNum type="arabicParenR"/>
            </a:pPr>
            <a:r>
              <a:rPr lang="en-GB" b="0" err="1"/>
              <a:t>Unsplash</a:t>
            </a:r>
            <a:endParaRPr lang="en-GB" b="0"/>
          </a:p>
          <a:p>
            <a:endParaRPr lang="en-GB" b="1"/>
          </a:p>
          <a:p>
            <a:r>
              <a:rPr lang="en-GB" b="1"/>
              <a:t>References</a:t>
            </a:r>
          </a:p>
          <a:p>
            <a:pPr marL="230017" indent="-230017">
              <a:buAutoNum type="arabicParenR"/>
            </a:pPr>
            <a:r>
              <a:rPr lang="en-GB"/>
              <a:t>https://www.northeastlep.co.uk/key-sectors/digital/</a:t>
            </a:r>
          </a:p>
          <a:p>
            <a:pPr marL="230017" indent="-230017">
              <a:buAutoNum type="arabicParenR"/>
            </a:pPr>
            <a:r>
              <a:rPr lang="en-GB"/>
              <a:t>https://www.northeastlep.co.uk/key-sectors/advanced-manufacturing/</a:t>
            </a:r>
          </a:p>
          <a:p>
            <a:pPr marL="230017" indent="-230017">
              <a:buAutoNum type="arabicParenR"/>
            </a:pPr>
            <a:r>
              <a:rPr lang="en-GB"/>
              <a:t>https://www.northeastlep.co.uk/key-sectors/energy/</a:t>
            </a:r>
          </a:p>
          <a:p>
            <a:pPr marL="230017" indent="-230017">
              <a:buAutoNum type="arabicParenR"/>
            </a:pPr>
            <a:endParaRPr lang="en-GB"/>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BE8983-6ADB-074C-82EC-D9C11D0FB6F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8305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6C259-107E-400E-BCB7-E14F02BB861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1347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6C259-107E-400E-BCB7-E14F02BB861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09923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3.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4.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4.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4.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4.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4.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4.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4.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4.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4.jpeg"/></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5.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5.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5.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5.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5.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5.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5.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5.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4.jpeg"/></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6.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6.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6.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6.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6.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6.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6.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6.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 Id="rId4" Type="http://schemas.openxmlformats.org/officeDocument/2006/relationships/image" Target="../media/image4.jpeg"/></Relationships>
</file>

<file path=ppt/slideLayouts/_rels/slideLayout16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6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7.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16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7.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16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7.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7.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17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7.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17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7.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17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7.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17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7.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17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18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18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18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18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 Id="rId4" Type="http://schemas.openxmlformats.org/officeDocument/2006/relationships/image" Target="../media/image4.jpeg"/></Relationships>
</file>

<file path=ppt/slideLayouts/_rels/slideLayout18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8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8.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18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8.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8.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19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8.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19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8.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19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8.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19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8.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19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8.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20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20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20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20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20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8.xml"/><Relationship Id="rId4" Type="http://schemas.openxmlformats.org/officeDocument/2006/relationships/image" Target="../media/image4.jpeg"/></Relationships>
</file>

<file path=ppt/slideLayouts/_rels/slideLayout20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jpe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3.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3.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3.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3.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3.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3.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3.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3.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jpe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3.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3.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3.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3.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3.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3.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3.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3.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jpe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3.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3.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3.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3.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3.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3.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3.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3.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3.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3.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3.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C9455-5B25-0D6D-6CAB-F079183D46C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CEB3FA4-369D-D052-9D29-8D8740EECB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4A967AB-910D-7103-3444-BE9AC8BD58B3}"/>
              </a:ext>
            </a:extLst>
          </p:cNvPr>
          <p:cNvSpPr>
            <a:spLocks noGrp="1"/>
          </p:cNvSpPr>
          <p:nvPr>
            <p:ph type="dt" sz="half" idx="10"/>
          </p:nvPr>
        </p:nvSpPr>
        <p:spPr/>
        <p:txBody>
          <a:bodyPr/>
          <a:lstStyle/>
          <a:p>
            <a:fld id="{A080654F-A1C1-4E6A-ACE6-D27257FA771E}" type="datetimeFigureOut">
              <a:rPr lang="en-GB" smtClean="0"/>
              <a:t>14/11/2024</a:t>
            </a:fld>
            <a:endParaRPr lang="en-GB"/>
          </a:p>
        </p:txBody>
      </p:sp>
      <p:sp>
        <p:nvSpPr>
          <p:cNvPr id="5" name="Footer Placeholder 4">
            <a:extLst>
              <a:ext uri="{FF2B5EF4-FFF2-40B4-BE49-F238E27FC236}">
                <a16:creationId xmlns:a16="http://schemas.microsoft.com/office/drawing/2014/main" id="{95309BB3-71AF-8E59-E900-F8F8E616687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ED14751-E0F9-6248-D8D9-12A386FBC31C}"/>
              </a:ext>
            </a:extLst>
          </p:cNvPr>
          <p:cNvSpPr>
            <a:spLocks noGrp="1"/>
          </p:cNvSpPr>
          <p:nvPr>
            <p:ph type="sldNum" sz="quarter" idx="12"/>
          </p:nvPr>
        </p:nvSpPr>
        <p:spPr/>
        <p:txBody>
          <a:bodyPr/>
          <a:lstStyle/>
          <a:p>
            <a:fld id="{61320D9B-9981-4D25-86BD-0737FE501E86}" type="slidenum">
              <a:rPr lang="en-GB" smtClean="0"/>
              <a:t>‹#›</a:t>
            </a:fld>
            <a:endParaRPr lang="en-GB"/>
          </a:p>
        </p:txBody>
      </p:sp>
    </p:spTree>
    <p:extLst>
      <p:ext uri="{BB962C8B-B14F-4D97-AF65-F5344CB8AC3E}">
        <p14:creationId xmlns:p14="http://schemas.microsoft.com/office/powerpoint/2010/main" val="3344705435"/>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3A5F3-A24D-82B3-9FE7-A2F0AD603AB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A21B058-78EB-E4A3-E454-BBEC9302F3F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28A3AC4-5618-3BC1-3C34-7ADD5AFB2A83}"/>
              </a:ext>
            </a:extLst>
          </p:cNvPr>
          <p:cNvSpPr>
            <a:spLocks noGrp="1"/>
          </p:cNvSpPr>
          <p:nvPr>
            <p:ph type="dt" sz="half" idx="10"/>
          </p:nvPr>
        </p:nvSpPr>
        <p:spPr/>
        <p:txBody>
          <a:bodyPr/>
          <a:lstStyle/>
          <a:p>
            <a:fld id="{A080654F-A1C1-4E6A-ACE6-D27257FA771E}" type="datetimeFigureOut">
              <a:rPr lang="en-GB" smtClean="0"/>
              <a:t>14/11/2024</a:t>
            </a:fld>
            <a:endParaRPr lang="en-GB"/>
          </a:p>
        </p:txBody>
      </p:sp>
      <p:sp>
        <p:nvSpPr>
          <p:cNvPr id="5" name="Footer Placeholder 4">
            <a:extLst>
              <a:ext uri="{FF2B5EF4-FFF2-40B4-BE49-F238E27FC236}">
                <a16:creationId xmlns:a16="http://schemas.microsoft.com/office/drawing/2014/main" id="{0421D5BB-80CA-6CCE-9C09-946BA3012FF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806486B-B2B6-98B0-9B18-3A2B3990637B}"/>
              </a:ext>
            </a:extLst>
          </p:cNvPr>
          <p:cNvSpPr>
            <a:spLocks noGrp="1"/>
          </p:cNvSpPr>
          <p:nvPr>
            <p:ph type="sldNum" sz="quarter" idx="12"/>
          </p:nvPr>
        </p:nvSpPr>
        <p:spPr/>
        <p:txBody>
          <a:bodyPr/>
          <a:lstStyle/>
          <a:p>
            <a:fld id="{61320D9B-9981-4D25-86BD-0737FE501E86}" type="slidenum">
              <a:rPr lang="en-GB" smtClean="0"/>
              <a:t>‹#›</a:t>
            </a:fld>
            <a:endParaRPr lang="en-GB"/>
          </a:p>
        </p:txBody>
      </p:sp>
    </p:spTree>
    <p:extLst>
      <p:ext uri="{BB962C8B-B14F-4D97-AF65-F5344CB8AC3E}">
        <p14:creationId xmlns:p14="http://schemas.microsoft.com/office/powerpoint/2010/main" val="89158191"/>
      </p:ext>
    </p:extLst>
  </p:cSld>
  <p:clrMapOvr>
    <a:masterClrMapping/>
  </p:clrMapOvr>
  <p:transition spd="slow">
    <p:push dir="u"/>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20_Master Text Slide whit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4F6B201-E196-2A74-FCD3-0F931BFBD12F}"/>
              </a:ext>
            </a:extLst>
          </p:cNvPr>
          <p:cNvSpPr>
            <a:spLocks noGrp="1"/>
          </p:cNvSpPr>
          <p:nvPr>
            <p:ph type="title"/>
          </p:nvPr>
        </p:nvSpPr>
        <p:spPr>
          <a:xfrm>
            <a:off x="705851" y="1363749"/>
            <a:ext cx="10515600" cy="771920"/>
          </a:xfrm>
          <a:prstGeom prst="rect">
            <a:avLst/>
          </a:prstGeom>
        </p:spPr>
        <p:txBody>
          <a:bodyPr/>
          <a:lstStyle>
            <a:lvl1pPr>
              <a:defRPr sz="4000" b="0" i="0">
                <a:solidFill>
                  <a:schemeClr val="tx1"/>
                </a:solidFill>
                <a:latin typeface="Aptos SemiBold" panose="020B0004020202020204" pitchFamily="34" charset="0"/>
              </a:defRPr>
            </a:lvl1pPr>
          </a:lstStyle>
          <a:p>
            <a:r>
              <a:rPr lang="en-US"/>
              <a:t>Click to edit Master title style</a:t>
            </a:r>
          </a:p>
        </p:txBody>
      </p:sp>
      <p:sp>
        <p:nvSpPr>
          <p:cNvPr id="5" name="Content Placeholder 2">
            <a:extLst>
              <a:ext uri="{FF2B5EF4-FFF2-40B4-BE49-F238E27FC236}">
                <a16:creationId xmlns:a16="http://schemas.microsoft.com/office/drawing/2014/main" id="{74065A87-81BE-42D9-7510-C52FC04D0400}"/>
              </a:ext>
            </a:extLst>
          </p:cNvPr>
          <p:cNvSpPr>
            <a:spLocks noGrp="1"/>
          </p:cNvSpPr>
          <p:nvPr>
            <p:ph idx="1"/>
          </p:nvPr>
        </p:nvSpPr>
        <p:spPr>
          <a:xfrm>
            <a:off x="705851" y="2344380"/>
            <a:ext cx="10515600" cy="4056419"/>
          </a:xfrm>
          <a:prstGeom prst="rect">
            <a:avLst/>
          </a:prstGeom>
        </p:spPr>
        <p:txBody>
          <a:bodyPr/>
          <a:lstStyle>
            <a:lvl1pPr>
              <a:defRPr b="0" i="0">
                <a:solidFill>
                  <a:schemeClr val="tx1"/>
                </a:solidFill>
                <a:latin typeface="Aptos" panose="020B0004020202020204" pitchFamily="34" charset="0"/>
              </a:defRPr>
            </a:lvl1pPr>
            <a:lvl2pPr>
              <a:defRPr b="0" i="0">
                <a:solidFill>
                  <a:schemeClr val="tx1"/>
                </a:solidFill>
                <a:latin typeface="Aptos" panose="020B0004020202020204" pitchFamily="34" charset="0"/>
              </a:defRPr>
            </a:lvl2pPr>
            <a:lvl3pPr>
              <a:defRPr b="0" i="0">
                <a:solidFill>
                  <a:schemeClr val="tx1"/>
                </a:solidFill>
                <a:latin typeface="Aptos" panose="020B0004020202020204" pitchFamily="34" charset="0"/>
              </a:defRPr>
            </a:lvl3pPr>
            <a:lvl4pPr>
              <a:defRPr b="0" i="0">
                <a:solidFill>
                  <a:schemeClr val="tx1"/>
                </a:solidFill>
                <a:latin typeface="Aptos" panose="020B0004020202020204" pitchFamily="34" charset="0"/>
              </a:defRPr>
            </a:lvl4pPr>
            <a:lvl5pPr>
              <a:defRPr b="0" i="0">
                <a:solidFill>
                  <a:schemeClr val="tx1"/>
                </a:solidFill>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A black and white logo&#10;&#10;Description automatically generated">
            <a:extLst>
              <a:ext uri="{FF2B5EF4-FFF2-40B4-BE49-F238E27FC236}">
                <a16:creationId xmlns:a16="http://schemas.microsoft.com/office/drawing/2014/main" id="{74C2A032-C41D-FE8E-3D08-B79DCA16077C}"/>
              </a:ext>
            </a:extLst>
          </p:cNvPr>
          <p:cNvPicPr>
            <a:picLocks noChangeAspect="1"/>
          </p:cNvPicPr>
          <p:nvPr userDrawn="1"/>
        </p:nvPicPr>
        <p:blipFill>
          <a:blip r:embed="rId2"/>
          <a:stretch>
            <a:fillRect/>
          </a:stretch>
        </p:blipFill>
        <p:spPr>
          <a:xfrm>
            <a:off x="500899" y="260967"/>
            <a:ext cx="2372971" cy="643681"/>
          </a:xfrm>
          <a:prstGeom prst="rect">
            <a:avLst/>
          </a:prstGeom>
        </p:spPr>
      </p:pic>
      <p:pic>
        <p:nvPicPr>
          <p:cNvPr id="8" name="Picture 7" descr="A black square with a few squares&#10;&#10;Description automatically generated with medium confidence">
            <a:extLst>
              <a:ext uri="{FF2B5EF4-FFF2-40B4-BE49-F238E27FC236}">
                <a16:creationId xmlns:a16="http://schemas.microsoft.com/office/drawing/2014/main" id="{22E4E45B-5BA1-62F3-AE28-FFE574A2AEE3}"/>
              </a:ext>
            </a:extLst>
          </p:cNvPr>
          <p:cNvPicPr>
            <a:picLocks noChangeAspect="1"/>
          </p:cNvPicPr>
          <p:nvPr userDrawn="1"/>
        </p:nvPicPr>
        <p:blipFill>
          <a:blip r:embed="rId3"/>
          <a:stretch>
            <a:fillRect/>
          </a:stretch>
        </p:blipFill>
        <p:spPr>
          <a:xfrm>
            <a:off x="11211104" y="238734"/>
            <a:ext cx="720166" cy="720166"/>
          </a:xfrm>
          <a:prstGeom prst="rect">
            <a:avLst/>
          </a:prstGeom>
        </p:spPr>
      </p:pic>
    </p:spTree>
    <p:extLst>
      <p:ext uri="{BB962C8B-B14F-4D97-AF65-F5344CB8AC3E}">
        <p14:creationId xmlns:p14="http://schemas.microsoft.com/office/powerpoint/2010/main" val="60137860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21_Side Header – Teal">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B9CA754-611B-E49A-1AC5-E4AD770FD6F3}"/>
              </a:ext>
            </a:extLst>
          </p:cNvPr>
          <p:cNvSpPr/>
          <p:nvPr userDrawn="1"/>
        </p:nvSpPr>
        <p:spPr>
          <a:xfrm>
            <a:off x="0" y="0"/>
            <a:ext cx="3729038" cy="6858000"/>
          </a:xfrm>
          <a:prstGeom prst="rect">
            <a:avLst/>
          </a:prstGeom>
          <a:solidFill>
            <a:srgbClr val="33A3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4B8C082C-F282-C4A1-D6A5-410A762E5633}"/>
              </a:ext>
            </a:extLst>
          </p:cNvPr>
          <p:cNvSpPr>
            <a:spLocks noGrp="1"/>
          </p:cNvSpPr>
          <p:nvPr>
            <p:ph type="title"/>
          </p:nvPr>
        </p:nvSpPr>
        <p:spPr>
          <a:xfrm>
            <a:off x="437323" y="700087"/>
            <a:ext cx="2648778" cy="914401"/>
          </a:xfrm>
        </p:spPr>
        <p:txBody>
          <a:bodyPr anchor="t" anchorCtr="0">
            <a:normAutofit/>
          </a:bodyPr>
          <a:lstStyle>
            <a:lvl1pPr>
              <a:defRPr sz="2800">
                <a:solidFill>
                  <a:schemeClr val="bg1"/>
                </a:solidFill>
              </a:defRPr>
            </a:lvl1pPr>
          </a:lstStyle>
          <a:p>
            <a:r>
              <a:rPr lang="en-GB"/>
              <a:t>Click to edit Master title style</a:t>
            </a:r>
          </a:p>
        </p:txBody>
      </p:sp>
      <p:sp>
        <p:nvSpPr>
          <p:cNvPr id="6" name="Rectangle 5">
            <a:extLst>
              <a:ext uri="{FF2B5EF4-FFF2-40B4-BE49-F238E27FC236}">
                <a16:creationId xmlns:a16="http://schemas.microsoft.com/office/drawing/2014/main" id="{65A87C4F-C810-30A0-541E-A7C954B33A26}"/>
              </a:ext>
            </a:extLst>
          </p:cNvPr>
          <p:cNvSpPr/>
          <p:nvPr userDrawn="1"/>
        </p:nvSpPr>
        <p:spPr>
          <a:xfrm>
            <a:off x="3729038" y="5529262"/>
            <a:ext cx="337309" cy="132873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13">
            <a:extLst>
              <a:ext uri="{FF2B5EF4-FFF2-40B4-BE49-F238E27FC236}">
                <a16:creationId xmlns:a16="http://schemas.microsoft.com/office/drawing/2014/main" id="{FE65A941-DAE1-859D-30AB-1BC42B6A512F}"/>
              </a:ext>
            </a:extLst>
          </p:cNvPr>
          <p:cNvSpPr>
            <a:spLocks noGrp="1"/>
          </p:cNvSpPr>
          <p:nvPr>
            <p:ph type="body" sz="quarter" idx="10"/>
          </p:nvPr>
        </p:nvSpPr>
        <p:spPr>
          <a:xfrm>
            <a:off x="436563" y="2429669"/>
            <a:ext cx="2882900" cy="3802166"/>
          </a:xfrm>
        </p:spPr>
        <p:txBody>
          <a:bodyPr/>
          <a:lstStyle>
            <a:lvl1pPr marL="0" indent="0">
              <a:buNone/>
              <a:defRPr sz="1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a:t>Click to edit Master text styles</a:t>
            </a:r>
          </a:p>
        </p:txBody>
      </p:sp>
      <p:sp>
        <p:nvSpPr>
          <p:cNvPr id="8" name="Text Placeholder 13">
            <a:extLst>
              <a:ext uri="{FF2B5EF4-FFF2-40B4-BE49-F238E27FC236}">
                <a16:creationId xmlns:a16="http://schemas.microsoft.com/office/drawing/2014/main" id="{9B9EE1F1-AA5C-A6A7-185B-EC6FD9FA74A0}"/>
              </a:ext>
            </a:extLst>
          </p:cNvPr>
          <p:cNvSpPr>
            <a:spLocks noGrp="1"/>
          </p:cNvSpPr>
          <p:nvPr>
            <p:ph type="body" sz="quarter" idx="11"/>
          </p:nvPr>
        </p:nvSpPr>
        <p:spPr>
          <a:xfrm>
            <a:off x="4094163" y="2429668"/>
            <a:ext cx="7661274" cy="3802167"/>
          </a:xfrm>
        </p:spPr>
        <p:txBody>
          <a:bodyPr/>
          <a:lstStyle>
            <a:lvl1pPr marL="0" indent="0">
              <a:buNone/>
              <a:defRPr sz="1800">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a:t>Click to edit Master text styles</a:t>
            </a:r>
          </a:p>
        </p:txBody>
      </p:sp>
      <p:pic>
        <p:nvPicPr>
          <p:cNvPr id="5" name="Graphic 4">
            <a:extLst>
              <a:ext uri="{FF2B5EF4-FFF2-40B4-BE49-F238E27FC236}">
                <a16:creationId xmlns:a16="http://schemas.microsoft.com/office/drawing/2014/main" id="{EB759C89-B703-BB24-3E1F-12693F10798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66347" y="6453436"/>
            <a:ext cx="1069347" cy="276589"/>
          </a:xfrm>
          <a:prstGeom prst="rect">
            <a:avLst/>
          </a:prstGeom>
        </p:spPr>
      </p:pic>
    </p:spTree>
    <p:extLst>
      <p:ext uri="{BB962C8B-B14F-4D97-AF65-F5344CB8AC3E}">
        <p14:creationId xmlns:p14="http://schemas.microsoft.com/office/powerpoint/2010/main" val="400847586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22_Break – White">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CC84CCE7-4ECF-9467-06D0-2E1208A4D140}"/>
              </a:ext>
            </a:extLst>
          </p:cNvPr>
          <p:cNvSpPr/>
          <p:nvPr userDrawn="1"/>
        </p:nvSpPr>
        <p:spPr>
          <a:xfrm>
            <a:off x="7326212" y="-37147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rgbClr val="231F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a:extLst>
              <a:ext uri="{FF2B5EF4-FFF2-40B4-BE49-F238E27FC236}">
                <a16:creationId xmlns:a16="http://schemas.microsoft.com/office/drawing/2014/main" id="{2DBB113E-374C-1F81-D46D-E3665FE5A0BB}"/>
              </a:ext>
            </a:extLst>
          </p:cNvPr>
          <p:cNvSpPr/>
          <p:nvPr userDrawn="1"/>
        </p:nvSpPr>
        <p:spPr>
          <a:xfrm>
            <a:off x="8354912" y="65722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rgbClr val="F25C2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
            <a:extLst>
              <a:ext uri="{FF2B5EF4-FFF2-40B4-BE49-F238E27FC236}">
                <a16:creationId xmlns:a16="http://schemas.microsoft.com/office/drawing/2014/main" id="{F9403977-82EE-7213-60AE-AD5E31493DD2}"/>
              </a:ext>
            </a:extLst>
          </p:cNvPr>
          <p:cNvSpPr>
            <a:spLocks noGrp="1"/>
          </p:cNvSpPr>
          <p:nvPr>
            <p:ph type="ctrTitle"/>
          </p:nvPr>
        </p:nvSpPr>
        <p:spPr>
          <a:xfrm>
            <a:off x="461319" y="1746792"/>
            <a:ext cx="7708464" cy="2387600"/>
          </a:xfrm>
        </p:spPr>
        <p:txBody>
          <a:bodyPr anchor="b">
            <a:normAutofit/>
          </a:bodyPr>
          <a:lstStyle>
            <a:lvl1pPr algn="l">
              <a:defRPr sz="4400" b="1">
                <a:solidFill>
                  <a:schemeClr val="tx1"/>
                </a:solidFill>
              </a:defRPr>
            </a:lvl1pPr>
          </a:lstStyle>
          <a:p>
            <a:r>
              <a:rPr lang="en-GB"/>
              <a:t>Click to edit Master title style</a:t>
            </a:r>
          </a:p>
        </p:txBody>
      </p:sp>
      <p:sp>
        <p:nvSpPr>
          <p:cNvPr id="7" name="Subtitle 2">
            <a:extLst>
              <a:ext uri="{FF2B5EF4-FFF2-40B4-BE49-F238E27FC236}">
                <a16:creationId xmlns:a16="http://schemas.microsoft.com/office/drawing/2014/main" id="{8D908299-8458-85E8-8FB0-ADF62E0A3AFC}"/>
              </a:ext>
            </a:extLst>
          </p:cNvPr>
          <p:cNvSpPr>
            <a:spLocks noGrp="1"/>
          </p:cNvSpPr>
          <p:nvPr>
            <p:ph type="subTitle" idx="1"/>
          </p:nvPr>
        </p:nvSpPr>
        <p:spPr>
          <a:xfrm>
            <a:off x="461319" y="4226467"/>
            <a:ext cx="7708464" cy="1655762"/>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Tree>
    <p:extLst>
      <p:ext uri="{BB962C8B-B14F-4D97-AF65-F5344CB8AC3E}">
        <p14:creationId xmlns:p14="http://schemas.microsoft.com/office/powerpoint/2010/main" val="229275970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23_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D79A3A3-54DF-3E77-4A76-8EDAEB16480A}"/>
              </a:ext>
            </a:extLst>
          </p:cNvPr>
          <p:cNvSpPr/>
          <p:nvPr userDrawn="1"/>
        </p:nvSpPr>
        <p:spPr>
          <a:xfrm>
            <a:off x="0" y="0"/>
            <a:ext cx="12192000" cy="6858000"/>
          </a:xfrm>
          <a:prstGeom prst="rect">
            <a:avLst/>
          </a:prstGeom>
          <a:solidFill>
            <a:srgbClr val="231F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A8DDEF5-B616-9FEB-82B3-97C675309909}"/>
              </a:ext>
            </a:extLst>
          </p:cNvPr>
          <p:cNvSpPr>
            <a:spLocks noGrp="1"/>
          </p:cNvSpPr>
          <p:nvPr>
            <p:ph type="ctrTitle"/>
          </p:nvPr>
        </p:nvSpPr>
        <p:spPr>
          <a:xfrm>
            <a:off x="461319" y="2001837"/>
            <a:ext cx="7772400" cy="1508125"/>
          </a:xfrm>
        </p:spPr>
        <p:txBody>
          <a:bodyPr anchor="b">
            <a:normAutofit/>
          </a:bodyPr>
          <a:lstStyle>
            <a:lvl1pPr algn="l">
              <a:defRPr sz="4400" b="1">
                <a:solidFill>
                  <a:schemeClr val="bg1"/>
                </a:solidFill>
              </a:defRPr>
            </a:lvl1pPr>
          </a:lstStyle>
          <a:p>
            <a:r>
              <a:rPr lang="en-GB"/>
              <a:t>Click to edit Master title style</a:t>
            </a:r>
          </a:p>
        </p:txBody>
      </p:sp>
      <p:sp>
        <p:nvSpPr>
          <p:cNvPr id="3" name="Subtitle 2">
            <a:extLst>
              <a:ext uri="{FF2B5EF4-FFF2-40B4-BE49-F238E27FC236}">
                <a16:creationId xmlns:a16="http://schemas.microsoft.com/office/drawing/2014/main" id="{2AB18866-AA70-0855-5ECC-6EE9F4C9A47F}"/>
              </a:ext>
            </a:extLst>
          </p:cNvPr>
          <p:cNvSpPr>
            <a:spLocks noGrp="1"/>
          </p:cNvSpPr>
          <p:nvPr>
            <p:ph type="subTitle" idx="1"/>
          </p:nvPr>
        </p:nvSpPr>
        <p:spPr>
          <a:xfrm>
            <a:off x="461319" y="3602038"/>
            <a:ext cx="77724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18" name="Freeform 17">
            <a:extLst>
              <a:ext uri="{FF2B5EF4-FFF2-40B4-BE49-F238E27FC236}">
                <a16:creationId xmlns:a16="http://schemas.microsoft.com/office/drawing/2014/main" id="{C82C302D-EB71-978F-218F-4C094351C4F7}"/>
              </a:ext>
            </a:extLst>
          </p:cNvPr>
          <p:cNvSpPr/>
          <p:nvPr userDrawn="1"/>
        </p:nvSpPr>
        <p:spPr>
          <a:xfrm>
            <a:off x="7326212" y="-37147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reeform 18">
            <a:extLst>
              <a:ext uri="{FF2B5EF4-FFF2-40B4-BE49-F238E27FC236}">
                <a16:creationId xmlns:a16="http://schemas.microsoft.com/office/drawing/2014/main" id="{47C4EF14-DF7D-E76D-CB09-48A35267490A}"/>
              </a:ext>
            </a:extLst>
          </p:cNvPr>
          <p:cNvSpPr/>
          <p:nvPr userDrawn="1"/>
        </p:nvSpPr>
        <p:spPr>
          <a:xfrm>
            <a:off x="8354912" y="65722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rgbClr val="ED116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Graphic 4">
            <a:extLst>
              <a:ext uri="{FF2B5EF4-FFF2-40B4-BE49-F238E27FC236}">
                <a16:creationId xmlns:a16="http://schemas.microsoft.com/office/drawing/2014/main" id="{870A0757-B6F9-A31C-D5F7-650E22111A6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61319" y="6175376"/>
            <a:ext cx="2413000" cy="266700"/>
          </a:xfrm>
          <a:prstGeom prst="rect">
            <a:avLst/>
          </a:prstGeom>
        </p:spPr>
      </p:pic>
      <p:pic>
        <p:nvPicPr>
          <p:cNvPr id="4" name="Graphic 3">
            <a:extLst>
              <a:ext uri="{FF2B5EF4-FFF2-40B4-BE49-F238E27FC236}">
                <a16:creationId xmlns:a16="http://schemas.microsoft.com/office/drawing/2014/main" id="{5E4FD8E3-57C2-9F51-9776-122D84DA725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70003" y="718848"/>
            <a:ext cx="2689385" cy="695615"/>
          </a:xfrm>
          <a:prstGeom prst="rect">
            <a:avLst/>
          </a:prstGeom>
        </p:spPr>
      </p:pic>
    </p:spTree>
    <p:extLst>
      <p:ext uri="{BB962C8B-B14F-4D97-AF65-F5344CB8AC3E}">
        <p14:creationId xmlns:p14="http://schemas.microsoft.com/office/powerpoint/2010/main" val="168831742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Title Slide – Logo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60AEEC3-0121-1DE0-9A85-F15A6ED025A7}"/>
              </a:ext>
            </a:extLst>
          </p:cNvPr>
          <p:cNvSpPr/>
          <p:nvPr userDrawn="1"/>
        </p:nvSpPr>
        <p:spPr>
          <a:xfrm>
            <a:off x="0" y="0"/>
            <a:ext cx="12192000" cy="6858000"/>
          </a:xfrm>
          <a:prstGeom prst="rect">
            <a:avLst/>
          </a:prstGeom>
          <a:solidFill>
            <a:srgbClr val="F25C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a:extLst>
              <a:ext uri="{FF2B5EF4-FFF2-40B4-BE49-F238E27FC236}">
                <a16:creationId xmlns:a16="http://schemas.microsoft.com/office/drawing/2014/main" id="{4022AE9E-0C52-05B8-2A52-E3D388E0A84F}"/>
              </a:ext>
            </a:extLst>
          </p:cNvPr>
          <p:cNvSpPr/>
          <p:nvPr userDrawn="1"/>
        </p:nvSpPr>
        <p:spPr>
          <a:xfrm>
            <a:off x="7326212" y="-37147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8">
            <a:extLst>
              <a:ext uri="{FF2B5EF4-FFF2-40B4-BE49-F238E27FC236}">
                <a16:creationId xmlns:a16="http://schemas.microsoft.com/office/drawing/2014/main" id="{E287EAC3-63EE-00AF-6F29-1E7E9D8012E5}"/>
              </a:ext>
            </a:extLst>
          </p:cNvPr>
          <p:cNvSpPr/>
          <p:nvPr userDrawn="1"/>
        </p:nvSpPr>
        <p:spPr>
          <a:xfrm>
            <a:off x="8354912" y="65722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A8DDEF5-B616-9FEB-82B3-97C675309909}"/>
              </a:ext>
            </a:extLst>
          </p:cNvPr>
          <p:cNvSpPr>
            <a:spLocks noGrp="1"/>
          </p:cNvSpPr>
          <p:nvPr>
            <p:ph type="ctrTitle"/>
          </p:nvPr>
        </p:nvSpPr>
        <p:spPr>
          <a:xfrm>
            <a:off x="461319" y="2001837"/>
            <a:ext cx="7772400" cy="1508125"/>
          </a:xfrm>
        </p:spPr>
        <p:txBody>
          <a:bodyPr anchor="b">
            <a:normAutofit/>
          </a:bodyPr>
          <a:lstStyle>
            <a:lvl1pPr algn="l">
              <a:defRPr sz="4400" b="1">
                <a:solidFill>
                  <a:schemeClr val="bg1"/>
                </a:solidFill>
              </a:defRPr>
            </a:lvl1pPr>
          </a:lstStyle>
          <a:p>
            <a:r>
              <a:rPr lang="en-GB"/>
              <a:t>Click to edit Master title style</a:t>
            </a:r>
          </a:p>
        </p:txBody>
      </p:sp>
      <p:sp>
        <p:nvSpPr>
          <p:cNvPr id="3" name="Subtitle 2">
            <a:extLst>
              <a:ext uri="{FF2B5EF4-FFF2-40B4-BE49-F238E27FC236}">
                <a16:creationId xmlns:a16="http://schemas.microsoft.com/office/drawing/2014/main" id="{2AB18866-AA70-0855-5ECC-6EE9F4C9A47F}"/>
              </a:ext>
            </a:extLst>
          </p:cNvPr>
          <p:cNvSpPr>
            <a:spLocks noGrp="1"/>
          </p:cNvSpPr>
          <p:nvPr>
            <p:ph type="subTitle" idx="1"/>
          </p:nvPr>
        </p:nvSpPr>
        <p:spPr>
          <a:xfrm>
            <a:off x="461319" y="3602038"/>
            <a:ext cx="77724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13" name="Rectangle 12">
            <a:extLst>
              <a:ext uri="{FF2B5EF4-FFF2-40B4-BE49-F238E27FC236}">
                <a16:creationId xmlns:a16="http://schemas.microsoft.com/office/drawing/2014/main" id="{F8A792DF-5A6A-0C9F-8486-8B7EC3D1182E}"/>
              </a:ext>
            </a:extLst>
          </p:cNvPr>
          <p:cNvSpPr/>
          <p:nvPr userDrawn="1"/>
        </p:nvSpPr>
        <p:spPr>
          <a:xfrm>
            <a:off x="0" y="6086475"/>
            <a:ext cx="12192000" cy="7715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Graphic 5">
            <a:extLst>
              <a:ext uri="{FF2B5EF4-FFF2-40B4-BE49-F238E27FC236}">
                <a16:creationId xmlns:a16="http://schemas.microsoft.com/office/drawing/2014/main" id="{5CE16761-3158-B580-BA89-315E2EC97CF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0003" y="718848"/>
            <a:ext cx="2689385" cy="695615"/>
          </a:xfrm>
          <a:prstGeom prst="rect">
            <a:avLst/>
          </a:prstGeom>
        </p:spPr>
      </p:pic>
      <p:pic>
        <p:nvPicPr>
          <p:cNvPr id="11" name="Graphic 10">
            <a:extLst>
              <a:ext uri="{FF2B5EF4-FFF2-40B4-BE49-F238E27FC236}">
                <a16:creationId xmlns:a16="http://schemas.microsoft.com/office/drawing/2014/main" id="{0D98D971-960C-027E-6340-458819334B7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767347" y="6453436"/>
            <a:ext cx="1020462" cy="276590"/>
          </a:xfrm>
          <a:prstGeom prst="rect">
            <a:avLst/>
          </a:prstGeom>
        </p:spPr>
      </p:pic>
    </p:spTree>
    <p:extLst>
      <p:ext uri="{BB962C8B-B14F-4D97-AF65-F5344CB8AC3E}">
        <p14:creationId xmlns:p14="http://schemas.microsoft.com/office/powerpoint/2010/main" val="64137995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D79A3A3-54DF-3E77-4A76-8EDAEB16480A}"/>
              </a:ext>
            </a:extLst>
          </p:cNvPr>
          <p:cNvSpPr/>
          <p:nvPr userDrawn="1"/>
        </p:nvSpPr>
        <p:spPr>
          <a:xfrm>
            <a:off x="0" y="0"/>
            <a:ext cx="12192000" cy="6858000"/>
          </a:xfrm>
          <a:prstGeom prst="rect">
            <a:avLst/>
          </a:prstGeom>
          <a:solidFill>
            <a:srgbClr val="231F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A8DDEF5-B616-9FEB-82B3-97C675309909}"/>
              </a:ext>
            </a:extLst>
          </p:cNvPr>
          <p:cNvSpPr>
            <a:spLocks noGrp="1"/>
          </p:cNvSpPr>
          <p:nvPr>
            <p:ph type="ctrTitle"/>
          </p:nvPr>
        </p:nvSpPr>
        <p:spPr>
          <a:xfrm>
            <a:off x="461319" y="2001837"/>
            <a:ext cx="7772400" cy="1508125"/>
          </a:xfrm>
        </p:spPr>
        <p:txBody>
          <a:bodyPr anchor="b">
            <a:normAutofit/>
          </a:bodyPr>
          <a:lstStyle>
            <a:lvl1pPr algn="l">
              <a:defRPr sz="4400" b="1">
                <a:solidFill>
                  <a:schemeClr val="bg1"/>
                </a:solidFill>
              </a:defRPr>
            </a:lvl1pPr>
          </a:lstStyle>
          <a:p>
            <a:r>
              <a:rPr lang="en-GB"/>
              <a:t>Click to edit Master title style</a:t>
            </a:r>
          </a:p>
        </p:txBody>
      </p:sp>
      <p:sp>
        <p:nvSpPr>
          <p:cNvPr id="3" name="Subtitle 2">
            <a:extLst>
              <a:ext uri="{FF2B5EF4-FFF2-40B4-BE49-F238E27FC236}">
                <a16:creationId xmlns:a16="http://schemas.microsoft.com/office/drawing/2014/main" id="{2AB18866-AA70-0855-5ECC-6EE9F4C9A47F}"/>
              </a:ext>
            </a:extLst>
          </p:cNvPr>
          <p:cNvSpPr>
            <a:spLocks noGrp="1"/>
          </p:cNvSpPr>
          <p:nvPr>
            <p:ph type="subTitle" idx="1"/>
          </p:nvPr>
        </p:nvSpPr>
        <p:spPr>
          <a:xfrm>
            <a:off x="461319" y="3602038"/>
            <a:ext cx="77724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18" name="Freeform 17">
            <a:extLst>
              <a:ext uri="{FF2B5EF4-FFF2-40B4-BE49-F238E27FC236}">
                <a16:creationId xmlns:a16="http://schemas.microsoft.com/office/drawing/2014/main" id="{C82C302D-EB71-978F-218F-4C094351C4F7}"/>
              </a:ext>
            </a:extLst>
          </p:cNvPr>
          <p:cNvSpPr/>
          <p:nvPr userDrawn="1"/>
        </p:nvSpPr>
        <p:spPr>
          <a:xfrm>
            <a:off x="7326212" y="-37147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reeform 18">
            <a:extLst>
              <a:ext uri="{FF2B5EF4-FFF2-40B4-BE49-F238E27FC236}">
                <a16:creationId xmlns:a16="http://schemas.microsoft.com/office/drawing/2014/main" id="{47C4EF14-DF7D-E76D-CB09-48A35267490A}"/>
              </a:ext>
            </a:extLst>
          </p:cNvPr>
          <p:cNvSpPr/>
          <p:nvPr userDrawn="1"/>
        </p:nvSpPr>
        <p:spPr>
          <a:xfrm>
            <a:off x="8354912" y="65722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rgbClr val="ED116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Graphic 4">
            <a:extLst>
              <a:ext uri="{FF2B5EF4-FFF2-40B4-BE49-F238E27FC236}">
                <a16:creationId xmlns:a16="http://schemas.microsoft.com/office/drawing/2014/main" id="{870A0757-B6F9-A31C-D5F7-650E22111A6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61319" y="6175376"/>
            <a:ext cx="2413000" cy="266700"/>
          </a:xfrm>
          <a:prstGeom prst="rect">
            <a:avLst/>
          </a:prstGeom>
        </p:spPr>
      </p:pic>
      <p:pic>
        <p:nvPicPr>
          <p:cNvPr id="4" name="Graphic 3">
            <a:extLst>
              <a:ext uri="{FF2B5EF4-FFF2-40B4-BE49-F238E27FC236}">
                <a16:creationId xmlns:a16="http://schemas.microsoft.com/office/drawing/2014/main" id="{5E4FD8E3-57C2-9F51-9776-122D84DA725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70003" y="718848"/>
            <a:ext cx="2689385" cy="695615"/>
          </a:xfrm>
          <a:prstGeom prst="rect">
            <a:avLst/>
          </a:prstGeom>
        </p:spPr>
      </p:pic>
    </p:spTree>
    <p:extLst>
      <p:ext uri="{BB962C8B-B14F-4D97-AF65-F5344CB8AC3E}">
        <p14:creationId xmlns:p14="http://schemas.microsoft.com/office/powerpoint/2010/main" val="168831742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 preserve="1">
  <p:cSld name="Break – Pi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D79A3A3-54DF-3E77-4A76-8EDAEB16480A}"/>
              </a:ext>
            </a:extLst>
          </p:cNvPr>
          <p:cNvSpPr/>
          <p:nvPr userDrawn="1"/>
        </p:nvSpPr>
        <p:spPr>
          <a:xfrm>
            <a:off x="0" y="0"/>
            <a:ext cx="12192000" cy="6858000"/>
          </a:xfrm>
          <a:prstGeom prst="rect">
            <a:avLst/>
          </a:prstGeom>
          <a:solidFill>
            <a:srgbClr val="ED11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A8DDEF5-B616-9FEB-82B3-97C675309909}"/>
              </a:ext>
            </a:extLst>
          </p:cNvPr>
          <p:cNvSpPr>
            <a:spLocks noGrp="1"/>
          </p:cNvSpPr>
          <p:nvPr>
            <p:ph type="ctrTitle"/>
          </p:nvPr>
        </p:nvSpPr>
        <p:spPr>
          <a:xfrm>
            <a:off x="461319" y="1746792"/>
            <a:ext cx="7708464" cy="2387600"/>
          </a:xfrm>
        </p:spPr>
        <p:txBody>
          <a:bodyPr anchor="b">
            <a:normAutofit/>
          </a:bodyPr>
          <a:lstStyle>
            <a:lvl1pPr algn="l">
              <a:defRPr sz="4400" b="1">
                <a:solidFill>
                  <a:schemeClr val="bg1"/>
                </a:solidFill>
              </a:defRPr>
            </a:lvl1pPr>
          </a:lstStyle>
          <a:p>
            <a:r>
              <a:rPr lang="en-GB"/>
              <a:t>Click to edit Master title style</a:t>
            </a:r>
          </a:p>
        </p:txBody>
      </p:sp>
      <p:sp>
        <p:nvSpPr>
          <p:cNvPr id="3" name="Subtitle 2">
            <a:extLst>
              <a:ext uri="{FF2B5EF4-FFF2-40B4-BE49-F238E27FC236}">
                <a16:creationId xmlns:a16="http://schemas.microsoft.com/office/drawing/2014/main" id="{2AB18866-AA70-0855-5ECC-6EE9F4C9A47F}"/>
              </a:ext>
            </a:extLst>
          </p:cNvPr>
          <p:cNvSpPr>
            <a:spLocks noGrp="1"/>
          </p:cNvSpPr>
          <p:nvPr>
            <p:ph type="subTitle" idx="1"/>
          </p:nvPr>
        </p:nvSpPr>
        <p:spPr>
          <a:xfrm>
            <a:off x="461319" y="4226467"/>
            <a:ext cx="7708464"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cxnSp>
        <p:nvCxnSpPr>
          <p:cNvPr id="7" name="Straight Connector 6">
            <a:extLst>
              <a:ext uri="{FF2B5EF4-FFF2-40B4-BE49-F238E27FC236}">
                <a16:creationId xmlns:a16="http://schemas.microsoft.com/office/drawing/2014/main" id="{F1E481D9-B17D-85C3-E2FA-CB3846145255}"/>
              </a:ext>
            </a:extLst>
          </p:cNvPr>
          <p:cNvCxnSpPr/>
          <p:nvPr userDrawn="1"/>
        </p:nvCxnSpPr>
        <p:spPr>
          <a:xfrm>
            <a:off x="437322" y="6329867"/>
            <a:ext cx="113504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25D8B120-8F8E-43FA-4FE1-8C70C05B79C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55797" y="6450647"/>
            <a:ext cx="1043726" cy="282896"/>
          </a:xfrm>
          <a:prstGeom prst="rect">
            <a:avLst/>
          </a:prstGeom>
        </p:spPr>
      </p:pic>
      <p:sp>
        <p:nvSpPr>
          <p:cNvPr id="4" name="Freeform 3">
            <a:extLst>
              <a:ext uri="{FF2B5EF4-FFF2-40B4-BE49-F238E27FC236}">
                <a16:creationId xmlns:a16="http://schemas.microsoft.com/office/drawing/2014/main" id="{DC01D972-96D0-CF75-5F7E-8C0BA823D54C}"/>
              </a:ext>
            </a:extLst>
          </p:cNvPr>
          <p:cNvSpPr/>
          <p:nvPr userDrawn="1"/>
        </p:nvSpPr>
        <p:spPr>
          <a:xfrm>
            <a:off x="7326212" y="-37147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a:extLst>
              <a:ext uri="{FF2B5EF4-FFF2-40B4-BE49-F238E27FC236}">
                <a16:creationId xmlns:a16="http://schemas.microsoft.com/office/drawing/2014/main" id="{530E657D-A196-EBD4-C995-0A9D96A7B897}"/>
              </a:ext>
            </a:extLst>
          </p:cNvPr>
          <p:cNvSpPr/>
          <p:nvPr userDrawn="1"/>
        </p:nvSpPr>
        <p:spPr>
          <a:xfrm>
            <a:off x="8354912" y="65722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Graphic 12">
            <a:extLst>
              <a:ext uri="{FF2B5EF4-FFF2-40B4-BE49-F238E27FC236}">
                <a16:creationId xmlns:a16="http://schemas.microsoft.com/office/drawing/2014/main" id="{7F652CD3-8FBA-B331-375A-507F7263BF4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37321" y="6453435"/>
            <a:ext cx="1069347" cy="276589"/>
          </a:xfrm>
          <a:prstGeom prst="rect">
            <a:avLst/>
          </a:prstGeom>
        </p:spPr>
      </p:pic>
    </p:spTree>
    <p:extLst>
      <p:ext uri="{BB962C8B-B14F-4D97-AF65-F5344CB8AC3E}">
        <p14:creationId xmlns:p14="http://schemas.microsoft.com/office/powerpoint/2010/main" val="331237764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Break – Teal">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D79A3A3-54DF-3E77-4A76-8EDAEB16480A}"/>
              </a:ext>
            </a:extLst>
          </p:cNvPr>
          <p:cNvSpPr/>
          <p:nvPr userDrawn="1"/>
        </p:nvSpPr>
        <p:spPr>
          <a:xfrm>
            <a:off x="0" y="0"/>
            <a:ext cx="12192000" cy="6858000"/>
          </a:xfrm>
          <a:prstGeom prst="rect">
            <a:avLst/>
          </a:prstGeom>
          <a:solidFill>
            <a:srgbClr val="33A3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a:extLst>
              <a:ext uri="{FF2B5EF4-FFF2-40B4-BE49-F238E27FC236}">
                <a16:creationId xmlns:a16="http://schemas.microsoft.com/office/drawing/2014/main" id="{F1E481D9-B17D-85C3-E2FA-CB3846145255}"/>
              </a:ext>
            </a:extLst>
          </p:cNvPr>
          <p:cNvCxnSpPr/>
          <p:nvPr userDrawn="1"/>
        </p:nvCxnSpPr>
        <p:spPr>
          <a:xfrm>
            <a:off x="437322" y="6329867"/>
            <a:ext cx="113504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25D8B120-8F8E-43FA-4FE1-8C70C05B79C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55797" y="6450647"/>
            <a:ext cx="1043726" cy="282896"/>
          </a:xfrm>
          <a:prstGeom prst="rect">
            <a:avLst/>
          </a:prstGeom>
        </p:spPr>
      </p:pic>
      <p:sp>
        <p:nvSpPr>
          <p:cNvPr id="4" name="Freeform 3">
            <a:extLst>
              <a:ext uri="{FF2B5EF4-FFF2-40B4-BE49-F238E27FC236}">
                <a16:creationId xmlns:a16="http://schemas.microsoft.com/office/drawing/2014/main" id="{DC01D972-96D0-CF75-5F7E-8C0BA823D54C}"/>
              </a:ext>
            </a:extLst>
          </p:cNvPr>
          <p:cNvSpPr/>
          <p:nvPr userDrawn="1"/>
        </p:nvSpPr>
        <p:spPr>
          <a:xfrm>
            <a:off x="7326212" y="-37147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a:extLst>
              <a:ext uri="{FF2B5EF4-FFF2-40B4-BE49-F238E27FC236}">
                <a16:creationId xmlns:a16="http://schemas.microsoft.com/office/drawing/2014/main" id="{530E657D-A196-EBD4-C995-0A9D96A7B897}"/>
              </a:ext>
            </a:extLst>
          </p:cNvPr>
          <p:cNvSpPr/>
          <p:nvPr userDrawn="1"/>
        </p:nvSpPr>
        <p:spPr>
          <a:xfrm>
            <a:off x="8354912" y="65722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1">
            <a:extLst>
              <a:ext uri="{FF2B5EF4-FFF2-40B4-BE49-F238E27FC236}">
                <a16:creationId xmlns:a16="http://schemas.microsoft.com/office/drawing/2014/main" id="{A511FAE7-0C32-E2C8-4BF4-3B58F8CD5A0C}"/>
              </a:ext>
            </a:extLst>
          </p:cNvPr>
          <p:cNvSpPr>
            <a:spLocks noGrp="1"/>
          </p:cNvSpPr>
          <p:nvPr>
            <p:ph type="ctrTitle"/>
          </p:nvPr>
        </p:nvSpPr>
        <p:spPr>
          <a:xfrm>
            <a:off x="461319" y="1746792"/>
            <a:ext cx="7708464" cy="2387600"/>
          </a:xfrm>
        </p:spPr>
        <p:txBody>
          <a:bodyPr anchor="b">
            <a:normAutofit/>
          </a:bodyPr>
          <a:lstStyle>
            <a:lvl1pPr algn="l">
              <a:defRPr sz="4400" b="1">
                <a:solidFill>
                  <a:schemeClr val="bg1"/>
                </a:solidFill>
              </a:defRPr>
            </a:lvl1pPr>
          </a:lstStyle>
          <a:p>
            <a:r>
              <a:rPr lang="en-GB"/>
              <a:t>Click to edit Master title style</a:t>
            </a:r>
          </a:p>
        </p:txBody>
      </p:sp>
      <p:sp>
        <p:nvSpPr>
          <p:cNvPr id="12" name="Subtitle 2">
            <a:extLst>
              <a:ext uri="{FF2B5EF4-FFF2-40B4-BE49-F238E27FC236}">
                <a16:creationId xmlns:a16="http://schemas.microsoft.com/office/drawing/2014/main" id="{209B60F1-283C-E575-5F1F-CF3180ED0B94}"/>
              </a:ext>
            </a:extLst>
          </p:cNvPr>
          <p:cNvSpPr>
            <a:spLocks noGrp="1"/>
          </p:cNvSpPr>
          <p:nvPr>
            <p:ph type="subTitle" idx="1"/>
          </p:nvPr>
        </p:nvSpPr>
        <p:spPr>
          <a:xfrm>
            <a:off x="461319" y="4226467"/>
            <a:ext cx="7708464"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pic>
        <p:nvPicPr>
          <p:cNvPr id="3" name="Graphic 2">
            <a:extLst>
              <a:ext uri="{FF2B5EF4-FFF2-40B4-BE49-F238E27FC236}">
                <a16:creationId xmlns:a16="http://schemas.microsoft.com/office/drawing/2014/main" id="{5FD99C7D-018C-6AC0-C458-E14456B1EF9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37321" y="6453435"/>
            <a:ext cx="1069347" cy="276589"/>
          </a:xfrm>
          <a:prstGeom prst="rect">
            <a:avLst/>
          </a:prstGeom>
        </p:spPr>
      </p:pic>
    </p:spTree>
    <p:extLst>
      <p:ext uri="{BB962C8B-B14F-4D97-AF65-F5344CB8AC3E}">
        <p14:creationId xmlns:p14="http://schemas.microsoft.com/office/powerpoint/2010/main" val="60072479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Break – Purpl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D79A3A3-54DF-3E77-4A76-8EDAEB16480A}"/>
              </a:ext>
            </a:extLst>
          </p:cNvPr>
          <p:cNvSpPr/>
          <p:nvPr userDrawn="1"/>
        </p:nvSpPr>
        <p:spPr>
          <a:xfrm>
            <a:off x="0" y="0"/>
            <a:ext cx="12192000" cy="6858000"/>
          </a:xfrm>
          <a:prstGeom prst="rect">
            <a:avLst/>
          </a:prstGeom>
          <a:solidFill>
            <a:srgbClr val="8F3E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a:extLst>
              <a:ext uri="{FF2B5EF4-FFF2-40B4-BE49-F238E27FC236}">
                <a16:creationId xmlns:a16="http://schemas.microsoft.com/office/drawing/2014/main" id="{F1E481D9-B17D-85C3-E2FA-CB3846145255}"/>
              </a:ext>
            </a:extLst>
          </p:cNvPr>
          <p:cNvCxnSpPr/>
          <p:nvPr userDrawn="1"/>
        </p:nvCxnSpPr>
        <p:spPr>
          <a:xfrm>
            <a:off x="437322" y="6329867"/>
            <a:ext cx="113504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25D8B120-8F8E-43FA-4FE1-8C70C05B79C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55797" y="6450647"/>
            <a:ext cx="1043726" cy="282896"/>
          </a:xfrm>
          <a:prstGeom prst="rect">
            <a:avLst/>
          </a:prstGeom>
        </p:spPr>
      </p:pic>
      <p:sp>
        <p:nvSpPr>
          <p:cNvPr id="4" name="Freeform 3">
            <a:extLst>
              <a:ext uri="{FF2B5EF4-FFF2-40B4-BE49-F238E27FC236}">
                <a16:creationId xmlns:a16="http://schemas.microsoft.com/office/drawing/2014/main" id="{DC01D972-96D0-CF75-5F7E-8C0BA823D54C}"/>
              </a:ext>
            </a:extLst>
          </p:cNvPr>
          <p:cNvSpPr/>
          <p:nvPr userDrawn="1"/>
        </p:nvSpPr>
        <p:spPr>
          <a:xfrm>
            <a:off x="7326212" y="-37147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a:extLst>
              <a:ext uri="{FF2B5EF4-FFF2-40B4-BE49-F238E27FC236}">
                <a16:creationId xmlns:a16="http://schemas.microsoft.com/office/drawing/2014/main" id="{530E657D-A196-EBD4-C995-0A9D96A7B897}"/>
              </a:ext>
            </a:extLst>
          </p:cNvPr>
          <p:cNvSpPr/>
          <p:nvPr userDrawn="1"/>
        </p:nvSpPr>
        <p:spPr>
          <a:xfrm>
            <a:off x="8354912" y="65722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1">
            <a:extLst>
              <a:ext uri="{FF2B5EF4-FFF2-40B4-BE49-F238E27FC236}">
                <a16:creationId xmlns:a16="http://schemas.microsoft.com/office/drawing/2014/main" id="{21473C21-6408-A1F8-29F5-D60998D7E865}"/>
              </a:ext>
            </a:extLst>
          </p:cNvPr>
          <p:cNvSpPr>
            <a:spLocks noGrp="1"/>
          </p:cNvSpPr>
          <p:nvPr>
            <p:ph type="ctrTitle"/>
          </p:nvPr>
        </p:nvSpPr>
        <p:spPr>
          <a:xfrm>
            <a:off x="461319" y="1746792"/>
            <a:ext cx="7708464" cy="2387600"/>
          </a:xfrm>
        </p:spPr>
        <p:txBody>
          <a:bodyPr anchor="b">
            <a:normAutofit/>
          </a:bodyPr>
          <a:lstStyle>
            <a:lvl1pPr algn="l">
              <a:defRPr sz="4400" b="1">
                <a:solidFill>
                  <a:schemeClr val="bg1"/>
                </a:solidFill>
              </a:defRPr>
            </a:lvl1pPr>
          </a:lstStyle>
          <a:p>
            <a:r>
              <a:rPr lang="en-GB"/>
              <a:t>Click to edit Master title style</a:t>
            </a:r>
          </a:p>
        </p:txBody>
      </p:sp>
      <p:sp>
        <p:nvSpPr>
          <p:cNvPr id="12" name="Subtitle 2">
            <a:extLst>
              <a:ext uri="{FF2B5EF4-FFF2-40B4-BE49-F238E27FC236}">
                <a16:creationId xmlns:a16="http://schemas.microsoft.com/office/drawing/2014/main" id="{369189C9-1FF9-0449-1FBF-1555315BAC1A}"/>
              </a:ext>
            </a:extLst>
          </p:cNvPr>
          <p:cNvSpPr>
            <a:spLocks noGrp="1"/>
          </p:cNvSpPr>
          <p:nvPr>
            <p:ph type="subTitle" idx="1"/>
          </p:nvPr>
        </p:nvSpPr>
        <p:spPr>
          <a:xfrm>
            <a:off x="461319" y="4226467"/>
            <a:ext cx="7708464"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pic>
        <p:nvPicPr>
          <p:cNvPr id="3" name="Graphic 2">
            <a:extLst>
              <a:ext uri="{FF2B5EF4-FFF2-40B4-BE49-F238E27FC236}">
                <a16:creationId xmlns:a16="http://schemas.microsoft.com/office/drawing/2014/main" id="{E226118F-F148-B693-A8AF-40BC95686BC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37321" y="6453435"/>
            <a:ext cx="1069347" cy="276589"/>
          </a:xfrm>
          <a:prstGeom prst="rect">
            <a:avLst/>
          </a:prstGeom>
        </p:spPr>
      </p:pic>
    </p:spTree>
    <p:extLst>
      <p:ext uri="{BB962C8B-B14F-4D97-AF65-F5344CB8AC3E}">
        <p14:creationId xmlns:p14="http://schemas.microsoft.com/office/powerpoint/2010/main" val="753730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Break – Oran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D79A3A3-54DF-3E77-4A76-8EDAEB16480A}"/>
              </a:ext>
            </a:extLst>
          </p:cNvPr>
          <p:cNvSpPr/>
          <p:nvPr userDrawn="1"/>
        </p:nvSpPr>
        <p:spPr>
          <a:xfrm>
            <a:off x="0" y="0"/>
            <a:ext cx="12192000" cy="6858000"/>
          </a:xfrm>
          <a:prstGeom prst="rect">
            <a:avLst/>
          </a:prstGeom>
          <a:solidFill>
            <a:srgbClr val="F25C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a:extLst>
              <a:ext uri="{FF2B5EF4-FFF2-40B4-BE49-F238E27FC236}">
                <a16:creationId xmlns:a16="http://schemas.microsoft.com/office/drawing/2014/main" id="{F1E481D9-B17D-85C3-E2FA-CB3846145255}"/>
              </a:ext>
            </a:extLst>
          </p:cNvPr>
          <p:cNvCxnSpPr/>
          <p:nvPr userDrawn="1"/>
        </p:nvCxnSpPr>
        <p:spPr>
          <a:xfrm>
            <a:off x="437322" y="6329867"/>
            <a:ext cx="113504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25D8B120-8F8E-43FA-4FE1-8C70C05B79C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55797" y="6450647"/>
            <a:ext cx="1043726" cy="282896"/>
          </a:xfrm>
          <a:prstGeom prst="rect">
            <a:avLst/>
          </a:prstGeom>
        </p:spPr>
      </p:pic>
      <p:sp>
        <p:nvSpPr>
          <p:cNvPr id="4" name="Freeform 3">
            <a:extLst>
              <a:ext uri="{FF2B5EF4-FFF2-40B4-BE49-F238E27FC236}">
                <a16:creationId xmlns:a16="http://schemas.microsoft.com/office/drawing/2014/main" id="{DC01D972-96D0-CF75-5F7E-8C0BA823D54C}"/>
              </a:ext>
            </a:extLst>
          </p:cNvPr>
          <p:cNvSpPr/>
          <p:nvPr userDrawn="1"/>
        </p:nvSpPr>
        <p:spPr>
          <a:xfrm>
            <a:off x="7326212" y="-37147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a:extLst>
              <a:ext uri="{FF2B5EF4-FFF2-40B4-BE49-F238E27FC236}">
                <a16:creationId xmlns:a16="http://schemas.microsoft.com/office/drawing/2014/main" id="{530E657D-A196-EBD4-C995-0A9D96A7B897}"/>
              </a:ext>
            </a:extLst>
          </p:cNvPr>
          <p:cNvSpPr/>
          <p:nvPr userDrawn="1"/>
        </p:nvSpPr>
        <p:spPr>
          <a:xfrm>
            <a:off x="8354912" y="65722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1">
            <a:extLst>
              <a:ext uri="{FF2B5EF4-FFF2-40B4-BE49-F238E27FC236}">
                <a16:creationId xmlns:a16="http://schemas.microsoft.com/office/drawing/2014/main" id="{265BCD7E-F8F7-F022-E9F3-FBCFE46F6B60}"/>
              </a:ext>
            </a:extLst>
          </p:cNvPr>
          <p:cNvSpPr>
            <a:spLocks noGrp="1"/>
          </p:cNvSpPr>
          <p:nvPr>
            <p:ph type="ctrTitle"/>
          </p:nvPr>
        </p:nvSpPr>
        <p:spPr>
          <a:xfrm>
            <a:off x="461319" y="1746792"/>
            <a:ext cx="7708464" cy="2387600"/>
          </a:xfrm>
        </p:spPr>
        <p:txBody>
          <a:bodyPr anchor="b">
            <a:normAutofit/>
          </a:bodyPr>
          <a:lstStyle>
            <a:lvl1pPr algn="l">
              <a:defRPr sz="4400" b="1">
                <a:solidFill>
                  <a:schemeClr val="bg1"/>
                </a:solidFill>
              </a:defRPr>
            </a:lvl1pPr>
          </a:lstStyle>
          <a:p>
            <a:r>
              <a:rPr lang="en-GB"/>
              <a:t>Click to edit Master title style</a:t>
            </a:r>
          </a:p>
        </p:txBody>
      </p:sp>
      <p:sp>
        <p:nvSpPr>
          <p:cNvPr id="12" name="Subtitle 2">
            <a:extLst>
              <a:ext uri="{FF2B5EF4-FFF2-40B4-BE49-F238E27FC236}">
                <a16:creationId xmlns:a16="http://schemas.microsoft.com/office/drawing/2014/main" id="{4533AE71-02B0-7FC5-BD6A-385CCCDCB616}"/>
              </a:ext>
            </a:extLst>
          </p:cNvPr>
          <p:cNvSpPr>
            <a:spLocks noGrp="1"/>
          </p:cNvSpPr>
          <p:nvPr>
            <p:ph type="subTitle" idx="1"/>
          </p:nvPr>
        </p:nvSpPr>
        <p:spPr>
          <a:xfrm>
            <a:off x="461319" y="4226467"/>
            <a:ext cx="7708464"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pic>
        <p:nvPicPr>
          <p:cNvPr id="3" name="Graphic 2">
            <a:extLst>
              <a:ext uri="{FF2B5EF4-FFF2-40B4-BE49-F238E27FC236}">
                <a16:creationId xmlns:a16="http://schemas.microsoft.com/office/drawing/2014/main" id="{351BC649-1C60-7627-1F7E-97ADFF6959A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37321" y="6453435"/>
            <a:ext cx="1069347" cy="276589"/>
          </a:xfrm>
          <a:prstGeom prst="rect">
            <a:avLst/>
          </a:prstGeom>
        </p:spPr>
      </p:pic>
    </p:spTree>
    <p:extLst>
      <p:ext uri="{BB962C8B-B14F-4D97-AF65-F5344CB8AC3E}">
        <p14:creationId xmlns:p14="http://schemas.microsoft.com/office/powerpoint/2010/main" val="1465174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A5F871B-8BF0-F20C-2771-C9627D09CBD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9554324-5DB2-5F93-BA84-B4335B30FAA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B201693-9E5F-07A9-D0EB-25ED32D06D23}"/>
              </a:ext>
            </a:extLst>
          </p:cNvPr>
          <p:cNvSpPr>
            <a:spLocks noGrp="1"/>
          </p:cNvSpPr>
          <p:nvPr>
            <p:ph type="dt" sz="half" idx="10"/>
          </p:nvPr>
        </p:nvSpPr>
        <p:spPr/>
        <p:txBody>
          <a:bodyPr/>
          <a:lstStyle/>
          <a:p>
            <a:fld id="{A080654F-A1C1-4E6A-ACE6-D27257FA771E}" type="datetimeFigureOut">
              <a:rPr lang="en-GB" smtClean="0"/>
              <a:t>14/11/2024</a:t>
            </a:fld>
            <a:endParaRPr lang="en-GB"/>
          </a:p>
        </p:txBody>
      </p:sp>
      <p:sp>
        <p:nvSpPr>
          <p:cNvPr id="5" name="Footer Placeholder 4">
            <a:extLst>
              <a:ext uri="{FF2B5EF4-FFF2-40B4-BE49-F238E27FC236}">
                <a16:creationId xmlns:a16="http://schemas.microsoft.com/office/drawing/2014/main" id="{A3939736-E9C4-2DFE-B324-1DE1770369D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88486C4-D5B9-ED2A-BCA6-1646585A448D}"/>
              </a:ext>
            </a:extLst>
          </p:cNvPr>
          <p:cNvSpPr>
            <a:spLocks noGrp="1"/>
          </p:cNvSpPr>
          <p:nvPr>
            <p:ph type="sldNum" sz="quarter" idx="12"/>
          </p:nvPr>
        </p:nvSpPr>
        <p:spPr/>
        <p:txBody>
          <a:bodyPr/>
          <a:lstStyle/>
          <a:p>
            <a:fld id="{61320D9B-9981-4D25-86BD-0737FE501E86}" type="slidenum">
              <a:rPr lang="en-GB" smtClean="0"/>
              <a:t>‹#›</a:t>
            </a:fld>
            <a:endParaRPr lang="en-GB"/>
          </a:p>
        </p:txBody>
      </p:sp>
    </p:spTree>
    <p:extLst>
      <p:ext uri="{BB962C8B-B14F-4D97-AF65-F5344CB8AC3E}">
        <p14:creationId xmlns:p14="http://schemas.microsoft.com/office/powerpoint/2010/main" val="798200396"/>
      </p:ext>
    </p:extLst>
  </p:cSld>
  <p:clrMapOvr>
    <a:masterClrMapping/>
  </p:clrMapOvr>
  <p:transition spd="slow">
    <p:push dir="u"/>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Break – Blu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D79A3A3-54DF-3E77-4A76-8EDAEB16480A}"/>
              </a:ext>
            </a:extLst>
          </p:cNvPr>
          <p:cNvSpPr/>
          <p:nvPr userDrawn="1"/>
        </p:nvSpPr>
        <p:spPr>
          <a:xfrm>
            <a:off x="0" y="0"/>
            <a:ext cx="12192000" cy="6858000"/>
          </a:xfrm>
          <a:prstGeom prst="rect">
            <a:avLst/>
          </a:prstGeom>
          <a:solidFill>
            <a:srgbClr val="0047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a:extLst>
              <a:ext uri="{FF2B5EF4-FFF2-40B4-BE49-F238E27FC236}">
                <a16:creationId xmlns:a16="http://schemas.microsoft.com/office/drawing/2014/main" id="{F1E481D9-B17D-85C3-E2FA-CB3846145255}"/>
              </a:ext>
            </a:extLst>
          </p:cNvPr>
          <p:cNvCxnSpPr/>
          <p:nvPr userDrawn="1"/>
        </p:nvCxnSpPr>
        <p:spPr>
          <a:xfrm>
            <a:off x="437322" y="6329867"/>
            <a:ext cx="113504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25D8B120-8F8E-43FA-4FE1-8C70C05B79C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55797" y="6450647"/>
            <a:ext cx="1043726" cy="282896"/>
          </a:xfrm>
          <a:prstGeom prst="rect">
            <a:avLst/>
          </a:prstGeom>
        </p:spPr>
      </p:pic>
      <p:sp>
        <p:nvSpPr>
          <p:cNvPr id="4" name="Freeform 3">
            <a:extLst>
              <a:ext uri="{FF2B5EF4-FFF2-40B4-BE49-F238E27FC236}">
                <a16:creationId xmlns:a16="http://schemas.microsoft.com/office/drawing/2014/main" id="{DC01D972-96D0-CF75-5F7E-8C0BA823D54C}"/>
              </a:ext>
            </a:extLst>
          </p:cNvPr>
          <p:cNvSpPr/>
          <p:nvPr userDrawn="1"/>
        </p:nvSpPr>
        <p:spPr>
          <a:xfrm>
            <a:off x="7326212" y="-37147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a:extLst>
              <a:ext uri="{FF2B5EF4-FFF2-40B4-BE49-F238E27FC236}">
                <a16:creationId xmlns:a16="http://schemas.microsoft.com/office/drawing/2014/main" id="{530E657D-A196-EBD4-C995-0A9D96A7B897}"/>
              </a:ext>
            </a:extLst>
          </p:cNvPr>
          <p:cNvSpPr/>
          <p:nvPr userDrawn="1"/>
        </p:nvSpPr>
        <p:spPr>
          <a:xfrm>
            <a:off x="8354912" y="65722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1">
            <a:extLst>
              <a:ext uri="{FF2B5EF4-FFF2-40B4-BE49-F238E27FC236}">
                <a16:creationId xmlns:a16="http://schemas.microsoft.com/office/drawing/2014/main" id="{A5DDA83F-4E4B-444C-A4B8-DCA149233537}"/>
              </a:ext>
            </a:extLst>
          </p:cNvPr>
          <p:cNvSpPr>
            <a:spLocks noGrp="1"/>
          </p:cNvSpPr>
          <p:nvPr>
            <p:ph type="ctrTitle"/>
          </p:nvPr>
        </p:nvSpPr>
        <p:spPr>
          <a:xfrm>
            <a:off x="461319" y="1746792"/>
            <a:ext cx="7708464" cy="2387600"/>
          </a:xfrm>
        </p:spPr>
        <p:txBody>
          <a:bodyPr anchor="b">
            <a:normAutofit/>
          </a:bodyPr>
          <a:lstStyle>
            <a:lvl1pPr algn="l">
              <a:defRPr sz="4400" b="1">
                <a:solidFill>
                  <a:schemeClr val="bg1"/>
                </a:solidFill>
              </a:defRPr>
            </a:lvl1pPr>
          </a:lstStyle>
          <a:p>
            <a:r>
              <a:rPr lang="en-GB"/>
              <a:t>Click to edit Master title style</a:t>
            </a:r>
          </a:p>
        </p:txBody>
      </p:sp>
      <p:sp>
        <p:nvSpPr>
          <p:cNvPr id="12" name="Subtitle 2">
            <a:extLst>
              <a:ext uri="{FF2B5EF4-FFF2-40B4-BE49-F238E27FC236}">
                <a16:creationId xmlns:a16="http://schemas.microsoft.com/office/drawing/2014/main" id="{4BEE8320-AEBC-A6C8-454B-1CA4A6F2CE31}"/>
              </a:ext>
            </a:extLst>
          </p:cNvPr>
          <p:cNvSpPr>
            <a:spLocks noGrp="1"/>
          </p:cNvSpPr>
          <p:nvPr>
            <p:ph type="subTitle" idx="1"/>
          </p:nvPr>
        </p:nvSpPr>
        <p:spPr>
          <a:xfrm>
            <a:off x="461319" y="4226467"/>
            <a:ext cx="7708464"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pic>
        <p:nvPicPr>
          <p:cNvPr id="3" name="Graphic 2">
            <a:extLst>
              <a:ext uri="{FF2B5EF4-FFF2-40B4-BE49-F238E27FC236}">
                <a16:creationId xmlns:a16="http://schemas.microsoft.com/office/drawing/2014/main" id="{0960B318-0BDC-B837-B6FF-D1C0AB10B07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37321" y="6453435"/>
            <a:ext cx="1069347" cy="276589"/>
          </a:xfrm>
          <a:prstGeom prst="rect">
            <a:avLst/>
          </a:prstGeom>
        </p:spPr>
      </p:pic>
    </p:spTree>
    <p:extLst>
      <p:ext uri="{BB962C8B-B14F-4D97-AF65-F5344CB8AC3E}">
        <p14:creationId xmlns:p14="http://schemas.microsoft.com/office/powerpoint/2010/main" val="175826637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Break – Gree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D79A3A3-54DF-3E77-4A76-8EDAEB16480A}"/>
              </a:ext>
            </a:extLst>
          </p:cNvPr>
          <p:cNvSpPr/>
          <p:nvPr userDrawn="1"/>
        </p:nvSpPr>
        <p:spPr>
          <a:xfrm>
            <a:off x="0" y="0"/>
            <a:ext cx="12192000" cy="6858000"/>
          </a:xfrm>
          <a:prstGeom prst="rect">
            <a:avLst/>
          </a:prstGeom>
          <a:solidFill>
            <a:srgbClr val="0058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a:extLst>
              <a:ext uri="{FF2B5EF4-FFF2-40B4-BE49-F238E27FC236}">
                <a16:creationId xmlns:a16="http://schemas.microsoft.com/office/drawing/2014/main" id="{F1E481D9-B17D-85C3-E2FA-CB3846145255}"/>
              </a:ext>
            </a:extLst>
          </p:cNvPr>
          <p:cNvCxnSpPr/>
          <p:nvPr userDrawn="1"/>
        </p:nvCxnSpPr>
        <p:spPr>
          <a:xfrm>
            <a:off x="437322" y="6329867"/>
            <a:ext cx="113504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25D8B120-8F8E-43FA-4FE1-8C70C05B79C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55797" y="6450647"/>
            <a:ext cx="1043726" cy="282896"/>
          </a:xfrm>
          <a:prstGeom prst="rect">
            <a:avLst/>
          </a:prstGeom>
        </p:spPr>
      </p:pic>
      <p:sp>
        <p:nvSpPr>
          <p:cNvPr id="4" name="Freeform 3">
            <a:extLst>
              <a:ext uri="{FF2B5EF4-FFF2-40B4-BE49-F238E27FC236}">
                <a16:creationId xmlns:a16="http://schemas.microsoft.com/office/drawing/2014/main" id="{DC01D972-96D0-CF75-5F7E-8C0BA823D54C}"/>
              </a:ext>
            </a:extLst>
          </p:cNvPr>
          <p:cNvSpPr/>
          <p:nvPr userDrawn="1"/>
        </p:nvSpPr>
        <p:spPr>
          <a:xfrm>
            <a:off x="7326212" y="-37147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a:extLst>
              <a:ext uri="{FF2B5EF4-FFF2-40B4-BE49-F238E27FC236}">
                <a16:creationId xmlns:a16="http://schemas.microsoft.com/office/drawing/2014/main" id="{530E657D-A196-EBD4-C995-0A9D96A7B897}"/>
              </a:ext>
            </a:extLst>
          </p:cNvPr>
          <p:cNvSpPr/>
          <p:nvPr userDrawn="1"/>
        </p:nvSpPr>
        <p:spPr>
          <a:xfrm>
            <a:off x="8354912" y="65722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1">
            <a:extLst>
              <a:ext uri="{FF2B5EF4-FFF2-40B4-BE49-F238E27FC236}">
                <a16:creationId xmlns:a16="http://schemas.microsoft.com/office/drawing/2014/main" id="{90F232AD-AD3C-FBFC-AA37-54A9F7D8579B}"/>
              </a:ext>
            </a:extLst>
          </p:cNvPr>
          <p:cNvSpPr>
            <a:spLocks noGrp="1"/>
          </p:cNvSpPr>
          <p:nvPr>
            <p:ph type="ctrTitle"/>
          </p:nvPr>
        </p:nvSpPr>
        <p:spPr>
          <a:xfrm>
            <a:off x="461319" y="1746792"/>
            <a:ext cx="7708464" cy="2387600"/>
          </a:xfrm>
        </p:spPr>
        <p:txBody>
          <a:bodyPr anchor="b">
            <a:normAutofit/>
          </a:bodyPr>
          <a:lstStyle>
            <a:lvl1pPr algn="l">
              <a:defRPr sz="4400" b="1">
                <a:solidFill>
                  <a:schemeClr val="bg1"/>
                </a:solidFill>
              </a:defRPr>
            </a:lvl1pPr>
          </a:lstStyle>
          <a:p>
            <a:r>
              <a:rPr lang="en-GB"/>
              <a:t>Click to edit Master title style</a:t>
            </a:r>
          </a:p>
        </p:txBody>
      </p:sp>
      <p:sp>
        <p:nvSpPr>
          <p:cNvPr id="12" name="Subtitle 2">
            <a:extLst>
              <a:ext uri="{FF2B5EF4-FFF2-40B4-BE49-F238E27FC236}">
                <a16:creationId xmlns:a16="http://schemas.microsoft.com/office/drawing/2014/main" id="{9CCD4EF3-4A8D-AB7E-3930-E236C4CC6824}"/>
              </a:ext>
            </a:extLst>
          </p:cNvPr>
          <p:cNvSpPr>
            <a:spLocks noGrp="1"/>
          </p:cNvSpPr>
          <p:nvPr>
            <p:ph type="subTitle" idx="1"/>
          </p:nvPr>
        </p:nvSpPr>
        <p:spPr>
          <a:xfrm>
            <a:off x="461319" y="4226467"/>
            <a:ext cx="7708464"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pic>
        <p:nvPicPr>
          <p:cNvPr id="3" name="Graphic 2">
            <a:extLst>
              <a:ext uri="{FF2B5EF4-FFF2-40B4-BE49-F238E27FC236}">
                <a16:creationId xmlns:a16="http://schemas.microsoft.com/office/drawing/2014/main" id="{C398AE04-C18A-031D-9518-81FC6544238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37321" y="6453435"/>
            <a:ext cx="1069347" cy="276589"/>
          </a:xfrm>
          <a:prstGeom prst="rect">
            <a:avLst/>
          </a:prstGeom>
        </p:spPr>
      </p:pic>
    </p:spTree>
    <p:extLst>
      <p:ext uri="{BB962C8B-B14F-4D97-AF65-F5344CB8AC3E}">
        <p14:creationId xmlns:p14="http://schemas.microsoft.com/office/powerpoint/2010/main" val="264276819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Break – White">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CC84CCE7-4ECF-9467-06D0-2E1208A4D140}"/>
              </a:ext>
            </a:extLst>
          </p:cNvPr>
          <p:cNvSpPr/>
          <p:nvPr userDrawn="1"/>
        </p:nvSpPr>
        <p:spPr>
          <a:xfrm>
            <a:off x="7326212" y="-37147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rgbClr val="231F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a:extLst>
              <a:ext uri="{FF2B5EF4-FFF2-40B4-BE49-F238E27FC236}">
                <a16:creationId xmlns:a16="http://schemas.microsoft.com/office/drawing/2014/main" id="{2DBB113E-374C-1F81-D46D-E3665FE5A0BB}"/>
              </a:ext>
            </a:extLst>
          </p:cNvPr>
          <p:cNvSpPr/>
          <p:nvPr userDrawn="1"/>
        </p:nvSpPr>
        <p:spPr>
          <a:xfrm>
            <a:off x="8354912" y="65722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rgbClr val="F25C2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
            <a:extLst>
              <a:ext uri="{FF2B5EF4-FFF2-40B4-BE49-F238E27FC236}">
                <a16:creationId xmlns:a16="http://schemas.microsoft.com/office/drawing/2014/main" id="{F9403977-82EE-7213-60AE-AD5E31493DD2}"/>
              </a:ext>
            </a:extLst>
          </p:cNvPr>
          <p:cNvSpPr>
            <a:spLocks noGrp="1"/>
          </p:cNvSpPr>
          <p:nvPr>
            <p:ph type="ctrTitle"/>
          </p:nvPr>
        </p:nvSpPr>
        <p:spPr>
          <a:xfrm>
            <a:off x="461319" y="1746792"/>
            <a:ext cx="7708464" cy="2387600"/>
          </a:xfrm>
        </p:spPr>
        <p:txBody>
          <a:bodyPr anchor="b">
            <a:normAutofit/>
          </a:bodyPr>
          <a:lstStyle>
            <a:lvl1pPr algn="l">
              <a:defRPr sz="4400" b="1">
                <a:solidFill>
                  <a:schemeClr val="tx1"/>
                </a:solidFill>
              </a:defRPr>
            </a:lvl1pPr>
          </a:lstStyle>
          <a:p>
            <a:r>
              <a:rPr lang="en-GB"/>
              <a:t>Click to edit Master title style</a:t>
            </a:r>
          </a:p>
        </p:txBody>
      </p:sp>
      <p:sp>
        <p:nvSpPr>
          <p:cNvPr id="7" name="Subtitle 2">
            <a:extLst>
              <a:ext uri="{FF2B5EF4-FFF2-40B4-BE49-F238E27FC236}">
                <a16:creationId xmlns:a16="http://schemas.microsoft.com/office/drawing/2014/main" id="{8D908299-8458-85E8-8FB0-ADF62E0A3AFC}"/>
              </a:ext>
            </a:extLst>
          </p:cNvPr>
          <p:cNvSpPr>
            <a:spLocks noGrp="1"/>
          </p:cNvSpPr>
          <p:nvPr>
            <p:ph type="subTitle" idx="1"/>
          </p:nvPr>
        </p:nvSpPr>
        <p:spPr>
          <a:xfrm>
            <a:off x="461319" y="4226467"/>
            <a:ext cx="7708464" cy="1655762"/>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Tree>
    <p:extLst>
      <p:ext uri="{BB962C8B-B14F-4D97-AF65-F5344CB8AC3E}">
        <p14:creationId xmlns:p14="http://schemas.microsoft.com/office/powerpoint/2010/main" val="229275970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Content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CF506-9496-1C8A-9406-D2ADA562CCA3}"/>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6AF4EEB6-69E4-8BFA-4D13-1D02A86F19D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82215225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Content Page – 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C082C-F282-C4A1-D6A5-410A762E5633}"/>
              </a:ext>
            </a:extLst>
          </p:cNvPr>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212543744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Side Header – Blac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B9CA754-611B-E49A-1AC5-E4AD770FD6F3}"/>
              </a:ext>
            </a:extLst>
          </p:cNvPr>
          <p:cNvSpPr/>
          <p:nvPr userDrawn="1"/>
        </p:nvSpPr>
        <p:spPr>
          <a:xfrm>
            <a:off x="0" y="0"/>
            <a:ext cx="3729038" cy="6858000"/>
          </a:xfrm>
          <a:prstGeom prst="rect">
            <a:avLst/>
          </a:prstGeom>
          <a:solidFill>
            <a:srgbClr val="231F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4B8C082C-F282-C4A1-D6A5-410A762E5633}"/>
              </a:ext>
            </a:extLst>
          </p:cNvPr>
          <p:cNvSpPr>
            <a:spLocks noGrp="1"/>
          </p:cNvSpPr>
          <p:nvPr>
            <p:ph type="title"/>
          </p:nvPr>
        </p:nvSpPr>
        <p:spPr>
          <a:xfrm>
            <a:off x="437323" y="700087"/>
            <a:ext cx="2648778" cy="914401"/>
          </a:xfrm>
        </p:spPr>
        <p:txBody>
          <a:bodyPr anchor="t" anchorCtr="0">
            <a:normAutofit/>
          </a:bodyPr>
          <a:lstStyle>
            <a:lvl1pPr>
              <a:defRPr sz="2800">
                <a:solidFill>
                  <a:schemeClr val="bg1"/>
                </a:solidFill>
              </a:defRPr>
            </a:lvl1pPr>
          </a:lstStyle>
          <a:p>
            <a:r>
              <a:rPr lang="en-GB"/>
              <a:t>Click to edit Master title style</a:t>
            </a:r>
          </a:p>
        </p:txBody>
      </p:sp>
      <p:sp>
        <p:nvSpPr>
          <p:cNvPr id="6" name="Rectangle 5">
            <a:extLst>
              <a:ext uri="{FF2B5EF4-FFF2-40B4-BE49-F238E27FC236}">
                <a16:creationId xmlns:a16="http://schemas.microsoft.com/office/drawing/2014/main" id="{65A87C4F-C810-30A0-541E-A7C954B33A26}"/>
              </a:ext>
            </a:extLst>
          </p:cNvPr>
          <p:cNvSpPr/>
          <p:nvPr userDrawn="1"/>
        </p:nvSpPr>
        <p:spPr>
          <a:xfrm>
            <a:off x="3729038" y="5529262"/>
            <a:ext cx="337309" cy="132873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 Placeholder 13">
            <a:extLst>
              <a:ext uri="{FF2B5EF4-FFF2-40B4-BE49-F238E27FC236}">
                <a16:creationId xmlns:a16="http://schemas.microsoft.com/office/drawing/2014/main" id="{54789D21-7E5C-FAAB-81A8-2F8A9CB1A879}"/>
              </a:ext>
            </a:extLst>
          </p:cNvPr>
          <p:cNvSpPr>
            <a:spLocks noGrp="1"/>
          </p:cNvSpPr>
          <p:nvPr>
            <p:ph type="body" sz="quarter" idx="10"/>
          </p:nvPr>
        </p:nvSpPr>
        <p:spPr>
          <a:xfrm>
            <a:off x="436563" y="2429669"/>
            <a:ext cx="2882900" cy="3802166"/>
          </a:xfrm>
        </p:spPr>
        <p:txBody>
          <a:bodyPr/>
          <a:lstStyle>
            <a:lvl1pPr marL="0" indent="0">
              <a:buNone/>
              <a:defRPr sz="1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a:t>Click to edit Master text styles</a:t>
            </a:r>
          </a:p>
        </p:txBody>
      </p:sp>
      <p:sp>
        <p:nvSpPr>
          <p:cNvPr id="8" name="Text Placeholder 13">
            <a:extLst>
              <a:ext uri="{FF2B5EF4-FFF2-40B4-BE49-F238E27FC236}">
                <a16:creationId xmlns:a16="http://schemas.microsoft.com/office/drawing/2014/main" id="{56C2F28A-39F6-1A2E-EA00-B646BC78457D}"/>
              </a:ext>
            </a:extLst>
          </p:cNvPr>
          <p:cNvSpPr>
            <a:spLocks noGrp="1"/>
          </p:cNvSpPr>
          <p:nvPr>
            <p:ph type="body" sz="quarter" idx="11"/>
          </p:nvPr>
        </p:nvSpPr>
        <p:spPr>
          <a:xfrm>
            <a:off x="4094163" y="2429668"/>
            <a:ext cx="7661274" cy="3802167"/>
          </a:xfrm>
        </p:spPr>
        <p:txBody>
          <a:bodyPr/>
          <a:lstStyle>
            <a:lvl1pPr marL="0" indent="0">
              <a:buNone/>
              <a:defRPr sz="1800">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a:t>Click to edit Master text styles</a:t>
            </a:r>
          </a:p>
        </p:txBody>
      </p:sp>
      <p:pic>
        <p:nvPicPr>
          <p:cNvPr id="4" name="Graphic 3">
            <a:extLst>
              <a:ext uri="{FF2B5EF4-FFF2-40B4-BE49-F238E27FC236}">
                <a16:creationId xmlns:a16="http://schemas.microsoft.com/office/drawing/2014/main" id="{603A339D-08F0-23AE-998C-EB6F84D90FB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66347" y="6453436"/>
            <a:ext cx="1069347" cy="276589"/>
          </a:xfrm>
          <a:prstGeom prst="rect">
            <a:avLst/>
          </a:prstGeom>
        </p:spPr>
      </p:pic>
    </p:spTree>
    <p:extLst>
      <p:ext uri="{BB962C8B-B14F-4D97-AF65-F5344CB8AC3E}">
        <p14:creationId xmlns:p14="http://schemas.microsoft.com/office/powerpoint/2010/main" val="179390339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Side Header – Pi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B9CA754-611B-E49A-1AC5-E4AD770FD6F3}"/>
              </a:ext>
            </a:extLst>
          </p:cNvPr>
          <p:cNvSpPr/>
          <p:nvPr userDrawn="1"/>
        </p:nvSpPr>
        <p:spPr>
          <a:xfrm>
            <a:off x="0" y="0"/>
            <a:ext cx="3729038" cy="6858000"/>
          </a:xfrm>
          <a:prstGeom prst="rect">
            <a:avLst/>
          </a:prstGeom>
          <a:solidFill>
            <a:srgbClr val="ED11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4B8C082C-F282-C4A1-D6A5-410A762E5633}"/>
              </a:ext>
            </a:extLst>
          </p:cNvPr>
          <p:cNvSpPr>
            <a:spLocks noGrp="1"/>
          </p:cNvSpPr>
          <p:nvPr>
            <p:ph type="title"/>
          </p:nvPr>
        </p:nvSpPr>
        <p:spPr>
          <a:xfrm>
            <a:off x="437323" y="700087"/>
            <a:ext cx="2648778" cy="914401"/>
          </a:xfrm>
        </p:spPr>
        <p:txBody>
          <a:bodyPr anchor="t" anchorCtr="0">
            <a:normAutofit/>
          </a:bodyPr>
          <a:lstStyle>
            <a:lvl1pPr>
              <a:defRPr sz="2800">
                <a:solidFill>
                  <a:schemeClr val="bg1"/>
                </a:solidFill>
              </a:defRPr>
            </a:lvl1pPr>
          </a:lstStyle>
          <a:p>
            <a:r>
              <a:rPr lang="en-GB"/>
              <a:t>Click to edit Master title style</a:t>
            </a:r>
          </a:p>
        </p:txBody>
      </p:sp>
      <p:sp>
        <p:nvSpPr>
          <p:cNvPr id="6" name="Rectangle 5">
            <a:extLst>
              <a:ext uri="{FF2B5EF4-FFF2-40B4-BE49-F238E27FC236}">
                <a16:creationId xmlns:a16="http://schemas.microsoft.com/office/drawing/2014/main" id="{65A87C4F-C810-30A0-541E-A7C954B33A26}"/>
              </a:ext>
            </a:extLst>
          </p:cNvPr>
          <p:cNvSpPr/>
          <p:nvPr userDrawn="1"/>
        </p:nvSpPr>
        <p:spPr>
          <a:xfrm>
            <a:off x="3729038" y="5529262"/>
            <a:ext cx="337309" cy="132873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13">
            <a:extLst>
              <a:ext uri="{FF2B5EF4-FFF2-40B4-BE49-F238E27FC236}">
                <a16:creationId xmlns:a16="http://schemas.microsoft.com/office/drawing/2014/main" id="{5C9AD746-8AAF-32BB-41ED-F8669B22955C}"/>
              </a:ext>
            </a:extLst>
          </p:cNvPr>
          <p:cNvSpPr>
            <a:spLocks noGrp="1"/>
          </p:cNvSpPr>
          <p:nvPr>
            <p:ph type="body" sz="quarter" idx="10"/>
          </p:nvPr>
        </p:nvSpPr>
        <p:spPr>
          <a:xfrm>
            <a:off x="436563" y="2429669"/>
            <a:ext cx="2882900" cy="3802166"/>
          </a:xfrm>
        </p:spPr>
        <p:txBody>
          <a:bodyPr/>
          <a:lstStyle>
            <a:lvl1pPr marL="0" indent="0">
              <a:buNone/>
              <a:defRPr sz="1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a:t>Click to edit Master text styles</a:t>
            </a:r>
          </a:p>
        </p:txBody>
      </p:sp>
      <p:sp>
        <p:nvSpPr>
          <p:cNvPr id="8" name="Text Placeholder 13">
            <a:extLst>
              <a:ext uri="{FF2B5EF4-FFF2-40B4-BE49-F238E27FC236}">
                <a16:creationId xmlns:a16="http://schemas.microsoft.com/office/drawing/2014/main" id="{555CCE80-390D-B5FE-F5BB-05AACE0E1435}"/>
              </a:ext>
            </a:extLst>
          </p:cNvPr>
          <p:cNvSpPr>
            <a:spLocks noGrp="1"/>
          </p:cNvSpPr>
          <p:nvPr>
            <p:ph type="body" sz="quarter" idx="11"/>
          </p:nvPr>
        </p:nvSpPr>
        <p:spPr>
          <a:xfrm>
            <a:off x="4094163" y="2429668"/>
            <a:ext cx="7661274" cy="3802167"/>
          </a:xfrm>
        </p:spPr>
        <p:txBody>
          <a:bodyPr/>
          <a:lstStyle>
            <a:lvl1pPr marL="0" indent="0">
              <a:buNone/>
              <a:defRPr sz="1800">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a:t>Click to edit Master text styles</a:t>
            </a:r>
          </a:p>
        </p:txBody>
      </p:sp>
      <p:pic>
        <p:nvPicPr>
          <p:cNvPr id="5" name="Graphic 4">
            <a:extLst>
              <a:ext uri="{FF2B5EF4-FFF2-40B4-BE49-F238E27FC236}">
                <a16:creationId xmlns:a16="http://schemas.microsoft.com/office/drawing/2014/main" id="{F5511449-1391-DD85-CF2D-05EDFC2D2AA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66347" y="6453436"/>
            <a:ext cx="1069347" cy="276589"/>
          </a:xfrm>
          <a:prstGeom prst="rect">
            <a:avLst/>
          </a:prstGeom>
        </p:spPr>
      </p:pic>
    </p:spTree>
    <p:extLst>
      <p:ext uri="{BB962C8B-B14F-4D97-AF65-F5344CB8AC3E}">
        <p14:creationId xmlns:p14="http://schemas.microsoft.com/office/powerpoint/2010/main" val="423364754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Side Header – Teal">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B9CA754-611B-E49A-1AC5-E4AD770FD6F3}"/>
              </a:ext>
            </a:extLst>
          </p:cNvPr>
          <p:cNvSpPr/>
          <p:nvPr userDrawn="1"/>
        </p:nvSpPr>
        <p:spPr>
          <a:xfrm>
            <a:off x="0" y="0"/>
            <a:ext cx="3729038" cy="6858000"/>
          </a:xfrm>
          <a:prstGeom prst="rect">
            <a:avLst/>
          </a:prstGeom>
          <a:solidFill>
            <a:srgbClr val="33A3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4B8C082C-F282-C4A1-D6A5-410A762E5633}"/>
              </a:ext>
            </a:extLst>
          </p:cNvPr>
          <p:cNvSpPr>
            <a:spLocks noGrp="1"/>
          </p:cNvSpPr>
          <p:nvPr>
            <p:ph type="title"/>
          </p:nvPr>
        </p:nvSpPr>
        <p:spPr>
          <a:xfrm>
            <a:off x="437323" y="700087"/>
            <a:ext cx="2648778" cy="914401"/>
          </a:xfrm>
        </p:spPr>
        <p:txBody>
          <a:bodyPr anchor="t" anchorCtr="0">
            <a:normAutofit/>
          </a:bodyPr>
          <a:lstStyle>
            <a:lvl1pPr>
              <a:defRPr sz="2800">
                <a:solidFill>
                  <a:schemeClr val="bg1"/>
                </a:solidFill>
              </a:defRPr>
            </a:lvl1pPr>
          </a:lstStyle>
          <a:p>
            <a:r>
              <a:rPr lang="en-GB"/>
              <a:t>Click to edit Master title style</a:t>
            </a:r>
          </a:p>
        </p:txBody>
      </p:sp>
      <p:sp>
        <p:nvSpPr>
          <p:cNvPr id="6" name="Rectangle 5">
            <a:extLst>
              <a:ext uri="{FF2B5EF4-FFF2-40B4-BE49-F238E27FC236}">
                <a16:creationId xmlns:a16="http://schemas.microsoft.com/office/drawing/2014/main" id="{65A87C4F-C810-30A0-541E-A7C954B33A26}"/>
              </a:ext>
            </a:extLst>
          </p:cNvPr>
          <p:cNvSpPr/>
          <p:nvPr userDrawn="1"/>
        </p:nvSpPr>
        <p:spPr>
          <a:xfrm>
            <a:off x="3729038" y="5529262"/>
            <a:ext cx="337309" cy="132873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13">
            <a:extLst>
              <a:ext uri="{FF2B5EF4-FFF2-40B4-BE49-F238E27FC236}">
                <a16:creationId xmlns:a16="http://schemas.microsoft.com/office/drawing/2014/main" id="{FE65A941-DAE1-859D-30AB-1BC42B6A512F}"/>
              </a:ext>
            </a:extLst>
          </p:cNvPr>
          <p:cNvSpPr>
            <a:spLocks noGrp="1"/>
          </p:cNvSpPr>
          <p:nvPr>
            <p:ph type="body" sz="quarter" idx="10"/>
          </p:nvPr>
        </p:nvSpPr>
        <p:spPr>
          <a:xfrm>
            <a:off x="436563" y="2429669"/>
            <a:ext cx="2882900" cy="3802166"/>
          </a:xfrm>
        </p:spPr>
        <p:txBody>
          <a:bodyPr/>
          <a:lstStyle>
            <a:lvl1pPr marL="0" indent="0">
              <a:buNone/>
              <a:defRPr sz="1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a:t>Click to edit Master text styles</a:t>
            </a:r>
          </a:p>
        </p:txBody>
      </p:sp>
      <p:sp>
        <p:nvSpPr>
          <p:cNvPr id="8" name="Text Placeholder 13">
            <a:extLst>
              <a:ext uri="{FF2B5EF4-FFF2-40B4-BE49-F238E27FC236}">
                <a16:creationId xmlns:a16="http://schemas.microsoft.com/office/drawing/2014/main" id="{9B9EE1F1-AA5C-A6A7-185B-EC6FD9FA74A0}"/>
              </a:ext>
            </a:extLst>
          </p:cNvPr>
          <p:cNvSpPr>
            <a:spLocks noGrp="1"/>
          </p:cNvSpPr>
          <p:nvPr>
            <p:ph type="body" sz="quarter" idx="11"/>
          </p:nvPr>
        </p:nvSpPr>
        <p:spPr>
          <a:xfrm>
            <a:off x="4094163" y="2429668"/>
            <a:ext cx="7661274" cy="3802167"/>
          </a:xfrm>
        </p:spPr>
        <p:txBody>
          <a:bodyPr/>
          <a:lstStyle>
            <a:lvl1pPr marL="0" indent="0">
              <a:buNone/>
              <a:defRPr sz="1800">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a:t>Click to edit Master text styles</a:t>
            </a:r>
          </a:p>
        </p:txBody>
      </p:sp>
      <p:pic>
        <p:nvPicPr>
          <p:cNvPr id="5" name="Graphic 4">
            <a:extLst>
              <a:ext uri="{FF2B5EF4-FFF2-40B4-BE49-F238E27FC236}">
                <a16:creationId xmlns:a16="http://schemas.microsoft.com/office/drawing/2014/main" id="{EB759C89-B703-BB24-3E1F-12693F10798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66347" y="6453436"/>
            <a:ext cx="1069347" cy="276589"/>
          </a:xfrm>
          <a:prstGeom prst="rect">
            <a:avLst/>
          </a:prstGeom>
        </p:spPr>
      </p:pic>
    </p:spTree>
    <p:extLst>
      <p:ext uri="{BB962C8B-B14F-4D97-AF65-F5344CB8AC3E}">
        <p14:creationId xmlns:p14="http://schemas.microsoft.com/office/powerpoint/2010/main" val="400847586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Side Header – Purp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B9CA754-611B-E49A-1AC5-E4AD770FD6F3}"/>
              </a:ext>
            </a:extLst>
          </p:cNvPr>
          <p:cNvSpPr/>
          <p:nvPr userDrawn="1"/>
        </p:nvSpPr>
        <p:spPr>
          <a:xfrm>
            <a:off x="0" y="0"/>
            <a:ext cx="3729038" cy="6858000"/>
          </a:xfrm>
          <a:prstGeom prst="rect">
            <a:avLst/>
          </a:prstGeom>
          <a:solidFill>
            <a:srgbClr val="8F3E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4B8C082C-F282-C4A1-D6A5-410A762E5633}"/>
              </a:ext>
            </a:extLst>
          </p:cNvPr>
          <p:cNvSpPr>
            <a:spLocks noGrp="1"/>
          </p:cNvSpPr>
          <p:nvPr>
            <p:ph type="title"/>
          </p:nvPr>
        </p:nvSpPr>
        <p:spPr>
          <a:xfrm>
            <a:off x="437323" y="700087"/>
            <a:ext cx="2648778" cy="914401"/>
          </a:xfrm>
        </p:spPr>
        <p:txBody>
          <a:bodyPr anchor="t" anchorCtr="0">
            <a:normAutofit/>
          </a:bodyPr>
          <a:lstStyle>
            <a:lvl1pPr>
              <a:defRPr sz="2800">
                <a:solidFill>
                  <a:schemeClr val="bg1"/>
                </a:solidFill>
              </a:defRPr>
            </a:lvl1pPr>
          </a:lstStyle>
          <a:p>
            <a:r>
              <a:rPr lang="en-GB"/>
              <a:t>Click to edit Master title style</a:t>
            </a:r>
          </a:p>
        </p:txBody>
      </p:sp>
      <p:sp>
        <p:nvSpPr>
          <p:cNvPr id="6" name="Rectangle 5">
            <a:extLst>
              <a:ext uri="{FF2B5EF4-FFF2-40B4-BE49-F238E27FC236}">
                <a16:creationId xmlns:a16="http://schemas.microsoft.com/office/drawing/2014/main" id="{65A87C4F-C810-30A0-541E-A7C954B33A26}"/>
              </a:ext>
            </a:extLst>
          </p:cNvPr>
          <p:cNvSpPr/>
          <p:nvPr userDrawn="1"/>
        </p:nvSpPr>
        <p:spPr>
          <a:xfrm>
            <a:off x="3729038" y="5529262"/>
            <a:ext cx="337309" cy="132873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13">
            <a:extLst>
              <a:ext uri="{FF2B5EF4-FFF2-40B4-BE49-F238E27FC236}">
                <a16:creationId xmlns:a16="http://schemas.microsoft.com/office/drawing/2014/main" id="{838F7C98-6BE4-56EA-EBFB-8EFA857AC7AF}"/>
              </a:ext>
            </a:extLst>
          </p:cNvPr>
          <p:cNvSpPr>
            <a:spLocks noGrp="1"/>
          </p:cNvSpPr>
          <p:nvPr>
            <p:ph type="body" sz="quarter" idx="10"/>
          </p:nvPr>
        </p:nvSpPr>
        <p:spPr>
          <a:xfrm>
            <a:off x="436563" y="2429669"/>
            <a:ext cx="2882900" cy="3802166"/>
          </a:xfrm>
        </p:spPr>
        <p:txBody>
          <a:bodyPr/>
          <a:lstStyle>
            <a:lvl1pPr marL="0" indent="0">
              <a:buNone/>
              <a:defRPr sz="1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a:t>Click to edit Master text styles</a:t>
            </a:r>
          </a:p>
        </p:txBody>
      </p:sp>
      <p:sp>
        <p:nvSpPr>
          <p:cNvPr id="8" name="Text Placeholder 13">
            <a:extLst>
              <a:ext uri="{FF2B5EF4-FFF2-40B4-BE49-F238E27FC236}">
                <a16:creationId xmlns:a16="http://schemas.microsoft.com/office/drawing/2014/main" id="{44F84C44-08AB-B390-6F01-09AB03A4D172}"/>
              </a:ext>
            </a:extLst>
          </p:cNvPr>
          <p:cNvSpPr>
            <a:spLocks noGrp="1"/>
          </p:cNvSpPr>
          <p:nvPr>
            <p:ph type="body" sz="quarter" idx="11"/>
          </p:nvPr>
        </p:nvSpPr>
        <p:spPr>
          <a:xfrm>
            <a:off x="4094163" y="2429668"/>
            <a:ext cx="7661274" cy="3802167"/>
          </a:xfrm>
        </p:spPr>
        <p:txBody>
          <a:bodyPr/>
          <a:lstStyle>
            <a:lvl1pPr marL="0" indent="0">
              <a:buNone/>
              <a:defRPr sz="1800">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a:t>Click to edit Master text styles</a:t>
            </a:r>
          </a:p>
        </p:txBody>
      </p:sp>
      <p:pic>
        <p:nvPicPr>
          <p:cNvPr id="5" name="Graphic 4">
            <a:extLst>
              <a:ext uri="{FF2B5EF4-FFF2-40B4-BE49-F238E27FC236}">
                <a16:creationId xmlns:a16="http://schemas.microsoft.com/office/drawing/2014/main" id="{D4B3A58B-F929-7881-94DB-2864F07BBD1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66347" y="6453436"/>
            <a:ext cx="1069347" cy="276589"/>
          </a:xfrm>
          <a:prstGeom prst="rect">
            <a:avLst/>
          </a:prstGeom>
        </p:spPr>
      </p:pic>
    </p:spTree>
    <p:extLst>
      <p:ext uri="{BB962C8B-B14F-4D97-AF65-F5344CB8AC3E}">
        <p14:creationId xmlns:p14="http://schemas.microsoft.com/office/powerpoint/2010/main" val="322711917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Side Header – Orang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B9CA754-611B-E49A-1AC5-E4AD770FD6F3}"/>
              </a:ext>
            </a:extLst>
          </p:cNvPr>
          <p:cNvSpPr/>
          <p:nvPr userDrawn="1"/>
        </p:nvSpPr>
        <p:spPr>
          <a:xfrm>
            <a:off x="0" y="0"/>
            <a:ext cx="3729038" cy="6858000"/>
          </a:xfrm>
          <a:prstGeom prst="rect">
            <a:avLst/>
          </a:prstGeom>
          <a:solidFill>
            <a:srgbClr val="F25C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4B8C082C-F282-C4A1-D6A5-410A762E5633}"/>
              </a:ext>
            </a:extLst>
          </p:cNvPr>
          <p:cNvSpPr>
            <a:spLocks noGrp="1"/>
          </p:cNvSpPr>
          <p:nvPr>
            <p:ph type="title"/>
          </p:nvPr>
        </p:nvSpPr>
        <p:spPr>
          <a:xfrm>
            <a:off x="437323" y="700087"/>
            <a:ext cx="2648778" cy="914401"/>
          </a:xfrm>
        </p:spPr>
        <p:txBody>
          <a:bodyPr anchor="t" anchorCtr="0">
            <a:normAutofit/>
          </a:bodyPr>
          <a:lstStyle>
            <a:lvl1pPr>
              <a:defRPr sz="2800">
                <a:solidFill>
                  <a:schemeClr val="bg1"/>
                </a:solidFill>
              </a:defRPr>
            </a:lvl1pPr>
          </a:lstStyle>
          <a:p>
            <a:r>
              <a:rPr lang="en-GB"/>
              <a:t>Click to edit Master title style</a:t>
            </a:r>
          </a:p>
        </p:txBody>
      </p:sp>
      <p:sp>
        <p:nvSpPr>
          <p:cNvPr id="6" name="Rectangle 5">
            <a:extLst>
              <a:ext uri="{FF2B5EF4-FFF2-40B4-BE49-F238E27FC236}">
                <a16:creationId xmlns:a16="http://schemas.microsoft.com/office/drawing/2014/main" id="{65A87C4F-C810-30A0-541E-A7C954B33A26}"/>
              </a:ext>
            </a:extLst>
          </p:cNvPr>
          <p:cNvSpPr/>
          <p:nvPr userDrawn="1"/>
        </p:nvSpPr>
        <p:spPr>
          <a:xfrm>
            <a:off x="3729038" y="5529262"/>
            <a:ext cx="337309" cy="132873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13">
            <a:extLst>
              <a:ext uri="{FF2B5EF4-FFF2-40B4-BE49-F238E27FC236}">
                <a16:creationId xmlns:a16="http://schemas.microsoft.com/office/drawing/2014/main" id="{ACA1FD6D-10E9-9270-E962-794BE44D412D}"/>
              </a:ext>
            </a:extLst>
          </p:cNvPr>
          <p:cNvSpPr>
            <a:spLocks noGrp="1"/>
          </p:cNvSpPr>
          <p:nvPr>
            <p:ph type="body" sz="quarter" idx="10"/>
          </p:nvPr>
        </p:nvSpPr>
        <p:spPr>
          <a:xfrm>
            <a:off x="436563" y="2429669"/>
            <a:ext cx="2882900" cy="3802166"/>
          </a:xfrm>
        </p:spPr>
        <p:txBody>
          <a:bodyPr/>
          <a:lstStyle>
            <a:lvl1pPr marL="0" indent="0">
              <a:buNone/>
              <a:defRPr sz="1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a:t>Click to edit Master text styles</a:t>
            </a:r>
          </a:p>
        </p:txBody>
      </p:sp>
      <p:sp>
        <p:nvSpPr>
          <p:cNvPr id="8" name="Text Placeholder 13">
            <a:extLst>
              <a:ext uri="{FF2B5EF4-FFF2-40B4-BE49-F238E27FC236}">
                <a16:creationId xmlns:a16="http://schemas.microsoft.com/office/drawing/2014/main" id="{A063C6A0-7CF0-952C-6860-50426937F0AA}"/>
              </a:ext>
            </a:extLst>
          </p:cNvPr>
          <p:cNvSpPr>
            <a:spLocks noGrp="1"/>
          </p:cNvSpPr>
          <p:nvPr>
            <p:ph type="body" sz="quarter" idx="11"/>
          </p:nvPr>
        </p:nvSpPr>
        <p:spPr>
          <a:xfrm>
            <a:off x="4094163" y="2429668"/>
            <a:ext cx="7661274" cy="3802167"/>
          </a:xfrm>
        </p:spPr>
        <p:txBody>
          <a:bodyPr/>
          <a:lstStyle>
            <a:lvl1pPr marL="0" indent="0">
              <a:buNone/>
              <a:defRPr sz="1800">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a:t>Click to edit Master text styles</a:t>
            </a:r>
          </a:p>
        </p:txBody>
      </p:sp>
      <p:pic>
        <p:nvPicPr>
          <p:cNvPr id="5" name="Graphic 4">
            <a:extLst>
              <a:ext uri="{FF2B5EF4-FFF2-40B4-BE49-F238E27FC236}">
                <a16:creationId xmlns:a16="http://schemas.microsoft.com/office/drawing/2014/main" id="{BE086775-3E87-83A8-CF54-87888B7F767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66347" y="6453436"/>
            <a:ext cx="1069347" cy="276589"/>
          </a:xfrm>
          <a:prstGeom prst="rect">
            <a:avLst/>
          </a:prstGeom>
        </p:spPr>
      </p:pic>
    </p:spTree>
    <p:extLst>
      <p:ext uri="{BB962C8B-B14F-4D97-AF65-F5344CB8AC3E}">
        <p14:creationId xmlns:p14="http://schemas.microsoft.com/office/powerpoint/2010/main" val="16654051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C9455-5B25-0D6D-6CAB-F079183D46C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CEB3FA4-369D-D052-9D29-8D8740EECB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4A967AB-910D-7103-3444-BE9AC8BD58B3}"/>
              </a:ext>
            </a:extLst>
          </p:cNvPr>
          <p:cNvSpPr>
            <a:spLocks noGrp="1"/>
          </p:cNvSpPr>
          <p:nvPr>
            <p:ph type="dt" sz="half" idx="10"/>
          </p:nvPr>
        </p:nvSpPr>
        <p:spPr/>
        <p:txBody>
          <a:bodyPr/>
          <a:lstStyle/>
          <a:p>
            <a:fld id="{A080654F-A1C1-4E6A-ACE6-D27257FA771E}" type="datetimeFigureOut">
              <a:rPr lang="en-GB" smtClean="0"/>
              <a:t>14/11/2024</a:t>
            </a:fld>
            <a:endParaRPr lang="en-GB"/>
          </a:p>
        </p:txBody>
      </p:sp>
      <p:sp>
        <p:nvSpPr>
          <p:cNvPr id="5" name="Footer Placeholder 4">
            <a:extLst>
              <a:ext uri="{FF2B5EF4-FFF2-40B4-BE49-F238E27FC236}">
                <a16:creationId xmlns:a16="http://schemas.microsoft.com/office/drawing/2014/main" id="{95309BB3-71AF-8E59-E900-F8F8E616687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ED14751-E0F9-6248-D8D9-12A386FBC31C}"/>
              </a:ext>
            </a:extLst>
          </p:cNvPr>
          <p:cNvSpPr>
            <a:spLocks noGrp="1"/>
          </p:cNvSpPr>
          <p:nvPr>
            <p:ph type="sldNum" sz="quarter" idx="12"/>
          </p:nvPr>
        </p:nvSpPr>
        <p:spPr/>
        <p:txBody>
          <a:bodyPr/>
          <a:lstStyle/>
          <a:p>
            <a:fld id="{61320D9B-9981-4D25-86BD-0737FE501E86}" type="slidenum">
              <a:rPr lang="en-GB" smtClean="0"/>
              <a:t>‹#›</a:t>
            </a:fld>
            <a:endParaRPr lang="en-GB"/>
          </a:p>
        </p:txBody>
      </p:sp>
    </p:spTree>
    <p:extLst>
      <p:ext uri="{BB962C8B-B14F-4D97-AF65-F5344CB8AC3E}">
        <p14:creationId xmlns:p14="http://schemas.microsoft.com/office/powerpoint/2010/main" val="1348974241"/>
      </p:ext>
    </p:extLst>
  </p:cSld>
  <p:clrMapOvr>
    <a:masterClrMapping/>
  </p:clrMapOvr>
  <p:transition spd="slow">
    <p:push dir="u"/>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Side Header –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B9CA754-611B-E49A-1AC5-E4AD770FD6F3}"/>
              </a:ext>
            </a:extLst>
          </p:cNvPr>
          <p:cNvSpPr/>
          <p:nvPr userDrawn="1"/>
        </p:nvSpPr>
        <p:spPr>
          <a:xfrm>
            <a:off x="0" y="0"/>
            <a:ext cx="3729038" cy="6858000"/>
          </a:xfrm>
          <a:prstGeom prst="rect">
            <a:avLst/>
          </a:prstGeom>
          <a:solidFill>
            <a:srgbClr val="0047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4B8C082C-F282-C4A1-D6A5-410A762E5633}"/>
              </a:ext>
            </a:extLst>
          </p:cNvPr>
          <p:cNvSpPr>
            <a:spLocks noGrp="1"/>
          </p:cNvSpPr>
          <p:nvPr>
            <p:ph type="title"/>
          </p:nvPr>
        </p:nvSpPr>
        <p:spPr>
          <a:xfrm>
            <a:off x="437323" y="700087"/>
            <a:ext cx="2648778" cy="914401"/>
          </a:xfrm>
        </p:spPr>
        <p:txBody>
          <a:bodyPr anchor="t" anchorCtr="0">
            <a:normAutofit/>
          </a:bodyPr>
          <a:lstStyle>
            <a:lvl1pPr>
              <a:defRPr sz="2800">
                <a:solidFill>
                  <a:schemeClr val="bg1"/>
                </a:solidFill>
              </a:defRPr>
            </a:lvl1pPr>
          </a:lstStyle>
          <a:p>
            <a:r>
              <a:rPr lang="en-GB"/>
              <a:t>Click to edit Master title style</a:t>
            </a:r>
          </a:p>
        </p:txBody>
      </p:sp>
      <p:sp>
        <p:nvSpPr>
          <p:cNvPr id="6" name="Rectangle 5">
            <a:extLst>
              <a:ext uri="{FF2B5EF4-FFF2-40B4-BE49-F238E27FC236}">
                <a16:creationId xmlns:a16="http://schemas.microsoft.com/office/drawing/2014/main" id="{65A87C4F-C810-30A0-541E-A7C954B33A26}"/>
              </a:ext>
            </a:extLst>
          </p:cNvPr>
          <p:cNvSpPr/>
          <p:nvPr userDrawn="1"/>
        </p:nvSpPr>
        <p:spPr>
          <a:xfrm>
            <a:off x="3729038" y="5529262"/>
            <a:ext cx="337309" cy="132873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13">
            <a:extLst>
              <a:ext uri="{FF2B5EF4-FFF2-40B4-BE49-F238E27FC236}">
                <a16:creationId xmlns:a16="http://schemas.microsoft.com/office/drawing/2014/main" id="{04A84985-09A3-4A9A-E3E9-AFC85FE1CE3F}"/>
              </a:ext>
            </a:extLst>
          </p:cNvPr>
          <p:cNvSpPr>
            <a:spLocks noGrp="1"/>
          </p:cNvSpPr>
          <p:nvPr>
            <p:ph type="body" sz="quarter" idx="10"/>
          </p:nvPr>
        </p:nvSpPr>
        <p:spPr>
          <a:xfrm>
            <a:off x="436563" y="2429669"/>
            <a:ext cx="2882900" cy="3802166"/>
          </a:xfrm>
        </p:spPr>
        <p:txBody>
          <a:bodyPr/>
          <a:lstStyle>
            <a:lvl1pPr marL="0" indent="0">
              <a:buNone/>
              <a:defRPr sz="1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a:t>Click to edit Master text styles</a:t>
            </a:r>
          </a:p>
        </p:txBody>
      </p:sp>
      <p:sp>
        <p:nvSpPr>
          <p:cNvPr id="8" name="Text Placeholder 13">
            <a:extLst>
              <a:ext uri="{FF2B5EF4-FFF2-40B4-BE49-F238E27FC236}">
                <a16:creationId xmlns:a16="http://schemas.microsoft.com/office/drawing/2014/main" id="{6743074D-20B6-E8A8-73F4-53D5B054F028}"/>
              </a:ext>
            </a:extLst>
          </p:cNvPr>
          <p:cNvSpPr>
            <a:spLocks noGrp="1"/>
          </p:cNvSpPr>
          <p:nvPr>
            <p:ph type="body" sz="quarter" idx="11"/>
          </p:nvPr>
        </p:nvSpPr>
        <p:spPr>
          <a:xfrm>
            <a:off x="4094163" y="2429668"/>
            <a:ext cx="7661274" cy="3802167"/>
          </a:xfrm>
        </p:spPr>
        <p:txBody>
          <a:bodyPr/>
          <a:lstStyle>
            <a:lvl1pPr marL="0" indent="0">
              <a:buNone/>
              <a:defRPr sz="1800">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a:t>Click to edit Master text styles</a:t>
            </a:r>
          </a:p>
        </p:txBody>
      </p:sp>
      <p:pic>
        <p:nvPicPr>
          <p:cNvPr id="5" name="Graphic 4">
            <a:extLst>
              <a:ext uri="{FF2B5EF4-FFF2-40B4-BE49-F238E27FC236}">
                <a16:creationId xmlns:a16="http://schemas.microsoft.com/office/drawing/2014/main" id="{94A43AAF-FCA3-4AEA-5F07-7D2A88EE41D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66347" y="6453436"/>
            <a:ext cx="1069347" cy="276589"/>
          </a:xfrm>
          <a:prstGeom prst="rect">
            <a:avLst/>
          </a:prstGeom>
        </p:spPr>
      </p:pic>
    </p:spTree>
    <p:extLst>
      <p:ext uri="{BB962C8B-B14F-4D97-AF65-F5344CB8AC3E}">
        <p14:creationId xmlns:p14="http://schemas.microsoft.com/office/powerpoint/2010/main" val="371309965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Side Header – Gree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B9CA754-611B-E49A-1AC5-E4AD770FD6F3}"/>
              </a:ext>
            </a:extLst>
          </p:cNvPr>
          <p:cNvSpPr/>
          <p:nvPr userDrawn="1"/>
        </p:nvSpPr>
        <p:spPr>
          <a:xfrm>
            <a:off x="0" y="0"/>
            <a:ext cx="3729038" cy="6858000"/>
          </a:xfrm>
          <a:prstGeom prst="rect">
            <a:avLst/>
          </a:prstGeom>
          <a:solidFill>
            <a:srgbClr val="0058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4B8C082C-F282-C4A1-D6A5-410A762E5633}"/>
              </a:ext>
            </a:extLst>
          </p:cNvPr>
          <p:cNvSpPr>
            <a:spLocks noGrp="1"/>
          </p:cNvSpPr>
          <p:nvPr>
            <p:ph type="title"/>
          </p:nvPr>
        </p:nvSpPr>
        <p:spPr>
          <a:xfrm>
            <a:off x="437323" y="700087"/>
            <a:ext cx="2648778" cy="914401"/>
          </a:xfrm>
        </p:spPr>
        <p:txBody>
          <a:bodyPr anchor="t" anchorCtr="0">
            <a:normAutofit/>
          </a:bodyPr>
          <a:lstStyle>
            <a:lvl1pPr>
              <a:defRPr sz="2800">
                <a:solidFill>
                  <a:schemeClr val="bg1"/>
                </a:solidFill>
              </a:defRPr>
            </a:lvl1pPr>
          </a:lstStyle>
          <a:p>
            <a:r>
              <a:rPr lang="en-GB"/>
              <a:t>Click to edit Master title style</a:t>
            </a:r>
          </a:p>
        </p:txBody>
      </p:sp>
      <p:sp>
        <p:nvSpPr>
          <p:cNvPr id="4" name="Text Placeholder 13">
            <a:extLst>
              <a:ext uri="{FF2B5EF4-FFF2-40B4-BE49-F238E27FC236}">
                <a16:creationId xmlns:a16="http://schemas.microsoft.com/office/drawing/2014/main" id="{1A552508-023F-D53B-44CB-912225720AEF}"/>
              </a:ext>
            </a:extLst>
          </p:cNvPr>
          <p:cNvSpPr>
            <a:spLocks noGrp="1"/>
          </p:cNvSpPr>
          <p:nvPr>
            <p:ph type="body" sz="quarter" idx="10"/>
          </p:nvPr>
        </p:nvSpPr>
        <p:spPr>
          <a:xfrm>
            <a:off x="436563" y="2429669"/>
            <a:ext cx="2882900" cy="3802166"/>
          </a:xfrm>
        </p:spPr>
        <p:txBody>
          <a:bodyPr/>
          <a:lstStyle>
            <a:lvl1pPr marL="0" indent="0">
              <a:buNone/>
              <a:defRPr sz="1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a:t>Click to edit Master text styles</a:t>
            </a:r>
          </a:p>
        </p:txBody>
      </p:sp>
      <p:sp>
        <p:nvSpPr>
          <p:cNvPr id="8" name="Text Placeholder 13">
            <a:extLst>
              <a:ext uri="{FF2B5EF4-FFF2-40B4-BE49-F238E27FC236}">
                <a16:creationId xmlns:a16="http://schemas.microsoft.com/office/drawing/2014/main" id="{B9C2AB00-DEA4-95E7-1C1A-771BA15A25DE}"/>
              </a:ext>
            </a:extLst>
          </p:cNvPr>
          <p:cNvSpPr>
            <a:spLocks noGrp="1"/>
          </p:cNvSpPr>
          <p:nvPr>
            <p:ph type="body" sz="quarter" idx="11"/>
          </p:nvPr>
        </p:nvSpPr>
        <p:spPr>
          <a:xfrm>
            <a:off x="4094163" y="2429668"/>
            <a:ext cx="7661274" cy="3802167"/>
          </a:xfrm>
        </p:spPr>
        <p:txBody>
          <a:bodyPr/>
          <a:lstStyle>
            <a:lvl1pPr marL="0" indent="0">
              <a:buNone/>
              <a:defRPr sz="1800">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a:t>Click to edit Master text styles</a:t>
            </a:r>
          </a:p>
        </p:txBody>
      </p:sp>
      <p:pic>
        <p:nvPicPr>
          <p:cNvPr id="5" name="Graphic 4">
            <a:extLst>
              <a:ext uri="{FF2B5EF4-FFF2-40B4-BE49-F238E27FC236}">
                <a16:creationId xmlns:a16="http://schemas.microsoft.com/office/drawing/2014/main" id="{125E066A-9D74-9520-FA94-F4FCC6BC3EE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66347" y="6453436"/>
            <a:ext cx="1069347" cy="276589"/>
          </a:xfrm>
          <a:prstGeom prst="rect">
            <a:avLst/>
          </a:prstGeom>
        </p:spPr>
      </p:pic>
    </p:spTree>
    <p:extLst>
      <p:ext uri="{BB962C8B-B14F-4D97-AF65-F5344CB8AC3E}">
        <p14:creationId xmlns:p14="http://schemas.microsoft.com/office/powerpoint/2010/main" val="286261413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925276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Master 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4146DBC-6489-F93C-DAB8-42820B5A4C7A}"/>
              </a:ext>
            </a:extLst>
          </p:cNvPr>
          <p:cNvSpPr/>
          <p:nvPr userDrawn="1"/>
        </p:nvSpPr>
        <p:spPr>
          <a:xfrm>
            <a:off x="0" y="2486179"/>
            <a:ext cx="12192000" cy="3432483"/>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31F20"/>
              </a:solidFill>
            </a:endParaRPr>
          </a:p>
        </p:txBody>
      </p:sp>
      <p:pic>
        <p:nvPicPr>
          <p:cNvPr id="13" name="Picture 12" descr="A black and white logo&#10;&#10;Description automatically generated">
            <a:extLst>
              <a:ext uri="{FF2B5EF4-FFF2-40B4-BE49-F238E27FC236}">
                <a16:creationId xmlns:a16="http://schemas.microsoft.com/office/drawing/2014/main" id="{74C90F22-0A49-2372-FB93-E46F2D52E8D9}"/>
              </a:ext>
            </a:extLst>
          </p:cNvPr>
          <p:cNvPicPr>
            <a:picLocks noChangeAspect="1"/>
          </p:cNvPicPr>
          <p:nvPr userDrawn="1"/>
        </p:nvPicPr>
        <p:blipFill>
          <a:blip r:embed="rId2"/>
          <a:stretch>
            <a:fillRect/>
          </a:stretch>
        </p:blipFill>
        <p:spPr>
          <a:xfrm>
            <a:off x="498764" y="473331"/>
            <a:ext cx="3435927" cy="932013"/>
          </a:xfrm>
          <a:prstGeom prst="rect">
            <a:avLst/>
          </a:prstGeom>
        </p:spPr>
      </p:pic>
      <p:sp>
        <p:nvSpPr>
          <p:cNvPr id="15" name="Title 1">
            <a:extLst>
              <a:ext uri="{FF2B5EF4-FFF2-40B4-BE49-F238E27FC236}">
                <a16:creationId xmlns:a16="http://schemas.microsoft.com/office/drawing/2014/main" id="{53808703-0BCE-7183-6470-AA2644D50A04}"/>
              </a:ext>
            </a:extLst>
          </p:cNvPr>
          <p:cNvSpPr>
            <a:spLocks noGrp="1"/>
          </p:cNvSpPr>
          <p:nvPr>
            <p:ph type="ctrTitle"/>
          </p:nvPr>
        </p:nvSpPr>
        <p:spPr>
          <a:xfrm>
            <a:off x="665019" y="2778826"/>
            <a:ext cx="8679082" cy="1997540"/>
          </a:xfrm>
          <a:prstGeom prst="rect">
            <a:avLst/>
          </a:prstGeom>
        </p:spPr>
        <p:txBody>
          <a:bodyPr anchor="b"/>
          <a:lstStyle>
            <a:lvl1pPr algn="l">
              <a:lnSpc>
                <a:spcPts val="3900"/>
              </a:lnSpc>
              <a:defRPr sz="4000" b="0" i="0">
                <a:solidFill>
                  <a:schemeClr val="bg1"/>
                </a:solidFill>
                <a:latin typeface="Aptos SemiBold" panose="020B0004020202020204" pitchFamily="34" charset="0"/>
              </a:defRPr>
            </a:lvl1pPr>
          </a:lstStyle>
          <a:p>
            <a:r>
              <a:rPr lang="en-US"/>
              <a:t>Click to edit Master title style</a:t>
            </a:r>
          </a:p>
        </p:txBody>
      </p:sp>
      <p:pic>
        <p:nvPicPr>
          <p:cNvPr id="5" name="Picture 4" descr="A black and grey square&#10;&#10;Description automatically generated">
            <a:extLst>
              <a:ext uri="{FF2B5EF4-FFF2-40B4-BE49-F238E27FC236}">
                <a16:creationId xmlns:a16="http://schemas.microsoft.com/office/drawing/2014/main" id="{1A85B2A7-6344-5FDD-BC90-99BF16392B5D}"/>
              </a:ext>
            </a:extLst>
          </p:cNvPr>
          <p:cNvPicPr>
            <a:picLocks noChangeAspect="1"/>
          </p:cNvPicPr>
          <p:nvPr userDrawn="1"/>
        </p:nvPicPr>
        <p:blipFill>
          <a:blip r:embed="rId3"/>
          <a:stretch>
            <a:fillRect/>
          </a:stretch>
        </p:blipFill>
        <p:spPr>
          <a:xfrm>
            <a:off x="6277369" y="-2026"/>
            <a:ext cx="5920688" cy="5920688"/>
          </a:xfrm>
          <a:prstGeom prst="rect">
            <a:avLst/>
          </a:prstGeom>
        </p:spPr>
      </p:pic>
      <p:pic>
        <p:nvPicPr>
          <p:cNvPr id="6" name="Picture 5">
            <a:extLst>
              <a:ext uri="{FF2B5EF4-FFF2-40B4-BE49-F238E27FC236}">
                <a16:creationId xmlns:a16="http://schemas.microsoft.com/office/drawing/2014/main" id="{419F1AE3-B7ED-CA4C-210B-D91BC8B0FABB}"/>
              </a:ext>
            </a:extLst>
          </p:cNvPr>
          <p:cNvPicPr>
            <a:picLocks noChangeAspect="1"/>
          </p:cNvPicPr>
          <p:nvPr userDrawn="1"/>
        </p:nvPicPr>
        <p:blipFill>
          <a:blip r:embed="rId4"/>
          <a:stretch>
            <a:fillRect/>
          </a:stretch>
        </p:blipFill>
        <p:spPr>
          <a:xfrm>
            <a:off x="550719" y="5973492"/>
            <a:ext cx="10931259" cy="858130"/>
          </a:xfrm>
          <a:prstGeom prst="rect">
            <a:avLst/>
          </a:prstGeom>
        </p:spPr>
      </p:pic>
      <p:sp>
        <p:nvSpPr>
          <p:cNvPr id="4" name="Content Placeholder 2">
            <a:extLst>
              <a:ext uri="{FF2B5EF4-FFF2-40B4-BE49-F238E27FC236}">
                <a16:creationId xmlns:a16="http://schemas.microsoft.com/office/drawing/2014/main" id="{C1B3F0D4-EA08-A9E7-4EF2-A055966B6DDF}"/>
              </a:ext>
            </a:extLst>
          </p:cNvPr>
          <p:cNvSpPr>
            <a:spLocks noGrp="1"/>
          </p:cNvSpPr>
          <p:nvPr>
            <p:ph idx="1"/>
          </p:nvPr>
        </p:nvSpPr>
        <p:spPr>
          <a:xfrm>
            <a:off x="656832" y="4971288"/>
            <a:ext cx="8687269" cy="704684"/>
          </a:xfrm>
          <a:prstGeom prst="rect">
            <a:avLst/>
          </a:prstGeom>
        </p:spPr>
        <p:txBody>
          <a:bodyPr/>
          <a:lstStyle>
            <a:lvl1pPr marL="0" indent="0">
              <a:buFontTx/>
              <a:buNone/>
              <a:defRPr sz="2400" b="0" i="0">
                <a:solidFill>
                  <a:schemeClr val="bg1"/>
                </a:solidFill>
                <a:latin typeface="Aptos" panose="020B0004020202020204" pitchFamily="34" charset="0"/>
              </a:defRPr>
            </a:lvl1pPr>
            <a:lvl2pPr>
              <a:defRPr b="0" i="0">
                <a:solidFill>
                  <a:schemeClr val="bg1"/>
                </a:solidFill>
                <a:latin typeface="Aptos" panose="020B0004020202020204" pitchFamily="34" charset="0"/>
              </a:defRPr>
            </a:lvl2pPr>
            <a:lvl3pPr>
              <a:defRPr b="0" i="0">
                <a:solidFill>
                  <a:schemeClr val="bg1"/>
                </a:solidFill>
                <a:latin typeface="Aptos" panose="020B0004020202020204" pitchFamily="34" charset="0"/>
              </a:defRPr>
            </a:lvl3pPr>
            <a:lvl4pPr>
              <a:defRPr b="0" i="0">
                <a:solidFill>
                  <a:schemeClr val="bg1"/>
                </a:solidFill>
                <a:latin typeface="Aptos" panose="020B0004020202020204" pitchFamily="34" charset="0"/>
              </a:defRPr>
            </a:lvl4pPr>
            <a:lvl5pPr>
              <a:defRPr b="0" i="0">
                <a:solidFill>
                  <a:schemeClr val="bg1"/>
                </a:solidFill>
                <a:latin typeface="Aptos" panose="020B00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211611552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Master Text Slide whit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4F6B201-E196-2A74-FCD3-0F931BFBD12F}"/>
              </a:ext>
            </a:extLst>
          </p:cNvPr>
          <p:cNvSpPr>
            <a:spLocks noGrp="1"/>
          </p:cNvSpPr>
          <p:nvPr>
            <p:ph type="title"/>
          </p:nvPr>
        </p:nvSpPr>
        <p:spPr>
          <a:xfrm>
            <a:off x="705851" y="1363749"/>
            <a:ext cx="10515600" cy="771920"/>
          </a:xfrm>
          <a:prstGeom prst="rect">
            <a:avLst/>
          </a:prstGeom>
        </p:spPr>
        <p:txBody>
          <a:bodyPr/>
          <a:lstStyle>
            <a:lvl1pPr>
              <a:defRPr sz="4000" b="0" i="0">
                <a:solidFill>
                  <a:schemeClr val="tx1"/>
                </a:solidFill>
                <a:latin typeface="Aptos SemiBold" panose="020B0004020202020204" pitchFamily="34" charset="0"/>
              </a:defRPr>
            </a:lvl1pPr>
          </a:lstStyle>
          <a:p>
            <a:r>
              <a:rPr lang="en-US"/>
              <a:t>Click to edit Master title style</a:t>
            </a:r>
          </a:p>
        </p:txBody>
      </p:sp>
      <p:sp>
        <p:nvSpPr>
          <p:cNvPr id="5" name="Content Placeholder 2">
            <a:extLst>
              <a:ext uri="{FF2B5EF4-FFF2-40B4-BE49-F238E27FC236}">
                <a16:creationId xmlns:a16="http://schemas.microsoft.com/office/drawing/2014/main" id="{74065A87-81BE-42D9-7510-C52FC04D0400}"/>
              </a:ext>
            </a:extLst>
          </p:cNvPr>
          <p:cNvSpPr>
            <a:spLocks noGrp="1"/>
          </p:cNvSpPr>
          <p:nvPr>
            <p:ph idx="1"/>
          </p:nvPr>
        </p:nvSpPr>
        <p:spPr>
          <a:xfrm>
            <a:off x="705851" y="2344380"/>
            <a:ext cx="10515600" cy="4056419"/>
          </a:xfrm>
          <a:prstGeom prst="rect">
            <a:avLst/>
          </a:prstGeom>
        </p:spPr>
        <p:txBody>
          <a:bodyPr/>
          <a:lstStyle>
            <a:lvl1pPr>
              <a:defRPr b="0" i="0">
                <a:solidFill>
                  <a:schemeClr val="tx1"/>
                </a:solidFill>
                <a:latin typeface="Aptos" panose="020B0004020202020204" pitchFamily="34" charset="0"/>
              </a:defRPr>
            </a:lvl1pPr>
            <a:lvl2pPr>
              <a:defRPr b="0" i="0">
                <a:solidFill>
                  <a:schemeClr val="tx1"/>
                </a:solidFill>
                <a:latin typeface="Aptos" panose="020B0004020202020204" pitchFamily="34" charset="0"/>
              </a:defRPr>
            </a:lvl2pPr>
            <a:lvl3pPr>
              <a:defRPr b="0" i="0">
                <a:solidFill>
                  <a:schemeClr val="tx1"/>
                </a:solidFill>
                <a:latin typeface="Aptos" panose="020B0004020202020204" pitchFamily="34" charset="0"/>
              </a:defRPr>
            </a:lvl3pPr>
            <a:lvl4pPr>
              <a:defRPr b="0" i="0">
                <a:solidFill>
                  <a:schemeClr val="tx1"/>
                </a:solidFill>
                <a:latin typeface="Aptos" panose="020B0004020202020204" pitchFamily="34" charset="0"/>
              </a:defRPr>
            </a:lvl4pPr>
            <a:lvl5pPr>
              <a:defRPr b="0" i="0">
                <a:solidFill>
                  <a:schemeClr val="tx1"/>
                </a:solidFill>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A black and white logo&#10;&#10;Description automatically generated">
            <a:extLst>
              <a:ext uri="{FF2B5EF4-FFF2-40B4-BE49-F238E27FC236}">
                <a16:creationId xmlns:a16="http://schemas.microsoft.com/office/drawing/2014/main" id="{74C2A032-C41D-FE8E-3D08-B79DCA16077C}"/>
              </a:ext>
            </a:extLst>
          </p:cNvPr>
          <p:cNvPicPr>
            <a:picLocks noChangeAspect="1"/>
          </p:cNvPicPr>
          <p:nvPr userDrawn="1"/>
        </p:nvPicPr>
        <p:blipFill>
          <a:blip r:embed="rId2"/>
          <a:stretch>
            <a:fillRect/>
          </a:stretch>
        </p:blipFill>
        <p:spPr>
          <a:xfrm>
            <a:off x="500899" y="260967"/>
            <a:ext cx="2372971" cy="643681"/>
          </a:xfrm>
          <a:prstGeom prst="rect">
            <a:avLst/>
          </a:prstGeom>
        </p:spPr>
      </p:pic>
      <p:pic>
        <p:nvPicPr>
          <p:cNvPr id="8" name="Picture 7" descr="A black square with a few squares&#10;&#10;Description automatically generated with medium confidence">
            <a:extLst>
              <a:ext uri="{FF2B5EF4-FFF2-40B4-BE49-F238E27FC236}">
                <a16:creationId xmlns:a16="http://schemas.microsoft.com/office/drawing/2014/main" id="{22E4E45B-5BA1-62F3-AE28-FFE574A2AEE3}"/>
              </a:ext>
            </a:extLst>
          </p:cNvPr>
          <p:cNvPicPr>
            <a:picLocks noChangeAspect="1"/>
          </p:cNvPicPr>
          <p:nvPr userDrawn="1"/>
        </p:nvPicPr>
        <p:blipFill>
          <a:blip r:embed="rId3"/>
          <a:stretch>
            <a:fillRect/>
          </a:stretch>
        </p:blipFill>
        <p:spPr>
          <a:xfrm>
            <a:off x="11211104" y="238734"/>
            <a:ext cx="720166" cy="720166"/>
          </a:xfrm>
          <a:prstGeom prst="rect">
            <a:avLst/>
          </a:prstGeom>
        </p:spPr>
      </p:pic>
    </p:spTree>
    <p:extLst>
      <p:ext uri="{BB962C8B-B14F-4D97-AF65-F5344CB8AC3E}">
        <p14:creationId xmlns:p14="http://schemas.microsoft.com/office/powerpoint/2010/main" val="60137860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 Logo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60AEEC3-0121-1DE0-9A85-F15A6ED025A7}"/>
              </a:ext>
            </a:extLst>
          </p:cNvPr>
          <p:cNvSpPr/>
          <p:nvPr userDrawn="1"/>
        </p:nvSpPr>
        <p:spPr>
          <a:xfrm>
            <a:off x="0" y="0"/>
            <a:ext cx="12192000" cy="6858000"/>
          </a:xfrm>
          <a:prstGeom prst="rect">
            <a:avLst/>
          </a:prstGeom>
          <a:solidFill>
            <a:srgbClr val="F25C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a:extLst>
              <a:ext uri="{FF2B5EF4-FFF2-40B4-BE49-F238E27FC236}">
                <a16:creationId xmlns:a16="http://schemas.microsoft.com/office/drawing/2014/main" id="{4022AE9E-0C52-05B8-2A52-E3D388E0A84F}"/>
              </a:ext>
            </a:extLst>
          </p:cNvPr>
          <p:cNvSpPr/>
          <p:nvPr userDrawn="1"/>
        </p:nvSpPr>
        <p:spPr>
          <a:xfrm>
            <a:off x="7326212" y="-37147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8">
            <a:extLst>
              <a:ext uri="{FF2B5EF4-FFF2-40B4-BE49-F238E27FC236}">
                <a16:creationId xmlns:a16="http://schemas.microsoft.com/office/drawing/2014/main" id="{E287EAC3-63EE-00AF-6F29-1E7E9D8012E5}"/>
              </a:ext>
            </a:extLst>
          </p:cNvPr>
          <p:cNvSpPr/>
          <p:nvPr userDrawn="1"/>
        </p:nvSpPr>
        <p:spPr>
          <a:xfrm>
            <a:off x="8354912" y="65722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A8DDEF5-B616-9FEB-82B3-97C675309909}"/>
              </a:ext>
            </a:extLst>
          </p:cNvPr>
          <p:cNvSpPr>
            <a:spLocks noGrp="1"/>
          </p:cNvSpPr>
          <p:nvPr>
            <p:ph type="ctrTitle"/>
          </p:nvPr>
        </p:nvSpPr>
        <p:spPr>
          <a:xfrm>
            <a:off x="461319" y="2001837"/>
            <a:ext cx="7772400" cy="1508125"/>
          </a:xfrm>
        </p:spPr>
        <p:txBody>
          <a:bodyPr anchor="b">
            <a:normAutofit/>
          </a:bodyPr>
          <a:lstStyle>
            <a:lvl1pPr algn="l">
              <a:defRPr sz="4400" b="1">
                <a:solidFill>
                  <a:schemeClr val="bg1"/>
                </a:solidFill>
              </a:defRPr>
            </a:lvl1pPr>
          </a:lstStyle>
          <a:p>
            <a:r>
              <a:rPr lang="en-GB"/>
              <a:t>Click to edit Master title style</a:t>
            </a:r>
          </a:p>
        </p:txBody>
      </p:sp>
      <p:sp>
        <p:nvSpPr>
          <p:cNvPr id="3" name="Subtitle 2">
            <a:extLst>
              <a:ext uri="{FF2B5EF4-FFF2-40B4-BE49-F238E27FC236}">
                <a16:creationId xmlns:a16="http://schemas.microsoft.com/office/drawing/2014/main" id="{2AB18866-AA70-0855-5ECC-6EE9F4C9A47F}"/>
              </a:ext>
            </a:extLst>
          </p:cNvPr>
          <p:cNvSpPr>
            <a:spLocks noGrp="1"/>
          </p:cNvSpPr>
          <p:nvPr>
            <p:ph type="subTitle" idx="1"/>
          </p:nvPr>
        </p:nvSpPr>
        <p:spPr>
          <a:xfrm>
            <a:off x="461319" y="3602038"/>
            <a:ext cx="77724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13" name="Rectangle 12">
            <a:extLst>
              <a:ext uri="{FF2B5EF4-FFF2-40B4-BE49-F238E27FC236}">
                <a16:creationId xmlns:a16="http://schemas.microsoft.com/office/drawing/2014/main" id="{F8A792DF-5A6A-0C9F-8486-8B7EC3D1182E}"/>
              </a:ext>
            </a:extLst>
          </p:cNvPr>
          <p:cNvSpPr/>
          <p:nvPr userDrawn="1"/>
        </p:nvSpPr>
        <p:spPr>
          <a:xfrm>
            <a:off x="0" y="6086475"/>
            <a:ext cx="12192000" cy="7715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Graphic 5">
            <a:extLst>
              <a:ext uri="{FF2B5EF4-FFF2-40B4-BE49-F238E27FC236}">
                <a16:creationId xmlns:a16="http://schemas.microsoft.com/office/drawing/2014/main" id="{5CE16761-3158-B580-BA89-315E2EC97CF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0003" y="718848"/>
            <a:ext cx="2689385" cy="695615"/>
          </a:xfrm>
          <a:prstGeom prst="rect">
            <a:avLst/>
          </a:prstGeom>
        </p:spPr>
      </p:pic>
      <p:pic>
        <p:nvPicPr>
          <p:cNvPr id="11" name="Graphic 10">
            <a:extLst>
              <a:ext uri="{FF2B5EF4-FFF2-40B4-BE49-F238E27FC236}">
                <a16:creationId xmlns:a16="http://schemas.microsoft.com/office/drawing/2014/main" id="{0D98D971-960C-027E-6340-458819334B7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767347" y="6453436"/>
            <a:ext cx="1020462" cy="276590"/>
          </a:xfrm>
          <a:prstGeom prst="rect">
            <a:avLst/>
          </a:prstGeom>
        </p:spPr>
      </p:pic>
    </p:spTree>
    <p:extLst>
      <p:ext uri="{BB962C8B-B14F-4D97-AF65-F5344CB8AC3E}">
        <p14:creationId xmlns:p14="http://schemas.microsoft.com/office/powerpoint/2010/main" val="64137995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D79A3A3-54DF-3E77-4A76-8EDAEB16480A}"/>
              </a:ext>
            </a:extLst>
          </p:cNvPr>
          <p:cNvSpPr/>
          <p:nvPr userDrawn="1"/>
        </p:nvSpPr>
        <p:spPr>
          <a:xfrm>
            <a:off x="0" y="0"/>
            <a:ext cx="12192000" cy="6858000"/>
          </a:xfrm>
          <a:prstGeom prst="rect">
            <a:avLst/>
          </a:prstGeom>
          <a:solidFill>
            <a:srgbClr val="231F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A8DDEF5-B616-9FEB-82B3-97C675309909}"/>
              </a:ext>
            </a:extLst>
          </p:cNvPr>
          <p:cNvSpPr>
            <a:spLocks noGrp="1"/>
          </p:cNvSpPr>
          <p:nvPr>
            <p:ph type="ctrTitle"/>
          </p:nvPr>
        </p:nvSpPr>
        <p:spPr>
          <a:xfrm>
            <a:off x="461319" y="2001837"/>
            <a:ext cx="7772400" cy="1508125"/>
          </a:xfrm>
        </p:spPr>
        <p:txBody>
          <a:bodyPr anchor="b">
            <a:normAutofit/>
          </a:bodyPr>
          <a:lstStyle>
            <a:lvl1pPr algn="l">
              <a:defRPr sz="4400" b="1">
                <a:solidFill>
                  <a:schemeClr val="bg1"/>
                </a:solidFill>
              </a:defRPr>
            </a:lvl1pPr>
          </a:lstStyle>
          <a:p>
            <a:r>
              <a:rPr lang="en-GB"/>
              <a:t>Click to edit Master title style</a:t>
            </a:r>
          </a:p>
        </p:txBody>
      </p:sp>
      <p:sp>
        <p:nvSpPr>
          <p:cNvPr id="3" name="Subtitle 2">
            <a:extLst>
              <a:ext uri="{FF2B5EF4-FFF2-40B4-BE49-F238E27FC236}">
                <a16:creationId xmlns:a16="http://schemas.microsoft.com/office/drawing/2014/main" id="{2AB18866-AA70-0855-5ECC-6EE9F4C9A47F}"/>
              </a:ext>
            </a:extLst>
          </p:cNvPr>
          <p:cNvSpPr>
            <a:spLocks noGrp="1"/>
          </p:cNvSpPr>
          <p:nvPr>
            <p:ph type="subTitle" idx="1"/>
          </p:nvPr>
        </p:nvSpPr>
        <p:spPr>
          <a:xfrm>
            <a:off x="461319" y="3602038"/>
            <a:ext cx="77724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18" name="Freeform 17">
            <a:extLst>
              <a:ext uri="{FF2B5EF4-FFF2-40B4-BE49-F238E27FC236}">
                <a16:creationId xmlns:a16="http://schemas.microsoft.com/office/drawing/2014/main" id="{C82C302D-EB71-978F-218F-4C094351C4F7}"/>
              </a:ext>
            </a:extLst>
          </p:cNvPr>
          <p:cNvSpPr/>
          <p:nvPr userDrawn="1"/>
        </p:nvSpPr>
        <p:spPr>
          <a:xfrm>
            <a:off x="7326212" y="-37147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reeform 18">
            <a:extLst>
              <a:ext uri="{FF2B5EF4-FFF2-40B4-BE49-F238E27FC236}">
                <a16:creationId xmlns:a16="http://schemas.microsoft.com/office/drawing/2014/main" id="{47C4EF14-DF7D-E76D-CB09-48A35267490A}"/>
              </a:ext>
            </a:extLst>
          </p:cNvPr>
          <p:cNvSpPr/>
          <p:nvPr userDrawn="1"/>
        </p:nvSpPr>
        <p:spPr>
          <a:xfrm>
            <a:off x="8354912" y="65722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rgbClr val="ED116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Graphic 4">
            <a:extLst>
              <a:ext uri="{FF2B5EF4-FFF2-40B4-BE49-F238E27FC236}">
                <a16:creationId xmlns:a16="http://schemas.microsoft.com/office/drawing/2014/main" id="{870A0757-B6F9-A31C-D5F7-650E22111A6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61319" y="6175376"/>
            <a:ext cx="2413000" cy="266700"/>
          </a:xfrm>
          <a:prstGeom prst="rect">
            <a:avLst/>
          </a:prstGeom>
        </p:spPr>
      </p:pic>
      <p:pic>
        <p:nvPicPr>
          <p:cNvPr id="4" name="Graphic 3">
            <a:extLst>
              <a:ext uri="{FF2B5EF4-FFF2-40B4-BE49-F238E27FC236}">
                <a16:creationId xmlns:a16="http://schemas.microsoft.com/office/drawing/2014/main" id="{5E4FD8E3-57C2-9F51-9776-122D84DA725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70003" y="718848"/>
            <a:ext cx="2689385" cy="695615"/>
          </a:xfrm>
          <a:prstGeom prst="rect">
            <a:avLst/>
          </a:prstGeom>
        </p:spPr>
      </p:pic>
    </p:spTree>
    <p:extLst>
      <p:ext uri="{BB962C8B-B14F-4D97-AF65-F5344CB8AC3E}">
        <p14:creationId xmlns:p14="http://schemas.microsoft.com/office/powerpoint/2010/main" val="168831742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Break – Pi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D79A3A3-54DF-3E77-4A76-8EDAEB16480A}"/>
              </a:ext>
            </a:extLst>
          </p:cNvPr>
          <p:cNvSpPr/>
          <p:nvPr userDrawn="1"/>
        </p:nvSpPr>
        <p:spPr>
          <a:xfrm>
            <a:off x="0" y="0"/>
            <a:ext cx="12192000" cy="6858000"/>
          </a:xfrm>
          <a:prstGeom prst="rect">
            <a:avLst/>
          </a:prstGeom>
          <a:solidFill>
            <a:srgbClr val="ED11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A8DDEF5-B616-9FEB-82B3-97C675309909}"/>
              </a:ext>
            </a:extLst>
          </p:cNvPr>
          <p:cNvSpPr>
            <a:spLocks noGrp="1"/>
          </p:cNvSpPr>
          <p:nvPr>
            <p:ph type="ctrTitle"/>
          </p:nvPr>
        </p:nvSpPr>
        <p:spPr>
          <a:xfrm>
            <a:off x="461319" y="1746792"/>
            <a:ext cx="7708464" cy="2387600"/>
          </a:xfrm>
        </p:spPr>
        <p:txBody>
          <a:bodyPr anchor="b">
            <a:normAutofit/>
          </a:bodyPr>
          <a:lstStyle>
            <a:lvl1pPr algn="l">
              <a:defRPr sz="4400" b="1">
                <a:solidFill>
                  <a:schemeClr val="bg1"/>
                </a:solidFill>
              </a:defRPr>
            </a:lvl1pPr>
          </a:lstStyle>
          <a:p>
            <a:r>
              <a:rPr lang="en-GB"/>
              <a:t>Click to edit Master title style</a:t>
            </a:r>
          </a:p>
        </p:txBody>
      </p:sp>
      <p:sp>
        <p:nvSpPr>
          <p:cNvPr id="3" name="Subtitle 2">
            <a:extLst>
              <a:ext uri="{FF2B5EF4-FFF2-40B4-BE49-F238E27FC236}">
                <a16:creationId xmlns:a16="http://schemas.microsoft.com/office/drawing/2014/main" id="{2AB18866-AA70-0855-5ECC-6EE9F4C9A47F}"/>
              </a:ext>
            </a:extLst>
          </p:cNvPr>
          <p:cNvSpPr>
            <a:spLocks noGrp="1"/>
          </p:cNvSpPr>
          <p:nvPr>
            <p:ph type="subTitle" idx="1"/>
          </p:nvPr>
        </p:nvSpPr>
        <p:spPr>
          <a:xfrm>
            <a:off x="461319" y="4226467"/>
            <a:ext cx="7708464"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cxnSp>
        <p:nvCxnSpPr>
          <p:cNvPr id="7" name="Straight Connector 6">
            <a:extLst>
              <a:ext uri="{FF2B5EF4-FFF2-40B4-BE49-F238E27FC236}">
                <a16:creationId xmlns:a16="http://schemas.microsoft.com/office/drawing/2014/main" id="{F1E481D9-B17D-85C3-E2FA-CB3846145255}"/>
              </a:ext>
            </a:extLst>
          </p:cNvPr>
          <p:cNvCxnSpPr/>
          <p:nvPr userDrawn="1"/>
        </p:nvCxnSpPr>
        <p:spPr>
          <a:xfrm>
            <a:off x="437322" y="6329867"/>
            <a:ext cx="113504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25D8B120-8F8E-43FA-4FE1-8C70C05B79C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55797" y="6450647"/>
            <a:ext cx="1043726" cy="282896"/>
          </a:xfrm>
          <a:prstGeom prst="rect">
            <a:avLst/>
          </a:prstGeom>
        </p:spPr>
      </p:pic>
      <p:sp>
        <p:nvSpPr>
          <p:cNvPr id="4" name="Freeform 3">
            <a:extLst>
              <a:ext uri="{FF2B5EF4-FFF2-40B4-BE49-F238E27FC236}">
                <a16:creationId xmlns:a16="http://schemas.microsoft.com/office/drawing/2014/main" id="{DC01D972-96D0-CF75-5F7E-8C0BA823D54C}"/>
              </a:ext>
            </a:extLst>
          </p:cNvPr>
          <p:cNvSpPr/>
          <p:nvPr userDrawn="1"/>
        </p:nvSpPr>
        <p:spPr>
          <a:xfrm>
            <a:off x="7326212" y="-37147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a:extLst>
              <a:ext uri="{FF2B5EF4-FFF2-40B4-BE49-F238E27FC236}">
                <a16:creationId xmlns:a16="http://schemas.microsoft.com/office/drawing/2014/main" id="{530E657D-A196-EBD4-C995-0A9D96A7B897}"/>
              </a:ext>
            </a:extLst>
          </p:cNvPr>
          <p:cNvSpPr/>
          <p:nvPr userDrawn="1"/>
        </p:nvSpPr>
        <p:spPr>
          <a:xfrm>
            <a:off x="8354912" y="65722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Graphic 12">
            <a:extLst>
              <a:ext uri="{FF2B5EF4-FFF2-40B4-BE49-F238E27FC236}">
                <a16:creationId xmlns:a16="http://schemas.microsoft.com/office/drawing/2014/main" id="{7F652CD3-8FBA-B331-375A-507F7263BF4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37321" y="6453435"/>
            <a:ext cx="1069347" cy="276589"/>
          </a:xfrm>
          <a:prstGeom prst="rect">
            <a:avLst/>
          </a:prstGeom>
        </p:spPr>
      </p:pic>
    </p:spTree>
    <p:extLst>
      <p:ext uri="{BB962C8B-B14F-4D97-AF65-F5344CB8AC3E}">
        <p14:creationId xmlns:p14="http://schemas.microsoft.com/office/powerpoint/2010/main" val="331237764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Break – Teal">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D79A3A3-54DF-3E77-4A76-8EDAEB16480A}"/>
              </a:ext>
            </a:extLst>
          </p:cNvPr>
          <p:cNvSpPr/>
          <p:nvPr userDrawn="1"/>
        </p:nvSpPr>
        <p:spPr>
          <a:xfrm>
            <a:off x="0" y="0"/>
            <a:ext cx="12192000" cy="6858000"/>
          </a:xfrm>
          <a:prstGeom prst="rect">
            <a:avLst/>
          </a:prstGeom>
          <a:solidFill>
            <a:srgbClr val="33A3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a:extLst>
              <a:ext uri="{FF2B5EF4-FFF2-40B4-BE49-F238E27FC236}">
                <a16:creationId xmlns:a16="http://schemas.microsoft.com/office/drawing/2014/main" id="{F1E481D9-B17D-85C3-E2FA-CB3846145255}"/>
              </a:ext>
            </a:extLst>
          </p:cNvPr>
          <p:cNvCxnSpPr/>
          <p:nvPr userDrawn="1"/>
        </p:nvCxnSpPr>
        <p:spPr>
          <a:xfrm>
            <a:off x="437322" y="6329867"/>
            <a:ext cx="113504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25D8B120-8F8E-43FA-4FE1-8C70C05B79C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55797" y="6450647"/>
            <a:ext cx="1043726" cy="282896"/>
          </a:xfrm>
          <a:prstGeom prst="rect">
            <a:avLst/>
          </a:prstGeom>
        </p:spPr>
      </p:pic>
      <p:sp>
        <p:nvSpPr>
          <p:cNvPr id="4" name="Freeform 3">
            <a:extLst>
              <a:ext uri="{FF2B5EF4-FFF2-40B4-BE49-F238E27FC236}">
                <a16:creationId xmlns:a16="http://schemas.microsoft.com/office/drawing/2014/main" id="{DC01D972-96D0-CF75-5F7E-8C0BA823D54C}"/>
              </a:ext>
            </a:extLst>
          </p:cNvPr>
          <p:cNvSpPr/>
          <p:nvPr userDrawn="1"/>
        </p:nvSpPr>
        <p:spPr>
          <a:xfrm>
            <a:off x="7326212" y="-37147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a:extLst>
              <a:ext uri="{FF2B5EF4-FFF2-40B4-BE49-F238E27FC236}">
                <a16:creationId xmlns:a16="http://schemas.microsoft.com/office/drawing/2014/main" id="{530E657D-A196-EBD4-C995-0A9D96A7B897}"/>
              </a:ext>
            </a:extLst>
          </p:cNvPr>
          <p:cNvSpPr/>
          <p:nvPr userDrawn="1"/>
        </p:nvSpPr>
        <p:spPr>
          <a:xfrm>
            <a:off x="8354912" y="65722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1">
            <a:extLst>
              <a:ext uri="{FF2B5EF4-FFF2-40B4-BE49-F238E27FC236}">
                <a16:creationId xmlns:a16="http://schemas.microsoft.com/office/drawing/2014/main" id="{A511FAE7-0C32-E2C8-4BF4-3B58F8CD5A0C}"/>
              </a:ext>
            </a:extLst>
          </p:cNvPr>
          <p:cNvSpPr>
            <a:spLocks noGrp="1"/>
          </p:cNvSpPr>
          <p:nvPr>
            <p:ph type="ctrTitle"/>
          </p:nvPr>
        </p:nvSpPr>
        <p:spPr>
          <a:xfrm>
            <a:off x="461319" y="1746792"/>
            <a:ext cx="7708464" cy="2387600"/>
          </a:xfrm>
        </p:spPr>
        <p:txBody>
          <a:bodyPr anchor="b">
            <a:normAutofit/>
          </a:bodyPr>
          <a:lstStyle>
            <a:lvl1pPr algn="l">
              <a:defRPr sz="4400" b="1">
                <a:solidFill>
                  <a:schemeClr val="bg1"/>
                </a:solidFill>
              </a:defRPr>
            </a:lvl1pPr>
          </a:lstStyle>
          <a:p>
            <a:r>
              <a:rPr lang="en-GB"/>
              <a:t>Click to edit Master title style</a:t>
            </a:r>
          </a:p>
        </p:txBody>
      </p:sp>
      <p:sp>
        <p:nvSpPr>
          <p:cNvPr id="12" name="Subtitle 2">
            <a:extLst>
              <a:ext uri="{FF2B5EF4-FFF2-40B4-BE49-F238E27FC236}">
                <a16:creationId xmlns:a16="http://schemas.microsoft.com/office/drawing/2014/main" id="{209B60F1-283C-E575-5F1F-CF3180ED0B94}"/>
              </a:ext>
            </a:extLst>
          </p:cNvPr>
          <p:cNvSpPr>
            <a:spLocks noGrp="1"/>
          </p:cNvSpPr>
          <p:nvPr>
            <p:ph type="subTitle" idx="1"/>
          </p:nvPr>
        </p:nvSpPr>
        <p:spPr>
          <a:xfrm>
            <a:off x="461319" y="4226467"/>
            <a:ext cx="7708464"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pic>
        <p:nvPicPr>
          <p:cNvPr id="3" name="Graphic 2">
            <a:extLst>
              <a:ext uri="{FF2B5EF4-FFF2-40B4-BE49-F238E27FC236}">
                <a16:creationId xmlns:a16="http://schemas.microsoft.com/office/drawing/2014/main" id="{5FD99C7D-018C-6AC0-C458-E14456B1EF9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37321" y="6453435"/>
            <a:ext cx="1069347" cy="276589"/>
          </a:xfrm>
          <a:prstGeom prst="rect">
            <a:avLst/>
          </a:prstGeom>
        </p:spPr>
      </p:pic>
    </p:spTree>
    <p:extLst>
      <p:ext uri="{BB962C8B-B14F-4D97-AF65-F5344CB8AC3E}">
        <p14:creationId xmlns:p14="http://schemas.microsoft.com/office/powerpoint/2010/main" val="60072479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Break – Purpl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D79A3A3-54DF-3E77-4A76-8EDAEB16480A}"/>
              </a:ext>
            </a:extLst>
          </p:cNvPr>
          <p:cNvSpPr/>
          <p:nvPr userDrawn="1"/>
        </p:nvSpPr>
        <p:spPr>
          <a:xfrm>
            <a:off x="0" y="0"/>
            <a:ext cx="12192000" cy="6858000"/>
          </a:xfrm>
          <a:prstGeom prst="rect">
            <a:avLst/>
          </a:prstGeom>
          <a:solidFill>
            <a:srgbClr val="8F3E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a:extLst>
              <a:ext uri="{FF2B5EF4-FFF2-40B4-BE49-F238E27FC236}">
                <a16:creationId xmlns:a16="http://schemas.microsoft.com/office/drawing/2014/main" id="{F1E481D9-B17D-85C3-E2FA-CB3846145255}"/>
              </a:ext>
            </a:extLst>
          </p:cNvPr>
          <p:cNvCxnSpPr/>
          <p:nvPr userDrawn="1"/>
        </p:nvCxnSpPr>
        <p:spPr>
          <a:xfrm>
            <a:off x="437322" y="6329867"/>
            <a:ext cx="113504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25D8B120-8F8E-43FA-4FE1-8C70C05B79C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55797" y="6450647"/>
            <a:ext cx="1043726" cy="282896"/>
          </a:xfrm>
          <a:prstGeom prst="rect">
            <a:avLst/>
          </a:prstGeom>
        </p:spPr>
      </p:pic>
      <p:sp>
        <p:nvSpPr>
          <p:cNvPr id="4" name="Freeform 3">
            <a:extLst>
              <a:ext uri="{FF2B5EF4-FFF2-40B4-BE49-F238E27FC236}">
                <a16:creationId xmlns:a16="http://schemas.microsoft.com/office/drawing/2014/main" id="{DC01D972-96D0-CF75-5F7E-8C0BA823D54C}"/>
              </a:ext>
            </a:extLst>
          </p:cNvPr>
          <p:cNvSpPr/>
          <p:nvPr userDrawn="1"/>
        </p:nvSpPr>
        <p:spPr>
          <a:xfrm>
            <a:off x="7326212" y="-37147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a:extLst>
              <a:ext uri="{FF2B5EF4-FFF2-40B4-BE49-F238E27FC236}">
                <a16:creationId xmlns:a16="http://schemas.microsoft.com/office/drawing/2014/main" id="{530E657D-A196-EBD4-C995-0A9D96A7B897}"/>
              </a:ext>
            </a:extLst>
          </p:cNvPr>
          <p:cNvSpPr/>
          <p:nvPr userDrawn="1"/>
        </p:nvSpPr>
        <p:spPr>
          <a:xfrm>
            <a:off x="8354912" y="65722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1">
            <a:extLst>
              <a:ext uri="{FF2B5EF4-FFF2-40B4-BE49-F238E27FC236}">
                <a16:creationId xmlns:a16="http://schemas.microsoft.com/office/drawing/2014/main" id="{21473C21-6408-A1F8-29F5-D60998D7E865}"/>
              </a:ext>
            </a:extLst>
          </p:cNvPr>
          <p:cNvSpPr>
            <a:spLocks noGrp="1"/>
          </p:cNvSpPr>
          <p:nvPr>
            <p:ph type="ctrTitle"/>
          </p:nvPr>
        </p:nvSpPr>
        <p:spPr>
          <a:xfrm>
            <a:off x="461319" y="1746792"/>
            <a:ext cx="7708464" cy="2387600"/>
          </a:xfrm>
        </p:spPr>
        <p:txBody>
          <a:bodyPr anchor="b">
            <a:normAutofit/>
          </a:bodyPr>
          <a:lstStyle>
            <a:lvl1pPr algn="l">
              <a:defRPr sz="4400" b="1">
                <a:solidFill>
                  <a:schemeClr val="bg1"/>
                </a:solidFill>
              </a:defRPr>
            </a:lvl1pPr>
          </a:lstStyle>
          <a:p>
            <a:r>
              <a:rPr lang="en-GB"/>
              <a:t>Click to edit Master title style</a:t>
            </a:r>
          </a:p>
        </p:txBody>
      </p:sp>
      <p:sp>
        <p:nvSpPr>
          <p:cNvPr id="12" name="Subtitle 2">
            <a:extLst>
              <a:ext uri="{FF2B5EF4-FFF2-40B4-BE49-F238E27FC236}">
                <a16:creationId xmlns:a16="http://schemas.microsoft.com/office/drawing/2014/main" id="{369189C9-1FF9-0449-1FBF-1555315BAC1A}"/>
              </a:ext>
            </a:extLst>
          </p:cNvPr>
          <p:cNvSpPr>
            <a:spLocks noGrp="1"/>
          </p:cNvSpPr>
          <p:nvPr>
            <p:ph type="subTitle" idx="1"/>
          </p:nvPr>
        </p:nvSpPr>
        <p:spPr>
          <a:xfrm>
            <a:off x="461319" y="4226467"/>
            <a:ext cx="7708464"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pic>
        <p:nvPicPr>
          <p:cNvPr id="3" name="Graphic 2">
            <a:extLst>
              <a:ext uri="{FF2B5EF4-FFF2-40B4-BE49-F238E27FC236}">
                <a16:creationId xmlns:a16="http://schemas.microsoft.com/office/drawing/2014/main" id="{E226118F-F148-B693-A8AF-40BC95686BC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37321" y="6453435"/>
            <a:ext cx="1069347" cy="276589"/>
          </a:xfrm>
          <a:prstGeom prst="rect">
            <a:avLst/>
          </a:prstGeom>
        </p:spPr>
      </p:pic>
    </p:spTree>
    <p:extLst>
      <p:ext uri="{BB962C8B-B14F-4D97-AF65-F5344CB8AC3E}">
        <p14:creationId xmlns:p14="http://schemas.microsoft.com/office/powerpoint/2010/main" val="75373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D5FB4-0AC5-9112-1253-698ABA99BD6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B3D7D40-6737-6425-0EB2-AA06423C64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168D9DC-597E-EA1B-32A2-D51D97B45D28}"/>
              </a:ext>
            </a:extLst>
          </p:cNvPr>
          <p:cNvSpPr>
            <a:spLocks noGrp="1"/>
          </p:cNvSpPr>
          <p:nvPr>
            <p:ph type="dt" sz="half" idx="10"/>
          </p:nvPr>
        </p:nvSpPr>
        <p:spPr/>
        <p:txBody>
          <a:bodyPr/>
          <a:lstStyle/>
          <a:p>
            <a:fld id="{A080654F-A1C1-4E6A-ACE6-D27257FA771E}" type="datetimeFigureOut">
              <a:rPr lang="en-GB" smtClean="0"/>
              <a:t>14/11/2024</a:t>
            </a:fld>
            <a:endParaRPr lang="en-GB"/>
          </a:p>
        </p:txBody>
      </p:sp>
      <p:sp>
        <p:nvSpPr>
          <p:cNvPr id="5" name="Footer Placeholder 4">
            <a:extLst>
              <a:ext uri="{FF2B5EF4-FFF2-40B4-BE49-F238E27FC236}">
                <a16:creationId xmlns:a16="http://schemas.microsoft.com/office/drawing/2014/main" id="{C2AD89D7-694D-13BE-098A-38ADAF52E98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A173290-CB81-9FE6-97EA-5E3E150E9123}"/>
              </a:ext>
            </a:extLst>
          </p:cNvPr>
          <p:cNvSpPr>
            <a:spLocks noGrp="1"/>
          </p:cNvSpPr>
          <p:nvPr>
            <p:ph type="sldNum" sz="quarter" idx="12"/>
          </p:nvPr>
        </p:nvSpPr>
        <p:spPr/>
        <p:txBody>
          <a:bodyPr/>
          <a:lstStyle/>
          <a:p>
            <a:fld id="{61320D9B-9981-4D25-86BD-0737FE501E86}" type="slidenum">
              <a:rPr lang="en-GB" smtClean="0"/>
              <a:t>‹#›</a:t>
            </a:fld>
            <a:endParaRPr lang="en-GB"/>
          </a:p>
        </p:txBody>
      </p:sp>
    </p:spTree>
    <p:extLst>
      <p:ext uri="{BB962C8B-B14F-4D97-AF65-F5344CB8AC3E}">
        <p14:creationId xmlns:p14="http://schemas.microsoft.com/office/powerpoint/2010/main" val="548924332"/>
      </p:ext>
    </p:extLst>
  </p:cSld>
  <p:clrMapOvr>
    <a:masterClrMapping/>
  </p:clrMapOvr>
  <p:transition spd="slow">
    <p:push dir="u"/>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Break – Oran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D79A3A3-54DF-3E77-4A76-8EDAEB16480A}"/>
              </a:ext>
            </a:extLst>
          </p:cNvPr>
          <p:cNvSpPr/>
          <p:nvPr userDrawn="1"/>
        </p:nvSpPr>
        <p:spPr>
          <a:xfrm>
            <a:off x="0" y="0"/>
            <a:ext cx="12192000" cy="6858000"/>
          </a:xfrm>
          <a:prstGeom prst="rect">
            <a:avLst/>
          </a:prstGeom>
          <a:solidFill>
            <a:srgbClr val="F25C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a:extLst>
              <a:ext uri="{FF2B5EF4-FFF2-40B4-BE49-F238E27FC236}">
                <a16:creationId xmlns:a16="http://schemas.microsoft.com/office/drawing/2014/main" id="{F1E481D9-B17D-85C3-E2FA-CB3846145255}"/>
              </a:ext>
            </a:extLst>
          </p:cNvPr>
          <p:cNvCxnSpPr/>
          <p:nvPr userDrawn="1"/>
        </p:nvCxnSpPr>
        <p:spPr>
          <a:xfrm>
            <a:off x="437322" y="6329867"/>
            <a:ext cx="113504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25D8B120-8F8E-43FA-4FE1-8C70C05B79C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55797" y="6450647"/>
            <a:ext cx="1043726" cy="282896"/>
          </a:xfrm>
          <a:prstGeom prst="rect">
            <a:avLst/>
          </a:prstGeom>
        </p:spPr>
      </p:pic>
      <p:sp>
        <p:nvSpPr>
          <p:cNvPr id="4" name="Freeform 3">
            <a:extLst>
              <a:ext uri="{FF2B5EF4-FFF2-40B4-BE49-F238E27FC236}">
                <a16:creationId xmlns:a16="http://schemas.microsoft.com/office/drawing/2014/main" id="{DC01D972-96D0-CF75-5F7E-8C0BA823D54C}"/>
              </a:ext>
            </a:extLst>
          </p:cNvPr>
          <p:cNvSpPr/>
          <p:nvPr userDrawn="1"/>
        </p:nvSpPr>
        <p:spPr>
          <a:xfrm>
            <a:off x="7326212" y="-37147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a:extLst>
              <a:ext uri="{FF2B5EF4-FFF2-40B4-BE49-F238E27FC236}">
                <a16:creationId xmlns:a16="http://schemas.microsoft.com/office/drawing/2014/main" id="{530E657D-A196-EBD4-C995-0A9D96A7B897}"/>
              </a:ext>
            </a:extLst>
          </p:cNvPr>
          <p:cNvSpPr/>
          <p:nvPr userDrawn="1"/>
        </p:nvSpPr>
        <p:spPr>
          <a:xfrm>
            <a:off x="8354912" y="65722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1">
            <a:extLst>
              <a:ext uri="{FF2B5EF4-FFF2-40B4-BE49-F238E27FC236}">
                <a16:creationId xmlns:a16="http://schemas.microsoft.com/office/drawing/2014/main" id="{265BCD7E-F8F7-F022-E9F3-FBCFE46F6B60}"/>
              </a:ext>
            </a:extLst>
          </p:cNvPr>
          <p:cNvSpPr>
            <a:spLocks noGrp="1"/>
          </p:cNvSpPr>
          <p:nvPr>
            <p:ph type="ctrTitle"/>
          </p:nvPr>
        </p:nvSpPr>
        <p:spPr>
          <a:xfrm>
            <a:off x="461319" y="1746792"/>
            <a:ext cx="7708464" cy="2387600"/>
          </a:xfrm>
        </p:spPr>
        <p:txBody>
          <a:bodyPr anchor="b">
            <a:normAutofit/>
          </a:bodyPr>
          <a:lstStyle>
            <a:lvl1pPr algn="l">
              <a:defRPr sz="4400" b="1">
                <a:solidFill>
                  <a:schemeClr val="bg1"/>
                </a:solidFill>
              </a:defRPr>
            </a:lvl1pPr>
          </a:lstStyle>
          <a:p>
            <a:r>
              <a:rPr lang="en-GB"/>
              <a:t>Click to edit Master title style</a:t>
            </a:r>
          </a:p>
        </p:txBody>
      </p:sp>
      <p:sp>
        <p:nvSpPr>
          <p:cNvPr id="12" name="Subtitle 2">
            <a:extLst>
              <a:ext uri="{FF2B5EF4-FFF2-40B4-BE49-F238E27FC236}">
                <a16:creationId xmlns:a16="http://schemas.microsoft.com/office/drawing/2014/main" id="{4533AE71-02B0-7FC5-BD6A-385CCCDCB616}"/>
              </a:ext>
            </a:extLst>
          </p:cNvPr>
          <p:cNvSpPr>
            <a:spLocks noGrp="1"/>
          </p:cNvSpPr>
          <p:nvPr>
            <p:ph type="subTitle" idx="1"/>
          </p:nvPr>
        </p:nvSpPr>
        <p:spPr>
          <a:xfrm>
            <a:off x="461319" y="4226467"/>
            <a:ext cx="7708464"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pic>
        <p:nvPicPr>
          <p:cNvPr id="3" name="Graphic 2">
            <a:extLst>
              <a:ext uri="{FF2B5EF4-FFF2-40B4-BE49-F238E27FC236}">
                <a16:creationId xmlns:a16="http://schemas.microsoft.com/office/drawing/2014/main" id="{351BC649-1C60-7627-1F7E-97ADFF6959A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37321" y="6453435"/>
            <a:ext cx="1069347" cy="276589"/>
          </a:xfrm>
          <a:prstGeom prst="rect">
            <a:avLst/>
          </a:prstGeom>
        </p:spPr>
      </p:pic>
    </p:spTree>
    <p:extLst>
      <p:ext uri="{BB962C8B-B14F-4D97-AF65-F5344CB8AC3E}">
        <p14:creationId xmlns:p14="http://schemas.microsoft.com/office/powerpoint/2010/main" val="146517452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Break – Blu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D79A3A3-54DF-3E77-4A76-8EDAEB16480A}"/>
              </a:ext>
            </a:extLst>
          </p:cNvPr>
          <p:cNvSpPr/>
          <p:nvPr userDrawn="1"/>
        </p:nvSpPr>
        <p:spPr>
          <a:xfrm>
            <a:off x="0" y="0"/>
            <a:ext cx="12192000" cy="6858000"/>
          </a:xfrm>
          <a:prstGeom prst="rect">
            <a:avLst/>
          </a:prstGeom>
          <a:solidFill>
            <a:srgbClr val="0047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a:extLst>
              <a:ext uri="{FF2B5EF4-FFF2-40B4-BE49-F238E27FC236}">
                <a16:creationId xmlns:a16="http://schemas.microsoft.com/office/drawing/2014/main" id="{F1E481D9-B17D-85C3-E2FA-CB3846145255}"/>
              </a:ext>
            </a:extLst>
          </p:cNvPr>
          <p:cNvCxnSpPr/>
          <p:nvPr userDrawn="1"/>
        </p:nvCxnSpPr>
        <p:spPr>
          <a:xfrm>
            <a:off x="437322" y="6329867"/>
            <a:ext cx="113504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25D8B120-8F8E-43FA-4FE1-8C70C05B79C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55797" y="6450647"/>
            <a:ext cx="1043726" cy="282896"/>
          </a:xfrm>
          <a:prstGeom prst="rect">
            <a:avLst/>
          </a:prstGeom>
        </p:spPr>
      </p:pic>
      <p:sp>
        <p:nvSpPr>
          <p:cNvPr id="4" name="Freeform 3">
            <a:extLst>
              <a:ext uri="{FF2B5EF4-FFF2-40B4-BE49-F238E27FC236}">
                <a16:creationId xmlns:a16="http://schemas.microsoft.com/office/drawing/2014/main" id="{DC01D972-96D0-CF75-5F7E-8C0BA823D54C}"/>
              </a:ext>
            </a:extLst>
          </p:cNvPr>
          <p:cNvSpPr/>
          <p:nvPr userDrawn="1"/>
        </p:nvSpPr>
        <p:spPr>
          <a:xfrm>
            <a:off x="7326212" y="-37147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a:extLst>
              <a:ext uri="{FF2B5EF4-FFF2-40B4-BE49-F238E27FC236}">
                <a16:creationId xmlns:a16="http://schemas.microsoft.com/office/drawing/2014/main" id="{530E657D-A196-EBD4-C995-0A9D96A7B897}"/>
              </a:ext>
            </a:extLst>
          </p:cNvPr>
          <p:cNvSpPr/>
          <p:nvPr userDrawn="1"/>
        </p:nvSpPr>
        <p:spPr>
          <a:xfrm>
            <a:off x="8354912" y="65722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1">
            <a:extLst>
              <a:ext uri="{FF2B5EF4-FFF2-40B4-BE49-F238E27FC236}">
                <a16:creationId xmlns:a16="http://schemas.microsoft.com/office/drawing/2014/main" id="{A5DDA83F-4E4B-444C-A4B8-DCA149233537}"/>
              </a:ext>
            </a:extLst>
          </p:cNvPr>
          <p:cNvSpPr>
            <a:spLocks noGrp="1"/>
          </p:cNvSpPr>
          <p:nvPr>
            <p:ph type="ctrTitle"/>
          </p:nvPr>
        </p:nvSpPr>
        <p:spPr>
          <a:xfrm>
            <a:off x="461319" y="1746792"/>
            <a:ext cx="7708464" cy="2387600"/>
          </a:xfrm>
        </p:spPr>
        <p:txBody>
          <a:bodyPr anchor="b">
            <a:normAutofit/>
          </a:bodyPr>
          <a:lstStyle>
            <a:lvl1pPr algn="l">
              <a:defRPr sz="4400" b="1">
                <a:solidFill>
                  <a:schemeClr val="bg1"/>
                </a:solidFill>
              </a:defRPr>
            </a:lvl1pPr>
          </a:lstStyle>
          <a:p>
            <a:r>
              <a:rPr lang="en-GB"/>
              <a:t>Click to edit Master title style</a:t>
            </a:r>
          </a:p>
        </p:txBody>
      </p:sp>
      <p:sp>
        <p:nvSpPr>
          <p:cNvPr id="12" name="Subtitle 2">
            <a:extLst>
              <a:ext uri="{FF2B5EF4-FFF2-40B4-BE49-F238E27FC236}">
                <a16:creationId xmlns:a16="http://schemas.microsoft.com/office/drawing/2014/main" id="{4BEE8320-AEBC-A6C8-454B-1CA4A6F2CE31}"/>
              </a:ext>
            </a:extLst>
          </p:cNvPr>
          <p:cNvSpPr>
            <a:spLocks noGrp="1"/>
          </p:cNvSpPr>
          <p:nvPr>
            <p:ph type="subTitle" idx="1"/>
          </p:nvPr>
        </p:nvSpPr>
        <p:spPr>
          <a:xfrm>
            <a:off x="461319" y="4226467"/>
            <a:ext cx="7708464"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pic>
        <p:nvPicPr>
          <p:cNvPr id="3" name="Graphic 2">
            <a:extLst>
              <a:ext uri="{FF2B5EF4-FFF2-40B4-BE49-F238E27FC236}">
                <a16:creationId xmlns:a16="http://schemas.microsoft.com/office/drawing/2014/main" id="{0960B318-0BDC-B837-B6FF-D1C0AB10B07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37321" y="6453435"/>
            <a:ext cx="1069347" cy="276589"/>
          </a:xfrm>
          <a:prstGeom prst="rect">
            <a:avLst/>
          </a:prstGeom>
        </p:spPr>
      </p:pic>
    </p:spTree>
    <p:extLst>
      <p:ext uri="{BB962C8B-B14F-4D97-AF65-F5344CB8AC3E}">
        <p14:creationId xmlns:p14="http://schemas.microsoft.com/office/powerpoint/2010/main" val="175826637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Break – Gree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D79A3A3-54DF-3E77-4A76-8EDAEB16480A}"/>
              </a:ext>
            </a:extLst>
          </p:cNvPr>
          <p:cNvSpPr/>
          <p:nvPr userDrawn="1"/>
        </p:nvSpPr>
        <p:spPr>
          <a:xfrm>
            <a:off x="0" y="0"/>
            <a:ext cx="12192000" cy="6858000"/>
          </a:xfrm>
          <a:prstGeom prst="rect">
            <a:avLst/>
          </a:prstGeom>
          <a:solidFill>
            <a:srgbClr val="0058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a:extLst>
              <a:ext uri="{FF2B5EF4-FFF2-40B4-BE49-F238E27FC236}">
                <a16:creationId xmlns:a16="http://schemas.microsoft.com/office/drawing/2014/main" id="{F1E481D9-B17D-85C3-E2FA-CB3846145255}"/>
              </a:ext>
            </a:extLst>
          </p:cNvPr>
          <p:cNvCxnSpPr/>
          <p:nvPr userDrawn="1"/>
        </p:nvCxnSpPr>
        <p:spPr>
          <a:xfrm>
            <a:off x="437322" y="6329867"/>
            <a:ext cx="113504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25D8B120-8F8E-43FA-4FE1-8C70C05B79C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55797" y="6450647"/>
            <a:ext cx="1043726" cy="282896"/>
          </a:xfrm>
          <a:prstGeom prst="rect">
            <a:avLst/>
          </a:prstGeom>
        </p:spPr>
      </p:pic>
      <p:sp>
        <p:nvSpPr>
          <p:cNvPr id="4" name="Freeform 3">
            <a:extLst>
              <a:ext uri="{FF2B5EF4-FFF2-40B4-BE49-F238E27FC236}">
                <a16:creationId xmlns:a16="http://schemas.microsoft.com/office/drawing/2014/main" id="{DC01D972-96D0-CF75-5F7E-8C0BA823D54C}"/>
              </a:ext>
            </a:extLst>
          </p:cNvPr>
          <p:cNvSpPr/>
          <p:nvPr userDrawn="1"/>
        </p:nvSpPr>
        <p:spPr>
          <a:xfrm>
            <a:off x="7326212" y="-37147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a:extLst>
              <a:ext uri="{FF2B5EF4-FFF2-40B4-BE49-F238E27FC236}">
                <a16:creationId xmlns:a16="http://schemas.microsoft.com/office/drawing/2014/main" id="{530E657D-A196-EBD4-C995-0A9D96A7B897}"/>
              </a:ext>
            </a:extLst>
          </p:cNvPr>
          <p:cNvSpPr/>
          <p:nvPr userDrawn="1"/>
        </p:nvSpPr>
        <p:spPr>
          <a:xfrm>
            <a:off x="8354912" y="65722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1">
            <a:extLst>
              <a:ext uri="{FF2B5EF4-FFF2-40B4-BE49-F238E27FC236}">
                <a16:creationId xmlns:a16="http://schemas.microsoft.com/office/drawing/2014/main" id="{90F232AD-AD3C-FBFC-AA37-54A9F7D8579B}"/>
              </a:ext>
            </a:extLst>
          </p:cNvPr>
          <p:cNvSpPr>
            <a:spLocks noGrp="1"/>
          </p:cNvSpPr>
          <p:nvPr>
            <p:ph type="ctrTitle"/>
          </p:nvPr>
        </p:nvSpPr>
        <p:spPr>
          <a:xfrm>
            <a:off x="461319" y="1746792"/>
            <a:ext cx="7708464" cy="2387600"/>
          </a:xfrm>
        </p:spPr>
        <p:txBody>
          <a:bodyPr anchor="b">
            <a:normAutofit/>
          </a:bodyPr>
          <a:lstStyle>
            <a:lvl1pPr algn="l">
              <a:defRPr sz="4400" b="1">
                <a:solidFill>
                  <a:schemeClr val="bg1"/>
                </a:solidFill>
              </a:defRPr>
            </a:lvl1pPr>
          </a:lstStyle>
          <a:p>
            <a:r>
              <a:rPr lang="en-GB"/>
              <a:t>Click to edit Master title style</a:t>
            </a:r>
          </a:p>
        </p:txBody>
      </p:sp>
      <p:sp>
        <p:nvSpPr>
          <p:cNvPr id="12" name="Subtitle 2">
            <a:extLst>
              <a:ext uri="{FF2B5EF4-FFF2-40B4-BE49-F238E27FC236}">
                <a16:creationId xmlns:a16="http://schemas.microsoft.com/office/drawing/2014/main" id="{9CCD4EF3-4A8D-AB7E-3930-E236C4CC6824}"/>
              </a:ext>
            </a:extLst>
          </p:cNvPr>
          <p:cNvSpPr>
            <a:spLocks noGrp="1"/>
          </p:cNvSpPr>
          <p:nvPr>
            <p:ph type="subTitle" idx="1"/>
          </p:nvPr>
        </p:nvSpPr>
        <p:spPr>
          <a:xfrm>
            <a:off x="461319" y="4226467"/>
            <a:ext cx="7708464"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pic>
        <p:nvPicPr>
          <p:cNvPr id="3" name="Graphic 2">
            <a:extLst>
              <a:ext uri="{FF2B5EF4-FFF2-40B4-BE49-F238E27FC236}">
                <a16:creationId xmlns:a16="http://schemas.microsoft.com/office/drawing/2014/main" id="{C398AE04-C18A-031D-9518-81FC6544238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37321" y="6453435"/>
            <a:ext cx="1069347" cy="276589"/>
          </a:xfrm>
          <a:prstGeom prst="rect">
            <a:avLst/>
          </a:prstGeom>
        </p:spPr>
      </p:pic>
    </p:spTree>
    <p:extLst>
      <p:ext uri="{BB962C8B-B14F-4D97-AF65-F5344CB8AC3E}">
        <p14:creationId xmlns:p14="http://schemas.microsoft.com/office/powerpoint/2010/main" val="264276819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Break – White">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CC84CCE7-4ECF-9467-06D0-2E1208A4D140}"/>
              </a:ext>
            </a:extLst>
          </p:cNvPr>
          <p:cNvSpPr/>
          <p:nvPr userDrawn="1"/>
        </p:nvSpPr>
        <p:spPr>
          <a:xfrm>
            <a:off x="7326212" y="-37147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rgbClr val="231F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a:extLst>
              <a:ext uri="{FF2B5EF4-FFF2-40B4-BE49-F238E27FC236}">
                <a16:creationId xmlns:a16="http://schemas.microsoft.com/office/drawing/2014/main" id="{2DBB113E-374C-1F81-D46D-E3665FE5A0BB}"/>
              </a:ext>
            </a:extLst>
          </p:cNvPr>
          <p:cNvSpPr/>
          <p:nvPr userDrawn="1"/>
        </p:nvSpPr>
        <p:spPr>
          <a:xfrm>
            <a:off x="8354912" y="65722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rgbClr val="F25C2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
            <a:extLst>
              <a:ext uri="{FF2B5EF4-FFF2-40B4-BE49-F238E27FC236}">
                <a16:creationId xmlns:a16="http://schemas.microsoft.com/office/drawing/2014/main" id="{F9403977-82EE-7213-60AE-AD5E31493DD2}"/>
              </a:ext>
            </a:extLst>
          </p:cNvPr>
          <p:cNvSpPr>
            <a:spLocks noGrp="1"/>
          </p:cNvSpPr>
          <p:nvPr>
            <p:ph type="ctrTitle"/>
          </p:nvPr>
        </p:nvSpPr>
        <p:spPr>
          <a:xfrm>
            <a:off x="461319" y="1746792"/>
            <a:ext cx="7708464" cy="2387600"/>
          </a:xfrm>
        </p:spPr>
        <p:txBody>
          <a:bodyPr anchor="b">
            <a:normAutofit/>
          </a:bodyPr>
          <a:lstStyle>
            <a:lvl1pPr algn="l">
              <a:defRPr sz="4400" b="1">
                <a:solidFill>
                  <a:schemeClr val="tx1"/>
                </a:solidFill>
              </a:defRPr>
            </a:lvl1pPr>
          </a:lstStyle>
          <a:p>
            <a:r>
              <a:rPr lang="en-GB"/>
              <a:t>Click to edit Master title style</a:t>
            </a:r>
          </a:p>
        </p:txBody>
      </p:sp>
      <p:sp>
        <p:nvSpPr>
          <p:cNvPr id="7" name="Subtitle 2">
            <a:extLst>
              <a:ext uri="{FF2B5EF4-FFF2-40B4-BE49-F238E27FC236}">
                <a16:creationId xmlns:a16="http://schemas.microsoft.com/office/drawing/2014/main" id="{8D908299-8458-85E8-8FB0-ADF62E0A3AFC}"/>
              </a:ext>
            </a:extLst>
          </p:cNvPr>
          <p:cNvSpPr>
            <a:spLocks noGrp="1"/>
          </p:cNvSpPr>
          <p:nvPr>
            <p:ph type="subTitle" idx="1"/>
          </p:nvPr>
        </p:nvSpPr>
        <p:spPr>
          <a:xfrm>
            <a:off x="461319" y="4226467"/>
            <a:ext cx="7708464" cy="1655762"/>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Tree>
    <p:extLst>
      <p:ext uri="{BB962C8B-B14F-4D97-AF65-F5344CB8AC3E}">
        <p14:creationId xmlns:p14="http://schemas.microsoft.com/office/powerpoint/2010/main" val="229275970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Content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CF506-9496-1C8A-9406-D2ADA562CCA3}"/>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6AF4EEB6-69E4-8BFA-4D13-1D02A86F19D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82215225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Only" preserve="1">
  <p:cSld name="Content Page – 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C082C-F282-C4A1-D6A5-410A762E5633}"/>
              </a:ext>
            </a:extLst>
          </p:cNvPr>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212543744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Side Header – Blac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B9CA754-611B-E49A-1AC5-E4AD770FD6F3}"/>
              </a:ext>
            </a:extLst>
          </p:cNvPr>
          <p:cNvSpPr/>
          <p:nvPr userDrawn="1"/>
        </p:nvSpPr>
        <p:spPr>
          <a:xfrm>
            <a:off x="0" y="0"/>
            <a:ext cx="3729038" cy="6858000"/>
          </a:xfrm>
          <a:prstGeom prst="rect">
            <a:avLst/>
          </a:prstGeom>
          <a:solidFill>
            <a:srgbClr val="231F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4B8C082C-F282-C4A1-D6A5-410A762E5633}"/>
              </a:ext>
            </a:extLst>
          </p:cNvPr>
          <p:cNvSpPr>
            <a:spLocks noGrp="1"/>
          </p:cNvSpPr>
          <p:nvPr>
            <p:ph type="title"/>
          </p:nvPr>
        </p:nvSpPr>
        <p:spPr>
          <a:xfrm>
            <a:off x="437323" y="700087"/>
            <a:ext cx="2648778" cy="914401"/>
          </a:xfrm>
        </p:spPr>
        <p:txBody>
          <a:bodyPr anchor="t" anchorCtr="0">
            <a:normAutofit/>
          </a:bodyPr>
          <a:lstStyle>
            <a:lvl1pPr>
              <a:defRPr sz="2800">
                <a:solidFill>
                  <a:schemeClr val="bg1"/>
                </a:solidFill>
              </a:defRPr>
            </a:lvl1pPr>
          </a:lstStyle>
          <a:p>
            <a:r>
              <a:rPr lang="en-GB"/>
              <a:t>Click to edit Master title style</a:t>
            </a:r>
          </a:p>
        </p:txBody>
      </p:sp>
      <p:sp>
        <p:nvSpPr>
          <p:cNvPr id="6" name="Rectangle 5">
            <a:extLst>
              <a:ext uri="{FF2B5EF4-FFF2-40B4-BE49-F238E27FC236}">
                <a16:creationId xmlns:a16="http://schemas.microsoft.com/office/drawing/2014/main" id="{65A87C4F-C810-30A0-541E-A7C954B33A26}"/>
              </a:ext>
            </a:extLst>
          </p:cNvPr>
          <p:cNvSpPr/>
          <p:nvPr userDrawn="1"/>
        </p:nvSpPr>
        <p:spPr>
          <a:xfrm>
            <a:off x="3729038" y="5529262"/>
            <a:ext cx="337309" cy="132873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 Placeholder 13">
            <a:extLst>
              <a:ext uri="{FF2B5EF4-FFF2-40B4-BE49-F238E27FC236}">
                <a16:creationId xmlns:a16="http://schemas.microsoft.com/office/drawing/2014/main" id="{54789D21-7E5C-FAAB-81A8-2F8A9CB1A879}"/>
              </a:ext>
            </a:extLst>
          </p:cNvPr>
          <p:cNvSpPr>
            <a:spLocks noGrp="1"/>
          </p:cNvSpPr>
          <p:nvPr>
            <p:ph type="body" sz="quarter" idx="10"/>
          </p:nvPr>
        </p:nvSpPr>
        <p:spPr>
          <a:xfrm>
            <a:off x="436563" y="2429669"/>
            <a:ext cx="2882900" cy="3802166"/>
          </a:xfrm>
        </p:spPr>
        <p:txBody>
          <a:bodyPr/>
          <a:lstStyle>
            <a:lvl1pPr marL="0" indent="0">
              <a:buNone/>
              <a:defRPr sz="1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a:t>Click to edit Master text styles</a:t>
            </a:r>
          </a:p>
        </p:txBody>
      </p:sp>
      <p:sp>
        <p:nvSpPr>
          <p:cNvPr id="8" name="Text Placeholder 13">
            <a:extLst>
              <a:ext uri="{FF2B5EF4-FFF2-40B4-BE49-F238E27FC236}">
                <a16:creationId xmlns:a16="http://schemas.microsoft.com/office/drawing/2014/main" id="{56C2F28A-39F6-1A2E-EA00-B646BC78457D}"/>
              </a:ext>
            </a:extLst>
          </p:cNvPr>
          <p:cNvSpPr>
            <a:spLocks noGrp="1"/>
          </p:cNvSpPr>
          <p:nvPr>
            <p:ph type="body" sz="quarter" idx="11"/>
          </p:nvPr>
        </p:nvSpPr>
        <p:spPr>
          <a:xfrm>
            <a:off x="4094163" y="2429668"/>
            <a:ext cx="7661274" cy="3802167"/>
          </a:xfrm>
        </p:spPr>
        <p:txBody>
          <a:bodyPr/>
          <a:lstStyle>
            <a:lvl1pPr marL="0" indent="0">
              <a:buNone/>
              <a:defRPr sz="1800">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a:t>Click to edit Master text styles</a:t>
            </a:r>
          </a:p>
        </p:txBody>
      </p:sp>
      <p:pic>
        <p:nvPicPr>
          <p:cNvPr id="4" name="Graphic 3">
            <a:extLst>
              <a:ext uri="{FF2B5EF4-FFF2-40B4-BE49-F238E27FC236}">
                <a16:creationId xmlns:a16="http://schemas.microsoft.com/office/drawing/2014/main" id="{603A339D-08F0-23AE-998C-EB6F84D90FB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66347" y="6453436"/>
            <a:ext cx="1069347" cy="276589"/>
          </a:xfrm>
          <a:prstGeom prst="rect">
            <a:avLst/>
          </a:prstGeom>
        </p:spPr>
      </p:pic>
    </p:spTree>
    <p:extLst>
      <p:ext uri="{BB962C8B-B14F-4D97-AF65-F5344CB8AC3E}">
        <p14:creationId xmlns:p14="http://schemas.microsoft.com/office/powerpoint/2010/main" val="179390339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Side Header – Pi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B9CA754-611B-E49A-1AC5-E4AD770FD6F3}"/>
              </a:ext>
            </a:extLst>
          </p:cNvPr>
          <p:cNvSpPr/>
          <p:nvPr userDrawn="1"/>
        </p:nvSpPr>
        <p:spPr>
          <a:xfrm>
            <a:off x="0" y="0"/>
            <a:ext cx="3729038" cy="6858000"/>
          </a:xfrm>
          <a:prstGeom prst="rect">
            <a:avLst/>
          </a:prstGeom>
          <a:solidFill>
            <a:srgbClr val="ED11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4B8C082C-F282-C4A1-D6A5-410A762E5633}"/>
              </a:ext>
            </a:extLst>
          </p:cNvPr>
          <p:cNvSpPr>
            <a:spLocks noGrp="1"/>
          </p:cNvSpPr>
          <p:nvPr>
            <p:ph type="title"/>
          </p:nvPr>
        </p:nvSpPr>
        <p:spPr>
          <a:xfrm>
            <a:off x="437323" y="700087"/>
            <a:ext cx="2648778" cy="914401"/>
          </a:xfrm>
        </p:spPr>
        <p:txBody>
          <a:bodyPr anchor="t" anchorCtr="0">
            <a:normAutofit/>
          </a:bodyPr>
          <a:lstStyle>
            <a:lvl1pPr>
              <a:defRPr sz="2800">
                <a:solidFill>
                  <a:schemeClr val="bg1"/>
                </a:solidFill>
              </a:defRPr>
            </a:lvl1pPr>
          </a:lstStyle>
          <a:p>
            <a:r>
              <a:rPr lang="en-GB"/>
              <a:t>Click to edit Master title style</a:t>
            </a:r>
          </a:p>
        </p:txBody>
      </p:sp>
      <p:sp>
        <p:nvSpPr>
          <p:cNvPr id="6" name="Rectangle 5">
            <a:extLst>
              <a:ext uri="{FF2B5EF4-FFF2-40B4-BE49-F238E27FC236}">
                <a16:creationId xmlns:a16="http://schemas.microsoft.com/office/drawing/2014/main" id="{65A87C4F-C810-30A0-541E-A7C954B33A26}"/>
              </a:ext>
            </a:extLst>
          </p:cNvPr>
          <p:cNvSpPr/>
          <p:nvPr userDrawn="1"/>
        </p:nvSpPr>
        <p:spPr>
          <a:xfrm>
            <a:off x="3729038" y="5529262"/>
            <a:ext cx="337309" cy="132873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13">
            <a:extLst>
              <a:ext uri="{FF2B5EF4-FFF2-40B4-BE49-F238E27FC236}">
                <a16:creationId xmlns:a16="http://schemas.microsoft.com/office/drawing/2014/main" id="{5C9AD746-8AAF-32BB-41ED-F8669B22955C}"/>
              </a:ext>
            </a:extLst>
          </p:cNvPr>
          <p:cNvSpPr>
            <a:spLocks noGrp="1"/>
          </p:cNvSpPr>
          <p:nvPr>
            <p:ph type="body" sz="quarter" idx="10"/>
          </p:nvPr>
        </p:nvSpPr>
        <p:spPr>
          <a:xfrm>
            <a:off x="436563" y="2429669"/>
            <a:ext cx="2882900" cy="3802166"/>
          </a:xfrm>
        </p:spPr>
        <p:txBody>
          <a:bodyPr/>
          <a:lstStyle>
            <a:lvl1pPr marL="0" indent="0">
              <a:buNone/>
              <a:defRPr sz="1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a:t>Click to edit Master text styles</a:t>
            </a:r>
          </a:p>
        </p:txBody>
      </p:sp>
      <p:sp>
        <p:nvSpPr>
          <p:cNvPr id="8" name="Text Placeholder 13">
            <a:extLst>
              <a:ext uri="{FF2B5EF4-FFF2-40B4-BE49-F238E27FC236}">
                <a16:creationId xmlns:a16="http://schemas.microsoft.com/office/drawing/2014/main" id="{555CCE80-390D-B5FE-F5BB-05AACE0E1435}"/>
              </a:ext>
            </a:extLst>
          </p:cNvPr>
          <p:cNvSpPr>
            <a:spLocks noGrp="1"/>
          </p:cNvSpPr>
          <p:nvPr>
            <p:ph type="body" sz="quarter" idx="11"/>
          </p:nvPr>
        </p:nvSpPr>
        <p:spPr>
          <a:xfrm>
            <a:off x="4094163" y="2429668"/>
            <a:ext cx="7661274" cy="3802167"/>
          </a:xfrm>
        </p:spPr>
        <p:txBody>
          <a:bodyPr/>
          <a:lstStyle>
            <a:lvl1pPr marL="0" indent="0">
              <a:buNone/>
              <a:defRPr sz="1800">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a:t>Click to edit Master text styles</a:t>
            </a:r>
          </a:p>
        </p:txBody>
      </p:sp>
      <p:pic>
        <p:nvPicPr>
          <p:cNvPr id="5" name="Graphic 4">
            <a:extLst>
              <a:ext uri="{FF2B5EF4-FFF2-40B4-BE49-F238E27FC236}">
                <a16:creationId xmlns:a16="http://schemas.microsoft.com/office/drawing/2014/main" id="{F5511449-1391-DD85-CF2D-05EDFC2D2AA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66347" y="6453436"/>
            <a:ext cx="1069347" cy="276589"/>
          </a:xfrm>
          <a:prstGeom prst="rect">
            <a:avLst/>
          </a:prstGeom>
        </p:spPr>
      </p:pic>
    </p:spTree>
    <p:extLst>
      <p:ext uri="{BB962C8B-B14F-4D97-AF65-F5344CB8AC3E}">
        <p14:creationId xmlns:p14="http://schemas.microsoft.com/office/powerpoint/2010/main" val="423364754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Side Header – Teal">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B9CA754-611B-E49A-1AC5-E4AD770FD6F3}"/>
              </a:ext>
            </a:extLst>
          </p:cNvPr>
          <p:cNvSpPr/>
          <p:nvPr userDrawn="1"/>
        </p:nvSpPr>
        <p:spPr>
          <a:xfrm>
            <a:off x="0" y="0"/>
            <a:ext cx="3729038" cy="6858000"/>
          </a:xfrm>
          <a:prstGeom prst="rect">
            <a:avLst/>
          </a:prstGeom>
          <a:solidFill>
            <a:srgbClr val="33A3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4B8C082C-F282-C4A1-D6A5-410A762E5633}"/>
              </a:ext>
            </a:extLst>
          </p:cNvPr>
          <p:cNvSpPr>
            <a:spLocks noGrp="1"/>
          </p:cNvSpPr>
          <p:nvPr>
            <p:ph type="title"/>
          </p:nvPr>
        </p:nvSpPr>
        <p:spPr>
          <a:xfrm>
            <a:off x="437323" y="700087"/>
            <a:ext cx="2648778" cy="914401"/>
          </a:xfrm>
        </p:spPr>
        <p:txBody>
          <a:bodyPr anchor="t" anchorCtr="0">
            <a:normAutofit/>
          </a:bodyPr>
          <a:lstStyle>
            <a:lvl1pPr>
              <a:defRPr sz="2800">
                <a:solidFill>
                  <a:schemeClr val="bg1"/>
                </a:solidFill>
              </a:defRPr>
            </a:lvl1pPr>
          </a:lstStyle>
          <a:p>
            <a:r>
              <a:rPr lang="en-GB"/>
              <a:t>Click to edit Master title style</a:t>
            </a:r>
          </a:p>
        </p:txBody>
      </p:sp>
      <p:sp>
        <p:nvSpPr>
          <p:cNvPr id="6" name="Rectangle 5">
            <a:extLst>
              <a:ext uri="{FF2B5EF4-FFF2-40B4-BE49-F238E27FC236}">
                <a16:creationId xmlns:a16="http://schemas.microsoft.com/office/drawing/2014/main" id="{65A87C4F-C810-30A0-541E-A7C954B33A26}"/>
              </a:ext>
            </a:extLst>
          </p:cNvPr>
          <p:cNvSpPr/>
          <p:nvPr userDrawn="1"/>
        </p:nvSpPr>
        <p:spPr>
          <a:xfrm>
            <a:off x="3729038" y="5529262"/>
            <a:ext cx="337309" cy="132873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13">
            <a:extLst>
              <a:ext uri="{FF2B5EF4-FFF2-40B4-BE49-F238E27FC236}">
                <a16:creationId xmlns:a16="http://schemas.microsoft.com/office/drawing/2014/main" id="{FE65A941-DAE1-859D-30AB-1BC42B6A512F}"/>
              </a:ext>
            </a:extLst>
          </p:cNvPr>
          <p:cNvSpPr>
            <a:spLocks noGrp="1"/>
          </p:cNvSpPr>
          <p:nvPr>
            <p:ph type="body" sz="quarter" idx="10"/>
          </p:nvPr>
        </p:nvSpPr>
        <p:spPr>
          <a:xfrm>
            <a:off x="436563" y="2429669"/>
            <a:ext cx="2882900" cy="3802166"/>
          </a:xfrm>
        </p:spPr>
        <p:txBody>
          <a:bodyPr/>
          <a:lstStyle>
            <a:lvl1pPr marL="0" indent="0">
              <a:buNone/>
              <a:defRPr sz="1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a:t>Click to edit Master text styles</a:t>
            </a:r>
          </a:p>
        </p:txBody>
      </p:sp>
      <p:sp>
        <p:nvSpPr>
          <p:cNvPr id="8" name="Text Placeholder 13">
            <a:extLst>
              <a:ext uri="{FF2B5EF4-FFF2-40B4-BE49-F238E27FC236}">
                <a16:creationId xmlns:a16="http://schemas.microsoft.com/office/drawing/2014/main" id="{9B9EE1F1-AA5C-A6A7-185B-EC6FD9FA74A0}"/>
              </a:ext>
            </a:extLst>
          </p:cNvPr>
          <p:cNvSpPr>
            <a:spLocks noGrp="1"/>
          </p:cNvSpPr>
          <p:nvPr>
            <p:ph type="body" sz="quarter" idx="11"/>
          </p:nvPr>
        </p:nvSpPr>
        <p:spPr>
          <a:xfrm>
            <a:off x="4094163" y="2429668"/>
            <a:ext cx="7661274" cy="3802167"/>
          </a:xfrm>
        </p:spPr>
        <p:txBody>
          <a:bodyPr/>
          <a:lstStyle>
            <a:lvl1pPr marL="0" indent="0">
              <a:buNone/>
              <a:defRPr sz="1800">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a:t>Click to edit Master text styles</a:t>
            </a:r>
          </a:p>
        </p:txBody>
      </p:sp>
      <p:pic>
        <p:nvPicPr>
          <p:cNvPr id="5" name="Graphic 4">
            <a:extLst>
              <a:ext uri="{FF2B5EF4-FFF2-40B4-BE49-F238E27FC236}">
                <a16:creationId xmlns:a16="http://schemas.microsoft.com/office/drawing/2014/main" id="{EB759C89-B703-BB24-3E1F-12693F10798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66347" y="6453436"/>
            <a:ext cx="1069347" cy="276589"/>
          </a:xfrm>
          <a:prstGeom prst="rect">
            <a:avLst/>
          </a:prstGeom>
        </p:spPr>
      </p:pic>
    </p:spTree>
    <p:extLst>
      <p:ext uri="{BB962C8B-B14F-4D97-AF65-F5344CB8AC3E}">
        <p14:creationId xmlns:p14="http://schemas.microsoft.com/office/powerpoint/2010/main" val="400847586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Side Header – Purp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B9CA754-611B-E49A-1AC5-E4AD770FD6F3}"/>
              </a:ext>
            </a:extLst>
          </p:cNvPr>
          <p:cNvSpPr/>
          <p:nvPr userDrawn="1"/>
        </p:nvSpPr>
        <p:spPr>
          <a:xfrm>
            <a:off x="0" y="0"/>
            <a:ext cx="3729038" cy="6858000"/>
          </a:xfrm>
          <a:prstGeom prst="rect">
            <a:avLst/>
          </a:prstGeom>
          <a:solidFill>
            <a:srgbClr val="8F3E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4B8C082C-F282-C4A1-D6A5-410A762E5633}"/>
              </a:ext>
            </a:extLst>
          </p:cNvPr>
          <p:cNvSpPr>
            <a:spLocks noGrp="1"/>
          </p:cNvSpPr>
          <p:nvPr>
            <p:ph type="title"/>
          </p:nvPr>
        </p:nvSpPr>
        <p:spPr>
          <a:xfrm>
            <a:off x="437323" y="700087"/>
            <a:ext cx="2648778" cy="914401"/>
          </a:xfrm>
        </p:spPr>
        <p:txBody>
          <a:bodyPr anchor="t" anchorCtr="0">
            <a:normAutofit/>
          </a:bodyPr>
          <a:lstStyle>
            <a:lvl1pPr>
              <a:defRPr sz="2800">
                <a:solidFill>
                  <a:schemeClr val="bg1"/>
                </a:solidFill>
              </a:defRPr>
            </a:lvl1pPr>
          </a:lstStyle>
          <a:p>
            <a:r>
              <a:rPr lang="en-GB"/>
              <a:t>Click to edit Master title style</a:t>
            </a:r>
          </a:p>
        </p:txBody>
      </p:sp>
      <p:sp>
        <p:nvSpPr>
          <p:cNvPr id="6" name="Rectangle 5">
            <a:extLst>
              <a:ext uri="{FF2B5EF4-FFF2-40B4-BE49-F238E27FC236}">
                <a16:creationId xmlns:a16="http://schemas.microsoft.com/office/drawing/2014/main" id="{65A87C4F-C810-30A0-541E-A7C954B33A26}"/>
              </a:ext>
            </a:extLst>
          </p:cNvPr>
          <p:cNvSpPr/>
          <p:nvPr userDrawn="1"/>
        </p:nvSpPr>
        <p:spPr>
          <a:xfrm>
            <a:off x="3729038" y="5529262"/>
            <a:ext cx="337309" cy="132873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13">
            <a:extLst>
              <a:ext uri="{FF2B5EF4-FFF2-40B4-BE49-F238E27FC236}">
                <a16:creationId xmlns:a16="http://schemas.microsoft.com/office/drawing/2014/main" id="{838F7C98-6BE4-56EA-EBFB-8EFA857AC7AF}"/>
              </a:ext>
            </a:extLst>
          </p:cNvPr>
          <p:cNvSpPr>
            <a:spLocks noGrp="1"/>
          </p:cNvSpPr>
          <p:nvPr>
            <p:ph type="body" sz="quarter" idx="10"/>
          </p:nvPr>
        </p:nvSpPr>
        <p:spPr>
          <a:xfrm>
            <a:off x="436563" y="2429669"/>
            <a:ext cx="2882900" cy="3802166"/>
          </a:xfrm>
        </p:spPr>
        <p:txBody>
          <a:bodyPr/>
          <a:lstStyle>
            <a:lvl1pPr marL="0" indent="0">
              <a:buNone/>
              <a:defRPr sz="1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a:t>Click to edit Master text styles</a:t>
            </a:r>
          </a:p>
        </p:txBody>
      </p:sp>
      <p:sp>
        <p:nvSpPr>
          <p:cNvPr id="8" name="Text Placeholder 13">
            <a:extLst>
              <a:ext uri="{FF2B5EF4-FFF2-40B4-BE49-F238E27FC236}">
                <a16:creationId xmlns:a16="http://schemas.microsoft.com/office/drawing/2014/main" id="{44F84C44-08AB-B390-6F01-09AB03A4D172}"/>
              </a:ext>
            </a:extLst>
          </p:cNvPr>
          <p:cNvSpPr>
            <a:spLocks noGrp="1"/>
          </p:cNvSpPr>
          <p:nvPr>
            <p:ph type="body" sz="quarter" idx="11"/>
          </p:nvPr>
        </p:nvSpPr>
        <p:spPr>
          <a:xfrm>
            <a:off x="4094163" y="2429668"/>
            <a:ext cx="7661274" cy="3802167"/>
          </a:xfrm>
        </p:spPr>
        <p:txBody>
          <a:bodyPr/>
          <a:lstStyle>
            <a:lvl1pPr marL="0" indent="0">
              <a:buNone/>
              <a:defRPr sz="1800">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a:t>Click to edit Master text styles</a:t>
            </a:r>
          </a:p>
        </p:txBody>
      </p:sp>
      <p:pic>
        <p:nvPicPr>
          <p:cNvPr id="5" name="Graphic 4">
            <a:extLst>
              <a:ext uri="{FF2B5EF4-FFF2-40B4-BE49-F238E27FC236}">
                <a16:creationId xmlns:a16="http://schemas.microsoft.com/office/drawing/2014/main" id="{D4B3A58B-F929-7881-94DB-2864F07BBD1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66347" y="6453436"/>
            <a:ext cx="1069347" cy="276589"/>
          </a:xfrm>
          <a:prstGeom prst="rect">
            <a:avLst/>
          </a:prstGeom>
        </p:spPr>
      </p:pic>
    </p:spTree>
    <p:extLst>
      <p:ext uri="{BB962C8B-B14F-4D97-AF65-F5344CB8AC3E}">
        <p14:creationId xmlns:p14="http://schemas.microsoft.com/office/powerpoint/2010/main" val="32271191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96777-470D-C524-ECE0-268BDBA21E6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8A025A1-7E9B-4063-8CD6-707A676FA35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7076D1A-B61A-1963-343F-C23CE6090378}"/>
              </a:ext>
            </a:extLst>
          </p:cNvPr>
          <p:cNvSpPr>
            <a:spLocks noGrp="1"/>
          </p:cNvSpPr>
          <p:nvPr>
            <p:ph type="dt" sz="half" idx="10"/>
          </p:nvPr>
        </p:nvSpPr>
        <p:spPr/>
        <p:txBody>
          <a:bodyPr/>
          <a:lstStyle/>
          <a:p>
            <a:fld id="{A080654F-A1C1-4E6A-ACE6-D27257FA771E}" type="datetimeFigureOut">
              <a:rPr lang="en-GB" smtClean="0"/>
              <a:t>14/11/2024</a:t>
            </a:fld>
            <a:endParaRPr lang="en-GB"/>
          </a:p>
        </p:txBody>
      </p:sp>
      <p:sp>
        <p:nvSpPr>
          <p:cNvPr id="5" name="Footer Placeholder 4">
            <a:extLst>
              <a:ext uri="{FF2B5EF4-FFF2-40B4-BE49-F238E27FC236}">
                <a16:creationId xmlns:a16="http://schemas.microsoft.com/office/drawing/2014/main" id="{B3DD4190-D70A-D0DC-7BFA-BF67E4FCD52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4B5FE14-F313-156C-A5AA-6D32B31353FA}"/>
              </a:ext>
            </a:extLst>
          </p:cNvPr>
          <p:cNvSpPr>
            <a:spLocks noGrp="1"/>
          </p:cNvSpPr>
          <p:nvPr>
            <p:ph type="sldNum" sz="quarter" idx="12"/>
          </p:nvPr>
        </p:nvSpPr>
        <p:spPr/>
        <p:txBody>
          <a:bodyPr/>
          <a:lstStyle/>
          <a:p>
            <a:fld id="{61320D9B-9981-4D25-86BD-0737FE501E86}" type="slidenum">
              <a:rPr lang="en-GB" smtClean="0"/>
              <a:t>‹#›</a:t>
            </a:fld>
            <a:endParaRPr lang="en-GB"/>
          </a:p>
        </p:txBody>
      </p:sp>
    </p:spTree>
    <p:extLst>
      <p:ext uri="{BB962C8B-B14F-4D97-AF65-F5344CB8AC3E}">
        <p14:creationId xmlns:p14="http://schemas.microsoft.com/office/powerpoint/2010/main" val="250914921"/>
      </p:ext>
    </p:extLst>
  </p:cSld>
  <p:clrMapOvr>
    <a:masterClrMapping/>
  </p:clrMapOvr>
  <p:transition spd="slow">
    <p:push dir="u"/>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Side Header – Orang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B9CA754-611B-E49A-1AC5-E4AD770FD6F3}"/>
              </a:ext>
            </a:extLst>
          </p:cNvPr>
          <p:cNvSpPr/>
          <p:nvPr userDrawn="1"/>
        </p:nvSpPr>
        <p:spPr>
          <a:xfrm>
            <a:off x="0" y="0"/>
            <a:ext cx="3729038" cy="6858000"/>
          </a:xfrm>
          <a:prstGeom prst="rect">
            <a:avLst/>
          </a:prstGeom>
          <a:solidFill>
            <a:srgbClr val="F25C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4B8C082C-F282-C4A1-D6A5-410A762E5633}"/>
              </a:ext>
            </a:extLst>
          </p:cNvPr>
          <p:cNvSpPr>
            <a:spLocks noGrp="1"/>
          </p:cNvSpPr>
          <p:nvPr>
            <p:ph type="title"/>
          </p:nvPr>
        </p:nvSpPr>
        <p:spPr>
          <a:xfrm>
            <a:off x="437323" y="700087"/>
            <a:ext cx="2648778" cy="914401"/>
          </a:xfrm>
        </p:spPr>
        <p:txBody>
          <a:bodyPr anchor="t" anchorCtr="0">
            <a:normAutofit/>
          </a:bodyPr>
          <a:lstStyle>
            <a:lvl1pPr>
              <a:defRPr sz="2800">
                <a:solidFill>
                  <a:schemeClr val="bg1"/>
                </a:solidFill>
              </a:defRPr>
            </a:lvl1pPr>
          </a:lstStyle>
          <a:p>
            <a:r>
              <a:rPr lang="en-GB"/>
              <a:t>Click to edit Master title style</a:t>
            </a:r>
          </a:p>
        </p:txBody>
      </p:sp>
      <p:sp>
        <p:nvSpPr>
          <p:cNvPr id="6" name="Rectangle 5">
            <a:extLst>
              <a:ext uri="{FF2B5EF4-FFF2-40B4-BE49-F238E27FC236}">
                <a16:creationId xmlns:a16="http://schemas.microsoft.com/office/drawing/2014/main" id="{65A87C4F-C810-30A0-541E-A7C954B33A26}"/>
              </a:ext>
            </a:extLst>
          </p:cNvPr>
          <p:cNvSpPr/>
          <p:nvPr userDrawn="1"/>
        </p:nvSpPr>
        <p:spPr>
          <a:xfrm>
            <a:off x="3729038" y="5529262"/>
            <a:ext cx="337309" cy="132873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13">
            <a:extLst>
              <a:ext uri="{FF2B5EF4-FFF2-40B4-BE49-F238E27FC236}">
                <a16:creationId xmlns:a16="http://schemas.microsoft.com/office/drawing/2014/main" id="{ACA1FD6D-10E9-9270-E962-794BE44D412D}"/>
              </a:ext>
            </a:extLst>
          </p:cNvPr>
          <p:cNvSpPr>
            <a:spLocks noGrp="1"/>
          </p:cNvSpPr>
          <p:nvPr>
            <p:ph type="body" sz="quarter" idx="10"/>
          </p:nvPr>
        </p:nvSpPr>
        <p:spPr>
          <a:xfrm>
            <a:off x="436563" y="2429669"/>
            <a:ext cx="2882900" cy="3802166"/>
          </a:xfrm>
        </p:spPr>
        <p:txBody>
          <a:bodyPr/>
          <a:lstStyle>
            <a:lvl1pPr marL="0" indent="0">
              <a:buNone/>
              <a:defRPr sz="1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a:t>Click to edit Master text styles</a:t>
            </a:r>
          </a:p>
        </p:txBody>
      </p:sp>
      <p:sp>
        <p:nvSpPr>
          <p:cNvPr id="8" name="Text Placeholder 13">
            <a:extLst>
              <a:ext uri="{FF2B5EF4-FFF2-40B4-BE49-F238E27FC236}">
                <a16:creationId xmlns:a16="http://schemas.microsoft.com/office/drawing/2014/main" id="{A063C6A0-7CF0-952C-6860-50426937F0AA}"/>
              </a:ext>
            </a:extLst>
          </p:cNvPr>
          <p:cNvSpPr>
            <a:spLocks noGrp="1"/>
          </p:cNvSpPr>
          <p:nvPr>
            <p:ph type="body" sz="quarter" idx="11"/>
          </p:nvPr>
        </p:nvSpPr>
        <p:spPr>
          <a:xfrm>
            <a:off x="4094163" y="2429668"/>
            <a:ext cx="7661274" cy="3802167"/>
          </a:xfrm>
        </p:spPr>
        <p:txBody>
          <a:bodyPr/>
          <a:lstStyle>
            <a:lvl1pPr marL="0" indent="0">
              <a:buNone/>
              <a:defRPr sz="1800">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a:t>Click to edit Master text styles</a:t>
            </a:r>
          </a:p>
        </p:txBody>
      </p:sp>
      <p:pic>
        <p:nvPicPr>
          <p:cNvPr id="5" name="Graphic 4">
            <a:extLst>
              <a:ext uri="{FF2B5EF4-FFF2-40B4-BE49-F238E27FC236}">
                <a16:creationId xmlns:a16="http://schemas.microsoft.com/office/drawing/2014/main" id="{BE086775-3E87-83A8-CF54-87888B7F767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66347" y="6453436"/>
            <a:ext cx="1069347" cy="276589"/>
          </a:xfrm>
          <a:prstGeom prst="rect">
            <a:avLst/>
          </a:prstGeom>
        </p:spPr>
      </p:pic>
    </p:spTree>
    <p:extLst>
      <p:ext uri="{BB962C8B-B14F-4D97-AF65-F5344CB8AC3E}">
        <p14:creationId xmlns:p14="http://schemas.microsoft.com/office/powerpoint/2010/main" val="166540514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Side Header –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B9CA754-611B-E49A-1AC5-E4AD770FD6F3}"/>
              </a:ext>
            </a:extLst>
          </p:cNvPr>
          <p:cNvSpPr/>
          <p:nvPr userDrawn="1"/>
        </p:nvSpPr>
        <p:spPr>
          <a:xfrm>
            <a:off x="0" y="0"/>
            <a:ext cx="3729038" cy="6858000"/>
          </a:xfrm>
          <a:prstGeom prst="rect">
            <a:avLst/>
          </a:prstGeom>
          <a:solidFill>
            <a:srgbClr val="0047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4B8C082C-F282-C4A1-D6A5-410A762E5633}"/>
              </a:ext>
            </a:extLst>
          </p:cNvPr>
          <p:cNvSpPr>
            <a:spLocks noGrp="1"/>
          </p:cNvSpPr>
          <p:nvPr>
            <p:ph type="title"/>
          </p:nvPr>
        </p:nvSpPr>
        <p:spPr>
          <a:xfrm>
            <a:off x="437323" y="700087"/>
            <a:ext cx="2648778" cy="914401"/>
          </a:xfrm>
        </p:spPr>
        <p:txBody>
          <a:bodyPr anchor="t" anchorCtr="0">
            <a:normAutofit/>
          </a:bodyPr>
          <a:lstStyle>
            <a:lvl1pPr>
              <a:defRPr sz="2800">
                <a:solidFill>
                  <a:schemeClr val="bg1"/>
                </a:solidFill>
              </a:defRPr>
            </a:lvl1pPr>
          </a:lstStyle>
          <a:p>
            <a:r>
              <a:rPr lang="en-GB"/>
              <a:t>Click to edit Master title style</a:t>
            </a:r>
          </a:p>
        </p:txBody>
      </p:sp>
      <p:sp>
        <p:nvSpPr>
          <p:cNvPr id="6" name="Rectangle 5">
            <a:extLst>
              <a:ext uri="{FF2B5EF4-FFF2-40B4-BE49-F238E27FC236}">
                <a16:creationId xmlns:a16="http://schemas.microsoft.com/office/drawing/2014/main" id="{65A87C4F-C810-30A0-541E-A7C954B33A26}"/>
              </a:ext>
            </a:extLst>
          </p:cNvPr>
          <p:cNvSpPr/>
          <p:nvPr userDrawn="1"/>
        </p:nvSpPr>
        <p:spPr>
          <a:xfrm>
            <a:off x="3729038" y="5529262"/>
            <a:ext cx="337309" cy="132873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13">
            <a:extLst>
              <a:ext uri="{FF2B5EF4-FFF2-40B4-BE49-F238E27FC236}">
                <a16:creationId xmlns:a16="http://schemas.microsoft.com/office/drawing/2014/main" id="{04A84985-09A3-4A9A-E3E9-AFC85FE1CE3F}"/>
              </a:ext>
            </a:extLst>
          </p:cNvPr>
          <p:cNvSpPr>
            <a:spLocks noGrp="1"/>
          </p:cNvSpPr>
          <p:nvPr>
            <p:ph type="body" sz="quarter" idx="10"/>
          </p:nvPr>
        </p:nvSpPr>
        <p:spPr>
          <a:xfrm>
            <a:off x="436563" y="2429669"/>
            <a:ext cx="2882900" cy="3802166"/>
          </a:xfrm>
        </p:spPr>
        <p:txBody>
          <a:bodyPr/>
          <a:lstStyle>
            <a:lvl1pPr marL="0" indent="0">
              <a:buNone/>
              <a:defRPr sz="1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a:t>Click to edit Master text styles</a:t>
            </a:r>
          </a:p>
        </p:txBody>
      </p:sp>
      <p:sp>
        <p:nvSpPr>
          <p:cNvPr id="8" name="Text Placeholder 13">
            <a:extLst>
              <a:ext uri="{FF2B5EF4-FFF2-40B4-BE49-F238E27FC236}">
                <a16:creationId xmlns:a16="http://schemas.microsoft.com/office/drawing/2014/main" id="{6743074D-20B6-E8A8-73F4-53D5B054F028}"/>
              </a:ext>
            </a:extLst>
          </p:cNvPr>
          <p:cNvSpPr>
            <a:spLocks noGrp="1"/>
          </p:cNvSpPr>
          <p:nvPr>
            <p:ph type="body" sz="quarter" idx="11"/>
          </p:nvPr>
        </p:nvSpPr>
        <p:spPr>
          <a:xfrm>
            <a:off x="4094163" y="2429668"/>
            <a:ext cx="7661274" cy="3802167"/>
          </a:xfrm>
        </p:spPr>
        <p:txBody>
          <a:bodyPr/>
          <a:lstStyle>
            <a:lvl1pPr marL="0" indent="0">
              <a:buNone/>
              <a:defRPr sz="1800">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a:t>Click to edit Master text styles</a:t>
            </a:r>
          </a:p>
        </p:txBody>
      </p:sp>
      <p:pic>
        <p:nvPicPr>
          <p:cNvPr id="5" name="Graphic 4">
            <a:extLst>
              <a:ext uri="{FF2B5EF4-FFF2-40B4-BE49-F238E27FC236}">
                <a16:creationId xmlns:a16="http://schemas.microsoft.com/office/drawing/2014/main" id="{94A43AAF-FCA3-4AEA-5F07-7D2A88EE41D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66347" y="6453436"/>
            <a:ext cx="1069347" cy="276589"/>
          </a:xfrm>
          <a:prstGeom prst="rect">
            <a:avLst/>
          </a:prstGeom>
        </p:spPr>
      </p:pic>
    </p:spTree>
    <p:extLst>
      <p:ext uri="{BB962C8B-B14F-4D97-AF65-F5344CB8AC3E}">
        <p14:creationId xmlns:p14="http://schemas.microsoft.com/office/powerpoint/2010/main" val="371309965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Side Header – Gree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B9CA754-611B-E49A-1AC5-E4AD770FD6F3}"/>
              </a:ext>
            </a:extLst>
          </p:cNvPr>
          <p:cNvSpPr/>
          <p:nvPr userDrawn="1"/>
        </p:nvSpPr>
        <p:spPr>
          <a:xfrm>
            <a:off x="0" y="0"/>
            <a:ext cx="3729038" cy="6858000"/>
          </a:xfrm>
          <a:prstGeom prst="rect">
            <a:avLst/>
          </a:prstGeom>
          <a:solidFill>
            <a:srgbClr val="0058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4B8C082C-F282-C4A1-D6A5-410A762E5633}"/>
              </a:ext>
            </a:extLst>
          </p:cNvPr>
          <p:cNvSpPr>
            <a:spLocks noGrp="1"/>
          </p:cNvSpPr>
          <p:nvPr>
            <p:ph type="title"/>
          </p:nvPr>
        </p:nvSpPr>
        <p:spPr>
          <a:xfrm>
            <a:off x="437323" y="700087"/>
            <a:ext cx="2648778" cy="914401"/>
          </a:xfrm>
        </p:spPr>
        <p:txBody>
          <a:bodyPr anchor="t" anchorCtr="0">
            <a:normAutofit/>
          </a:bodyPr>
          <a:lstStyle>
            <a:lvl1pPr>
              <a:defRPr sz="2800">
                <a:solidFill>
                  <a:schemeClr val="bg1"/>
                </a:solidFill>
              </a:defRPr>
            </a:lvl1pPr>
          </a:lstStyle>
          <a:p>
            <a:r>
              <a:rPr lang="en-GB"/>
              <a:t>Click to edit Master title style</a:t>
            </a:r>
          </a:p>
        </p:txBody>
      </p:sp>
      <p:sp>
        <p:nvSpPr>
          <p:cNvPr id="4" name="Text Placeholder 13">
            <a:extLst>
              <a:ext uri="{FF2B5EF4-FFF2-40B4-BE49-F238E27FC236}">
                <a16:creationId xmlns:a16="http://schemas.microsoft.com/office/drawing/2014/main" id="{1A552508-023F-D53B-44CB-912225720AEF}"/>
              </a:ext>
            </a:extLst>
          </p:cNvPr>
          <p:cNvSpPr>
            <a:spLocks noGrp="1"/>
          </p:cNvSpPr>
          <p:nvPr>
            <p:ph type="body" sz="quarter" idx="10"/>
          </p:nvPr>
        </p:nvSpPr>
        <p:spPr>
          <a:xfrm>
            <a:off x="436563" y="2429669"/>
            <a:ext cx="2882900" cy="3802166"/>
          </a:xfrm>
        </p:spPr>
        <p:txBody>
          <a:bodyPr/>
          <a:lstStyle>
            <a:lvl1pPr marL="0" indent="0">
              <a:buNone/>
              <a:defRPr sz="1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a:t>Click to edit Master text styles</a:t>
            </a:r>
          </a:p>
        </p:txBody>
      </p:sp>
      <p:sp>
        <p:nvSpPr>
          <p:cNvPr id="8" name="Text Placeholder 13">
            <a:extLst>
              <a:ext uri="{FF2B5EF4-FFF2-40B4-BE49-F238E27FC236}">
                <a16:creationId xmlns:a16="http://schemas.microsoft.com/office/drawing/2014/main" id="{B9C2AB00-DEA4-95E7-1C1A-771BA15A25DE}"/>
              </a:ext>
            </a:extLst>
          </p:cNvPr>
          <p:cNvSpPr>
            <a:spLocks noGrp="1"/>
          </p:cNvSpPr>
          <p:nvPr>
            <p:ph type="body" sz="quarter" idx="11"/>
          </p:nvPr>
        </p:nvSpPr>
        <p:spPr>
          <a:xfrm>
            <a:off x="4094163" y="2429668"/>
            <a:ext cx="7661274" cy="3802167"/>
          </a:xfrm>
        </p:spPr>
        <p:txBody>
          <a:bodyPr/>
          <a:lstStyle>
            <a:lvl1pPr marL="0" indent="0">
              <a:buNone/>
              <a:defRPr sz="1800">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a:t>Click to edit Master text styles</a:t>
            </a:r>
          </a:p>
        </p:txBody>
      </p:sp>
      <p:pic>
        <p:nvPicPr>
          <p:cNvPr id="5" name="Graphic 4">
            <a:extLst>
              <a:ext uri="{FF2B5EF4-FFF2-40B4-BE49-F238E27FC236}">
                <a16:creationId xmlns:a16="http://schemas.microsoft.com/office/drawing/2014/main" id="{125E066A-9D74-9520-FA94-F4FCC6BC3EE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66347" y="6453436"/>
            <a:ext cx="1069347" cy="276589"/>
          </a:xfrm>
          <a:prstGeom prst="rect">
            <a:avLst/>
          </a:prstGeom>
        </p:spPr>
      </p:pic>
    </p:spTree>
    <p:extLst>
      <p:ext uri="{BB962C8B-B14F-4D97-AF65-F5344CB8AC3E}">
        <p14:creationId xmlns:p14="http://schemas.microsoft.com/office/powerpoint/2010/main" val="286261413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925276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userDrawn="1">
  <p:cSld name="Master 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4146DBC-6489-F93C-DAB8-42820B5A4C7A}"/>
              </a:ext>
            </a:extLst>
          </p:cNvPr>
          <p:cNvSpPr/>
          <p:nvPr userDrawn="1"/>
        </p:nvSpPr>
        <p:spPr>
          <a:xfrm>
            <a:off x="0" y="2486179"/>
            <a:ext cx="12192000" cy="3432483"/>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31F20"/>
              </a:solidFill>
            </a:endParaRPr>
          </a:p>
        </p:txBody>
      </p:sp>
      <p:pic>
        <p:nvPicPr>
          <p:cNvPr id="13" name="Picture 12" descr="A black and white logo&#10;&#10;Description automatically generated">
            <a:extLst>
              <a:ext uri="{FF2B5EF4-FFF2-40B4-BE49-F238E27FC236}">
                <a16:creationId xmlns:a16="http://schemas.microsoft.com/office/drawing/2014/main" id="{74C90F22-0A49-2372-FB93-E46F2D52E8D9}"/>
              </a:ext>
            </a:extLst>
          </p:cNvPr>
          <p:cNvPicPr>
            <a:picLocks noChangeAspect="1"/>
          </p:cNvPicPr>
          <p:nvPr userDrawn="1"/>
        </p:nvPicPr>
        <p:blipFill>
          <a:blip r:embed="rId2"/>
          <a:stretch>
            <a:fillRect/>
          </a:stretch>
        </p:blipFill>
        <p:spPr>
          <a:xfrm>
            <a:off x="498764" y="473331"/>
            <a:ext cx="3435927" cy="932013"/>
          </a:xfrm>
          <a:prstGeom prst="rect">
            <a:avLst/>
          </a:prstGeom>
        </p:spPr>
      </p:pic>
      <p:sp>
        <p:nvSpPr>
          <p:cNvPr id="15" name="Title 1">
            <a:extLst>
              <a:ext uri="{FF2B5EF4-FFF2-40B4-BE49-F238E27FC236}">
                <a16:creationId xmlns:a16="http://schemas.microsoft.com/office/drawing/2014/main" id="{53808703-0BCE-7183-6470-AA2644D50A04}"/>
              </a:ext>
            </a:extLst>
          </p:cNvPr>
          <p:cNvSpPr>
            <a:spLocks noGrp="1"/>
          </p:cNvSpPr>
          <p:nvPr>
            <p:ph type="ctrTitle"/>
          </p:nvPr>
        </p:nvSpPr>
        <p:spPr>
          <a:xfrm>
            <a:off x="665019" y="2778826"/>
            <a:ext cx="8679082" cy="1997540"/>
          </a:xfrm>
          <a:prstGeom prst="rect">
            <a:avLst/>
          </a:prstGeom>
        </p:spPr>
        <p:txBody>
          <a:bodyPr anchor="b"/>
          <a:lstStyle>
            <a:lvl1pPr algn="l">
              <a:lnSpc>
                <a:spcPts val="3900"/>
              </a:lnSpc>
              <a:defRPr sz="4000" b="0" i="0">
                <a:solidFill>
                  <a:schemeClr val="bg1"/>
                </a:solidFill>
                <a:latin typeface="Aptos SemiBold" panose="020B0004020202020204" pitchFamily="34" charset="0"/>
              </a:defRPr>
            </a:lvl1pPr>
          </a:lstStyle>
          <a:p>
            <a:r>
              <a:rPr lang="en-US"/>
              <a:t>Click to edit Master title style</a:t>
            </a:r>
          </a:p>
        </p:txBody>
      </p:sp>
      <p:pic>
        <p:nvPicPr>
          <p:cNvPr id="5" name="Picture 4" descr="A black and grey square&#10;&#10;Description automatically generated">
            <a:extLst>
              <a:ext uri="{FF2B5EF4-FFF2-40B4-BE49-F238E27FC236}">
                <a16:creationId xmlns:a16="http://schemas.microsoft.com/office/drawing/2014/main" id="{1A85B2A7-6344-5FDD-BC90-99BF16392B5D}"/>
              </a:ext>
            </a:extLst>
          </p:cNvPr>
          <p:cNvPicPr>
            <a:picLocks noChangeAspect="1"/>
          </p:cNvPicPr>
          <p:nvPr userDrawn="1"/>
        </p:nvPicPr>
        <p:blipFill>
          <a:blip r:embed="rId3"/>
          <a:stretch>
            <a:fillRect/>
          </a:stretch>
        </p:blipFill>
        <p:spPr>
          <a:xfrm>
            <a:off x="6277369" y="-2026"/>
            <a:ext cx="5920688" cy="5920688"/>
          </a:xfrm>
          <a:prstGeom prst="rect">
            <a:avLst/>
          </a:prstGeom>
        </p:spPr>
      </p:pic>
      <p:pic>
        <p:nvPicPr>
          <p:cNvPr id="6" name="Picture 5">
            <a:extLst>
              <a:ext uri="{FF2B5EF4-FFF2-40B4-BE49-F238E27FC236}">
                <a16:creationId xmlns:a16="http://schemas.microsoft.com/office/drawing/2014/main" id="{419F1AE3-B7ED-CA4C-210B-D91BC8B0FABB}"/>
              </a:ext>
            </a:extLst>
          </p:cNvPr>
          <p:cNvPicPr>
            <a:picLocks noChangeAspect="1"/>
          </p:cNvPicPr>
          <p:nvPr userDrawn="1"/>
        </p:nvPicPr>
        <p:blipFill>
          <a:blip r:embed="rId4"/>
          <a:stretch>
            <a:fillRect/>
          </a:stretch>
        </p:blipFill>
        <p:spPr>
          <a:xfrm>
            <a:off x="550719" y="5973492"/>
            <a:ext cx="10931259" cy="858130"/>
          </a:xfrm>
          <a:prstGeom prst="rect">
            <a:avLst/>
          </a:prstGeom>
        </p:spPr>
      </p:pic>
      <p:sp>
        <p:nvSpPr>
          <p:cNvPr id="4" name="Content Placeholder 2">
            <a:extLst>
              <a:ext uri="{FF2B5EF4-FFF2-40B4-BE49-F238E27FC236}">
                <a16:creationId xmlns:a16="http://schemas.microsoft.com/office/drawing/2014/main" id="{C1B3F0D4-EA08-A9E7-4EF2-A055966B6DDF}"/>
              </a:ext>
            </a:extLst>
          </p:cNvPr>
          <p:cNvSpPr>
            <a:spLocks noGrp="1"/>
          </p:cNvSpPr>
          <p:nvPr>
            <p:ph idx="1"/>
          </p:nvPr>
        </p:nvSpPr>
        <p:spPr>
          <a:xfrm>
            <a:off x="656832" y="4971288"/>
            <a:ext cx="8687269" cy="704684"/>
          </a:xfrm>
          <a:prstGeom prst="rect">
            <a:avLst/>
          </a:prstGeom>
        </p:spPr>
        <p:txBody>
          <a:bodyPr/>
          <a:lstStyle>
            <a:lvl1pPr marL="0" indent="0">
              <a:buFontTx/>
              <a:buNone/>
              <a:defRPr sz="2400" b="0" i="0">
                <a:solidFill>
                  <a:schemeClr val="bg1"/>
                </a:solidFill>
                <a:latin typeface="Aptos" panose="020B0004020202020204" pitchFamily="34" charset="0"/>
              </a:defRPr>
            </a:lvl1pPr>
            <a:lvl2pPr>
              <a:defRPr b="0" i="0">
                <a:solidFill>
                  <a:schemeClr val="bg1"/>
                </a:solidFill>
                <a:latin typeface="Aptos" panose="020B0004020202020204" pitchFamily="34" charset="0"/>
              </a:defRPr>
            </a:lvl2pPr>
            <a:lvl3pPr>
              <a:defRPr b="0" i="0">
                <a:solidFill>
                  <a:schemeClr val="bg1"/>
                </a:solidFill>
                <a:latin typeface="Aptos" panose="020B0004020202020204" pitchFamily="34" charset="0"/>
              </a:defRPr>
            </a:lvl3pPr>
            <a:lvl4pPr>
              <a:defRPr b="0" i="0">
                <a:solidFill>
                  <a:schemeClr val="bg1"/>
                </a:solidFill>
                <a:latin typeface="Aptos" panose="020B0004020202020204" pitchFamily="34" charset="0"/>
              </a:defRPr>
            </a:lvl4pPr>
            <a:lvl5pPr>
              <a:defRPr b="0" i="0">
                <a:solidFill>
                  <a:schemeClr val="bg1"/>
                </a:solidFill>
                <a:latin typeface="Aptos" panose="020B00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211611552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userDrawn="1">
  <p:cSld name="Master Text Slide whit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4F6B201-E196-2A74-FCD3-0F931BFBD12F}"/>
              </a:ext>
            </a:extLst>
          </p:cNvPr>
          <p:cNvSpPr>
            <a:spLocks noGrp="1"/>
          </p:cNvSpPr>
          <p:nvPr>
            <p:ph type="title"/>
          </p:nvPr>
        </p:nvSpPr>
        <p:spPr>
          <a:xfrm>
            <a:off x="705851" y="1363749"/>
            <a:ext cx="10515600" cy="771920"/>
          </a:xfrm>
          <a:prstGeom prst="rect">
            <a:avLst/>
          </a:prstGeom>
        </p:spPr>
        <p:txBody>
          <a:bodyPr/>
          <a:lstStyle>
            <a:lvl1pPr>
              <a:defRPr sz="4000" b="0" i="0">
                <a:solidFill>
                  <a:schemeClr val="tx1"/>
                </a:solidFill>
                <a:latin typeface="Aptos SemiBold" panose="020B0004020202020204" pitchFamily="34" charset="0"/>
              </a:defRPr>
            </a:lvl1pPr>
          </a:lstStyle>
          <a:p>
            <a:r>
              <a:rPr lang="en-US"/>
              <a:t>Click to edit Master title style</a:t>
            </a:r>
          </a:p>
        </p:txBody>
      </p:sp>
      <p:sp>
        <p:nvSpPr>
          <p:cNvPr id="5" name="Content Placeholder 2">
            <a:extLst>
              <a:ext uri="{FF2B5EF4-FFF2-40B4-BE49-F238E27FC236}">
                <a16:creationId xmlns:a16="http://schemas.microsoft.com/office/drawing/2014/main" id="{74065A87-81BE-42D9-7510-C52FC04D0400}"/>
              </a:ext>
            </a:extLst>
          </p:cNvPr>
          <p:cNvSpPr>
            <a:spLocks noGrp="1"/>
          </p:cNvSpPr>
          <p:nvPr>
            <p:ph idx="1"/>
          </p:nvPr>
        </p:nvSpPr>
        <p:spPr>
          <a:xfrm>
            <a:off x="705851" y="2344380"/>
            <a:ext cx="10515600" cy="4056419"/>
          </a:xfrm>
          <a:prstGeom prst="rect">
            <a:avLst/>
          </a:prstGeom>
        </p:spPr>
        <p:txBody>
          <a:bodyPr/>
          <a:lstStyle>
            <a:lvl1pPr>
              <a:defRPr b="0" i="0">
                <a:solidFill>
                  <a:schemeClr val="tx1"/>
                </a:solidFill>
                <a:latin typeface="Aptos" panose="020B0004020202020204" pitchFamily="34" charset="0"/>
              </a:defRPr>
            </a:lvl1pPr>
            <a:lvl2pPr>
              <a:defRPr b="0" i="0">
                <a:solidFill>
                  <a:schemeClr val="tx1"/>
                </a:solidFill>
                <a:latin typeface="Aptos" panose="020B0004020202020204" pitchFamily="34" charset="0"/>
              </a:defRPr>
            </a:lvl2pPr>
            <a:lvl3pPr>
              <a:defRPr b="0" i="0">
                <a:solidFill>
                  <a:schemeClr val="tx1"/>
                </a:solidFill>
                <a:latin typeface="Aptos" panose="020B0004020202020204" pitchFamily="34" charset="0"/>
              </a:defRPr>
            </a:lvl3pPr>
            <a:lvl4pPr>
              <a:defRPr b="0" i="0">
                <a:solidFill>
                  <a:schemeClr val="tx1"/>
                </a:solidFill>
                <a:latin typeface="Aptos" panose="020B0004020202020204" pitchFamily="34" charset="0"/>
              </a:defRPr>
            </a:lvl4pPr>
            <a:lvl5pPr>
              <a:defRPr b="0" i="0">
                <a:solidFill>
                  <a:schemeClr val="tx1"/>
                </a:solidFill>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A black and white logo&#10;&#10;Description automatically generated">
            <a:extLst>
              <a:ext uri="{FF2B5EF4-FFF2-40B4-BE49-F238E27FC236}">
                <a16:creationId xmlns:a16="http://schemas.microsoft.com/office/drawing/2014/main" id="{74C2A032-C41D-FE8E-3D08-B79DCA16077C}"/>
              </a:ext>
            </a:extLst>
          </p:cNvPr>
          <p:cNvPicPr>
            <a:picLocks noChangeAspect="1"/>
          </p:cNvPicPr>
          <p:nvPr userDrawn="1"/>
        </p:nvPicPr>
        <p:blipFill>
          <a:blip r:embed="rId2"/>
          <a:stretch>
            <a:fillRect/>
          </a:stretch>
        </p:blipFill>
        <p:spPr>
          <a:xfrm>
            <a:off x="500899" y="260967"/>
            <a:ext cx="2372971" cy="643681"/>
          </a:xfrm>
          <a:prstGeom prst="rect">
            <a:avLst/>
          </a:prstGeom>
        </p:spPr>
      </p:pic>
      <p:pic>
        <p:nvPicPr>
          <p:cNvPr id="8" name="Picture 7" descr="A black square with a few squares&#10;&#10;Description automatically generated with medium confidence">
            <a:extLst>
              <a:ext uri="{FF2B5EF4-FFF2-40B4-BE49-F238E27FC236}">
                <a16:creationId xmlns:a16="http://schemas.microsoft.com/office/drawing/2014/main" id="{22E4E45B-5BA1-62F3-AE28-FFE574A2AEE3}"/>
              </a:ext>
            </a:extLst>
          </p:cNvPr>
          <p:cNvPicPr>
            <a:picLocks noChangeAspect="1"/>
          </p:cNvPicPr>
          <p:nvPr userDrawn="1"/>
        </p:nvPicPr>
        <p:blipFill>
          <a:blip r:embed="rId3"/>
          <a:stretch>
            <a:fillRect/>
          </a:stretch>
        </p:blipFill>
        <p:spPr>
          <a:xfrm>
            <a:off x="11211104" y="238734"/>
            <a:ext cx="720166" cy="720166"/>
          </a:xfrm>
          <a:prstGeom prst="rect">
            <a:avLst/>
          </a:prstGeom>
        </p:spPr>
      </p:pic>
    </p:spTree>
    <p:extLst>
      <p:ext uri="{BB962C8B-B14F-4D97-AF65-F5344CB8AC3E}">
        <p14:creationId xmlns:p14="http://schemas.microsoft.com/office/powerpoint/2010/main" val="60137860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 preserve="1">
  <p:cSld name="Title Slide – Logo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60AEEC3-0121-1DE0-9A85-F15A6ED025A7}"/>
              </a:ext>
            </a:extLst>
          </p:cNvPr>
          <p:cNvSpPr/>
          <p:nvPr userDrawn="1"/>
        </p:nvSpPr>
        <p:spPr>
          <a:xfrm>
            <a:off x="0" y="0"/>
            <a:ext cx="12192000" cy="6858000"/>
          </a:xfrm>
          <a:prstGeom prst="rect">
            <a:avLst/>
          </a:prstGeom>
          <a:solidFill>
            <a:srgbClr val="F25C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a:extLst>
              <a:ext uri="{FF2B5EF4-FFF2-40B4-BE49-F238E27FC236}">
                <a16:creationId xmlns:a16="http://schemas.microsoft.com/office/drawing/2014/main" id="{4022AE9E-0C52-05B8-2A52-E3D388E0A84F}"/>
              </a:ext>
            </a:extLst>
          </p:cNvPr>
          <p:cNvSpPr/>
          <p:nvPr userDrawn="1"/>
        </p:nvSpPr>
        <p:spPr>
          <a:xfrm>
            <a:off x="7326212" y="-37147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8">
            <a:extLst>
              <a:ext uri="{FF2B5EF4-FFF2-40B4-BE49-F238E27FC236}">
                <a16:creationId xmlns:a16="http://schemas.microsoft.com/office/drawing/2014/main" id="{E287EAC3-63EE-00AF-6F29-1E7E9D8012E5}"/>
              </a:ext>
            </a:extLst>
          </p:cNvPr>
          <p:cNvSpPr/>
          <p:nvPr userDrawn="1"/>
        </p:nvSpPr>
        <p:spPr>
          <a:xfrm>
            <a:off x="8354912" y="65722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A8DDEF5-B616-9FEB-82B3-97C675309909}"/>
              </a:ext>
            </a:extLst>
          </p:cNvPr>
          <p:cNvSpPr>
            <a:spLocks noGrp="1"/>
          </p:cNvSpPr>
          <p:nvPr>
            <p:ph type="ctrTitle"/>
          </p:nvPr>
        </p:nvSpPr>
        <p:spPr>
          <a:xfrm>
            <a:off x="461319" y="2001837"/>
            <a:ext cx="7772400" cy="1508125"/>
          </a:xfrm>
        </p:spPr>
        <p:txBody>
          <a:bodyPr anchor="b">
            <a:normAutofit/>
          </a:bodyPr>
          <a:lstStyle>
            <a:lvl1pPr algn="l">
              <a:defRPr sz="4400" b="1">
                <a:solidFill>
                  <a:schemeClr val="bg1"/>
                </a:solidFill>
              </a:defRPr>
            </a:lvl1pPr>
          </a:lstStyle>
          <a:p>
            <a:r>
              <a:rPr lang="en-GB"/>
              <a:t>Click to edit Master title style</a:t>
            </a:r>
          </a:p>
        </p:txBody>
      </p:sp>
      <p:sp>
        <p:nvSpPr>
          <p:cNvPr id="3" name="Subtitle 2">
            <a:extLst>
              <a:ext uri="{FF2B5EF4-FFF2-40B4-BE49-F238E27FC236}">
                <a16:creationId xmlns:a16="http://schemas.microsoft.com/office/drawing/2014/main" id="{2AB18866-AA70-0855-5ECC-6EE9F4C9A47F}"/>
              </a:ext>
            </a:extLst>
          </p:cNvPr>
          <p:cNvSpPr>
            <a:spLocks noGrp="1"/>
          </p:cNvSpPr>
          <p:nvPr>
            <p:ph type="subTitle" idx="1"/>
          </p:nvPr>
        </p:nvSpPr>
        <p:spPr>
          <a:xfrm>
            <a:off x="461319" y="3602038"/>
            <a:ext cx="77724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13" name="Rectangle 12">
            <a:extLst>
              <a:ext uri="{FF2B5EF4-FFF2-40B4-BE49-F238E27FC236}">
                <a16:creationId xmlns:a16="http://schemas.microsoft.com/office/drawing/2014/main" id="{F8A792DF-5A6A-0C9F-8486-8B7EC3D1182E}"/>
              </a:ext>
            </a:extLst>
          </p:cNvPr>
          <p:cNvSpPr/>
          <p:nvPr userDrawn="1"/>
        </p:nvSpPr>
        <p:spPr>
          <a:xfrm>
            <a:off x="0" y="6086475"/>
            <a:ext cx="12192000" cy="7715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Graphic 5">
            <a:extLst>
              <a:ext uri="{FF2B5EF4-FFF2-40B4-BE49-F238E27FC236}">
                <a16:creationId xmlns:a16="http://schemas.microsoft.com/office/drawing/2014/main" id="{5CE16761-3158-B580-BA89-315E2EC97CF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0003" y="718848"/>
            <a:ext cx="2689385" cy="695615"/>
          </a:xfrm>
          <a:prstGeom prst="rect">
            <a:avLst/>
          </a:prstGeom>
        </p:spPr>
      </p:pic>
      <p:pic>
        <p:nvPicPr>
          <p:cNvPr id="11" name="Graphic 10">
            <a:extLst>
              <a:ext uri="{FF2B5EF4-FFF2-40B4-BE49-F238E27FC236}">
                <a16:creationId xmlns:a16="http://schemas.microsoft.com/office/drawing/2014/main" id="{0D98D971-960C-027E-6340-458819334B7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767347" y="6453436"/>
            <a:ext cx="1020462" cy="276590"/>
          </a:xfrm>
          <a:prstGeom prst="rect">
            <a:avLst/>
          </a:prstGeom>
        </p:spPr>
      </p:pic>
    </p:spTree>
    <p:extLst>
      <p:ext uri="{BB962C8B-B14F-4D97-AF65-F5344CB8AC3E}">
        <p14:creationId xmlns:p14="http://schemas.microsoft.com/office/powerpoint/2010/main" val="64137995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D79A3A3-54DF-3E77-4A76-8EDAEB16480A}"/>
              </a:ext>
            </a:extLst>
          </p:cNvPr>
          <p:cNvSpPr/>
          <p:nvPr userDrawn="1"/>
        </p:nvSpPr>
        <p:spPr>
          <a:xfrm>
            <a:off x="0" y="0"/>
            <a:ext cx="12192000" cy="6858000"/>
          </a:xfrm>
          <a:prstGeom prst="rect">
            <a:avLst/>
          </a:prstGeom>
          <a:solidFill>
            <a:srgbClr val="231F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A8DDEF5-B616-9FEB-82B3-97C675309909}"/>
              </a:ext>
            </a:extLst>
          </p:cNvPr>
          <p:cNvSpPr>
            <a:spLocks noGrp="1"/>
          </p:cNvSpPr>
          <p:nvPr>
            <p:ph type="ctrTitle"/>
          </p:nvPr>
        </p:nvSpPr>
        <p:spPr>
          <a:xfrm>
            <a:off x="461319" y="2001837"/>
            <a:ext cx="7772400" cy="1508125"/>
          </a:xfrm>
        </p:spPr>
        <p:txBody>
          <a:bodyPr anchor="b">
            <a:normAutofit/>
          </a:bodyPr>
          <a:lstStyle>
            <a:lvl1pPr algn="l">
              <a:defRPr sz="4400" b="1">
                <a:solidFill>
                  <a:schemeClr val="bg1"/>
                </a:solidFill>
              </a:defRPr>
            </a:lvl1pPr>
          </a:lstStyle>
          <a:p>
            <a:r>
              <a:rPr lang="en-GB"/>
              <a:t>Click to edit Master title style</a:t>
            </a:r>
          </a:p>
        </p:txBody>
      </p:sp>
      <p:sp>
        <p:nvSpPr>
          <p:cNvPr id="3" name="Subtitle 2">
            <a:extLst>
              <a:ext uri="{FF2B5EF4-FFF2-40B4-BE49-F238E27FC236}">
                <a16:creationId xmlns:a16="http://schemas.microsoft.com/office/drawing/2014/main" id="{2AB18866-AA70-0855-5ECC-6EE9F4C9A47F}"/>
              </a:ext>
            </a:extLst>
          </p:cNvPr>
          <p:cNvSpPr>
            <a:spLocks noGrp="1"/>
          </p:cNvSpPr>
          <p:nvPr>
            <p:ph type="subTitle" idx="1"/>
          </p:nvPr>
        </p:nvSpPr>
        <p:spPr>
          <a:xfrm>
            <a:off x="461319" y="3602038"/>
            <a:ext cx="77724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18" name="Freeform 17">
            <a:extLst>
              <a:ext uri="{FF2B5EF4-FFF2-40B4-BE49-F238E27FC236}">
                <a16:creationId xmlns:a16="http://schemas.microsoft.com/office/drawing/2014/main" id="{C82C302D-EB71-978F-218F-4C094351C4F7}"/>
              </a:ext>
            </a:extLst>
          </p:cNvPr>
          <p:cNvSpPr/>
          <p:nvPr userDrawn="1"/>
        </p:nvSpPr>
        <p:spPr>
          <a:xfrm>
            <a:off x="7326212" y="-37147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reeform 18">
            <a:extLst>
              <a:ext uri="{FF2B5EF4-FFF2-40B4-BE49-F238E27FC236}">
                <a16:creationId xmlns:a16="http://schemas.microsoft.com/office/drawing/2014/main" id="{47C4EF14-DF7D-E76D-CB09-48A35267490A}"/>
              </a:ext>
            </a:extLst>
          </p:cNvPr>
          <p:cNvSpPr/>
          <p:nvPr userDrawn="1"/>
        </p:nvSpPr>
        <p:spPr>
          <a:xfrm>
            <a:off x="8354912" y="65722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rgbClr val="ED116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Graphic 4">
            <a:extLst>
              <a:ext uri="{FF2B5EF4-FFF2-40B4-BE49-F238E27FC236}">
                <a16:creationId xmlns:a16="http://schemas.microsoft.com/office/drawing/2014/main" id="{870A0757-B6F9-A31C-D5F7-650E22111A6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61319" y="6175376"/>
            <a:ext cx="2413000" cy="266700"/>
          </a:xfrm>
          <a:prstGeom prst="rect">
            <a:avLst/>
          </a:prstGeom>
        </p:spPr>
      </p:pic>
      <p:pic>
        <p:nvPicPr>
          <p:cNvPr id="4" name="Graphic 3">
            <a:extLst>
              <a:ext uri="{FF2B5EF4-FFF2-40B4-BE49-F238E27FC236}">
                <a16:creationId xmlns:a16="http://schemas.microsoft.com/office/drawing/2014/main" id="{5E4FD8E3-57C2-9F51-9776-122D84DA725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70003" y="718848"/>
            <a:ext cx="2689385" cy="695615"/>
          </a:xfrm>
          <a:prstGeom prst="rect">
            <a:avLst/>
          </a:prstGeom>
        </p:spPr>
      </p:pic>
    </p:spTree>
    <p:extLst>
      <p:ext uri="{BB962C8B-B14F-4D97-AF65-F5344CB8AC3E}">
        <p14:creationId xmlns:p14="http://schemas.microsoft.com/office/powerpoint/2010/main" val="168831742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 preserve="1">
  <p:cSld name="Break – Pi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D79A3A3-54DF-3E77-4A76-8EDAEB16480A}"/>
              </a:ext>
            </a:extLst>
          </p:cNvPr>
          <p:cNvSpPr/>
          <p:nvPr userDrawn="1"/>
        </p:nvSpPr>
        <p:spPr>
          <a:xfrm>
            <a:off x="0" y="0"/>
            <a:ext cx="12192000" cy="6858000"/>
          </a:xfrm>
          <a:prstGeom prst="rect">
            <a:avLst/>
          </a:prstGeom>
          <a:solidFill>
            <a:srgbClr val="ED11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A8DDEF5-B616-9FEB-82B3-97C675309909}"/>
              </a:ext>
            </a:extLst>
          </p:cNvPr>
          <p:cNvSpPr>
            <a:spLocks noGrp="1"/>
          </p:cNvSpPr>
          <p:nvPr>
            <p:ph type="ctrTitle"/>
          </p:nvPr>
        </p:nvSpPr>
        <p:spPr>
          <a:xfrm>
            <a:off x="461319" y="1746792"/>
            <a:ext cx="7708464" cy="2387600"/>
          </a:xfrm>
        </p:spPr>
        <p:txBody>
          <a:bodyPr anchor="b">
            <a:normAutofit/>
          </a:bodyPr>
          <a:lstStyle>
            <a:lvl1pPr algn="l">
              <a:defRPr sz="4400" b="1">
                <a:solidFill>
                  <a:schemeClr val="bg1"/>
                </a:solidFill>
              </a:defRPr>
            </a:lvl1pPr>
          </a:lstStyle>
          <a:p>
            <a:r>
              <a:rPr lang="en-GB"/>
              <a:t>Click to edit Master title style</a:t>
            </a:r>
          </a:p>
        </p:txBody>
      </p:sp>
      <p:sp>
        <p:nvSpPr>
          <p:cNvPr id="3" name="Subtitle 2">
            <a:extLst>
              <a:ext uri="{FF2B5EF4-FFF2-40B4-BE49-F238E27FC236}">
                <a16:creationId xmlns:a16="http://schemas.microsoft.com/office/drawing/2014/main" id="{2AB18866-AA70-0855-5ECC-6EE9F4C9A47F}"/>
              </a:ext>
            </a:extLst>
          </p:cNvPr>
          <p:cNvSpPr>
            <a:spLocks noGrp="1"/>
          </p:cNvSpPr>
          <p:nvPr>
            <p:ph type="subTitle" idx="1"/>
          </p:nvPr>
        </p:nvSpPr>
        <p:spPr>
          <a:xfrm>
            <a:off x="461319" y="4226467"/>
            <a:ext cx="7708464"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cxnSp>
        <p:nvCxnSpPr>
          <p:cNvPr id="7" name="Straight Connector 6">
            <a:extLst>
              <a:ext uri="{FF2B5EF4-FFF2-40B4-BE49-F238E27FC236}">
                <a16:creationId xmlns:a16="http://schemas.microsoft.com/office/drawing/2014/main" id="{F1E481D9-B17D-85C3-E2FA-CB3846145255}"/>
              </a:ext>
            </a:extLst>
          </p:cNvPr>
          <p:cNvCxnSpPr/>
          <p:nvPr userDrawn="1"/>
        </p:nvCxnSpPr>
        <p:spPr>
          <a:xfrm>
            <a:off x="437322" y="6329867"/>
            <a:ext cx="113504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25D8B120-8F8E-43FA-4FE1-8C70C05B79C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55797" y="6450647"/>
            <a:ext cx="1043726" cy="282896"/>
          </a:xfrm>
          <a:prstGeom prst="rect">
            <a:avLst/>
          </a:prstGeom>
        </p:spPr>
      </p:pic>
      <p:sp>
        <p:nvSpPr>
          <p:cNvPr id="4" name="Freeform 3">
            <a:extLst>
              <a:ext uri="{FF2B5EF4-FFF2-40B4-BE49-F238E27FC236}">
                <a16:creationId xmlns:a16="http://schemas.microsoft.com/office/drawing/2014/main" id="{DC01D972-96D0-CF75-5F7E-8C0BA823D54C}"/>
              </a:ext>
            </a:extLst>
          </p:cNvPr>
          <p:cNvSpPr/>
          <p:nvPr userDrawn="1"/>
        </p:nvSpPr>
        <p:spPr>
          <a:xfrm>
            <a:off x="7326212" y="-37147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a:extLst>
              <a:ext uri="{FF2B5EF4-FFF2-40B4-BE49-F238E27FC236}">
                <a16:creationId xmlns:a16="http://schemas.microsoft.com/office/drawing/2014/main" id="{530E657D-A196-EBD4-C995-0A9D96A7B897}"/>
              </a:ext>
            </a:extLst>
          </p:cNvPr>
          <p:cNvSpPr/>
          <p:nvPr userDrawn="1"/>
        </p:nvSpPr>
        <p:spPr>
          <a:xfrm>
            <a:off x="8354912" y="65722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Graphic 12">
            <a:extLst>
              <a:ext uri="{FF2B5EF4-FFF2-40B4-BE49-F238E27FC236}">
                <a16:creationId xmlns:a16="http://schemas.microsoft.com/office/drawing/2014/main" id="{7F652CD3-8FBA-B331-375A-507F7263BF4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37321" y="6453435"/>
            <a:ext cx="1069347" cy="276589"/>
          </a:xfrm>
          <a:prstGeom prst="rect">
            <a:avLst/>
          </a:prstGeom>
        </p:spPr>
      </p:pic>
    </p:spTree>
    <p:extLst>
      <p:ext uri="{BB962C8B-B14F-4D97-AF65-F5344CB8AC3E}">
        <p14:creationId xmlns:p14="http://schemas.microsoft.com/office/powerpoint/2010/main" val="331237764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Break – Teal">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D79A3A3-54DF-3E77-4A76-8EDAEB16480A}"/>
              </a:ext>
            </a:extLst>
          </p:cNvPr>
          <p:cNvSpPr/>
          <p:nvPr userDrawn="1"/>
        </p:nvSpPr>
        <p:spPr>
          <a:xfrm>
            <a:off x="0" y="0"/>
            <a:ext cx="12192000" cy="6858000"/>
          </a:xfrm>
          <a:prstGeom prst="rect">
            <a:avLst/>
          </a:prstGeom>
          <a:solidFill>
            <a:srgbClr val="33A3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a:extLst>
              <a:ext uri="{FF2B5EF4-FFF2-40B4-BE49-F238E27FC236}">
                <a16:creationId xmlns:a16="http://schemas.microsoft.com/office/drawing/2014/main" id="{F1E481D9-B17D-85C3-E2FA-CB3846145255}"/>
              </a:ext>
            </a:extLst>
          </p:cNvPr>
          <p:cNvCxnSpPr/>
          <p:nvPr userDrawn="1"/>
        </p:nvCxnSpPr>
        <p:spPr>
          <a:xfrm>
            <a:off x="437322" y="6329867"/>
            <a:ext cx="113504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25D8B120-8F8E-43FA-4FE1-8C70C05B79C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55797" y="6450647"/>
            <a:ext cx="1043726" cy="282896"/>
          </a:xfrm>
          <a:prstGeom prst="rect">
            <a:avLst/>
          </a:prstGeom>
        </p:spPr>
      </p:pic>
      <p:sp>
        <p:nvSpPr>
          <p:cNvPr id="4" name="Freeform 3">
            <a:extLst>
              <a:ext uri="{FF2B5EF4-FFF2-40B4-BE49-F238E27FC236}">
                <a16:creationId xmlns:a16="http://schemas.microsoft.com/office/drawing/2014/main" id="{DC01D972-96D0-CF75-5F7E-8C0BA823D54C}"/>
              </a:ext>
            </a:extLst>
          </p:cNvPr>
          <p:cNvSpPr/>
          <p:nvPr userDrawn="1"/>
        </p:nvSpPr>
        <p:spPr>
          <a:xfrm>
            <a:off x="7326212" y="-37147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a:extLst>
              <a:ext uri="{FF2B5EF4-FFF2-40B4-BE49-F238E27FC236}">
                <a16:creationId xmlns:a16="http://schemas.microsoft.com/office/drawing/2014/main" id="{530E657D-A196-EBD4-C995-0A9D96A7B897}"/>
              </a:ext>
            </a:extLst>
          </p:cNvPr>
          <p:cNvSpPr/>
          <p:nvPr userDrawn="1"/>
        </p:nvSpPr>
        <p:spPr>
          <a:xfrm>
            <a:off x="8354912" y="65722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1">
            <a:extLst>
              <a:ext uri="{FF2B5EF4-FFF2-40B4-BE49-F238E27FC236}">
                <a16:creationId xmlns:a16="http://schemas.microsoft.com/office/drawing/2014/main" id="{A511FAE7-0C32-E2C8-4BF4-3B58F8CD5A0C}"/>
              </a:ext>
            </a:extLst>
          </p:cNvPr>
          <p:cNvSpPr>
            <a:spLocks noGrp="1"/>
          </p:cNvSpPr>
          <p:nvPr>
            <p:ph type="ctrTitle"/>
          </p:nvPr>
        </p:nvSpPr>
        <p:spPr>
          <a:xfrm>
            <a:off x="461319" y="1746792"/>
            <a:ext cx="7708464" cy="2387600"/>
          </a:xfrm>
        </p:spPr>
        <p:txBody>
          <a:bodyPr anchor="b">
            <a:normAutofit/>
          </a:bodyPr>
          <a:lstStyle>
            <a:lvl1pPr algn="l">
              <a:defRPr sz="4400" b="1">
                <a:solidFill>
                  <a:schemeClr val="bg1"/>
                </a:solidFill>
              </a:defRPr>
            </a:lvl1pPr>
          </a:lstStyle>
          <a:p>
            <a:r>
              <a:rPr lang="en-GB"/>
              <a:t>Click to edit Master title style</a:t>
            </a:r>
          </a:p>
        </p:txBody>
      </p:sp>
      <p:sp>
        <p:nvSpPr>
          <p:cNvPr id="12" name="Subtitle 2">
            <a:extLst>
              <a:ext uri="{FF2B5EF4-FFF2-40B4-BE49-F238E27FC236}">
                <a16:creationId xmlns:a16="http://schemas.microsoft.com/office/drawing/2014/main" id="{209B60F1-283C-E575-5F1F-CF3180ED0B94}"/>
              </a:ext>
            </a:extLst>
          </p:cNvPr>
          <p:cNvSpPr>
            <a:spLocks noGrp="1"/>
          </p:cNvSpPr>
          <p:nvPr>
            <p:ph type="subTitle" idx="1"/>
          </p:nvPr>
        </p:nvSpPr>
        <p:spPr>
          <a:xfrm>
            <a:off x="461319" y="4226467"/>
            <a:ext cx="7708464"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pic>
        <p:nvPicPr>
          <p:cNvPr id="3" name="Graphic 2">
            <a:extLst>
              <a:ext uri="{FF2B5EF4-FFF2-40B4-BE49-F238E27FC236}">
                <a16:creationId xmlns:a16="http://schemas.microsoft.com/office/drawing/2014/main" id="{5FD99C7D-018C-6AC0-C458-E14456B1EF9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37321" y="6453435"/>
            <a:ext cx="1069347" cy="276589"/>
          </a:xfrm>
          <a:prstGeom prst="rect">
            <a:avLst/>
          </a:prstGeom>
        </p:spPr>
      </p:pic>
    </p:spTree>
    <p:extLst>
      <p:ext uri="{BB962C8B-B14F-4D97-AF65-F5344CB8AC3E}">
        <p14:creationId xmlns:p14="http://schemas.microsoft.com/office/powerpoint/2010/main" val="6007247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FF83D-9DB3-BE14-5A4C-4C287858EE4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7021366-A5D4-E9C4-EDC7-9E287AF4869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106C2B9-5915-EF9F-1BBB-4549BC5F44F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99C241C-FF76-B1B8-03FB-82FD51EB0E17}"/>
              </a:ext>
            </a:extLst>
          </p:cNvPr>
          <p:cNvSpPr>
            <a:spLocks noGrp="1"/>
          </p:cNvSpPr>
          <p:nvPr>
            <p:ph type="dt" sz="half" idx="10"/>
          </p:nvPr>
        </p:nvSpPr>
        <p:spPr/>
        <p:txBody>
          <a:bodyPr/>
          <a:lstStyle/>
          <a:p>
            <a:fld id="{A080654F-A1C1-4E6A-ACE6-D27257FA771E}" type="datetimeFigureOut">
              <a:rPr lang="en-GB" smtClean="0"/>
              <a:t>14/11/2024</a:t>
            </a:fld>
            <a:endParaRPr lang="en-GB"/>
          </a:p>
        </p:txBody>
      </p:sp>
      <p:sp>
        <p:nvSpPr>
          <p:cNvPr id="6" name="Footer Placeholder 5">
            <a:extLst>
              <a:ext uri="{FF2B5EF4-FFF2-40B4-BE49-F238E27FC236}">
                <a16:creationId xmlns:a16="http://schemas.microsoft.com/office/drawing/2014/main" id="{C77FF26C-EA13-C4F0-8757-4AD9C231C84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41BEFC6-16DA-68DE-41F9-69DECCFD4334}"/>
              </a:ext>
            </a:extLst>
          </p:cNvPr>
          <p:cNvSpPr>
            <a:spLocks noGrp="1"/>
          </p:cNvSpPr>
          <p:nvPr>
            <p:ph type="sldNum" sz="quarter" idx="12"/>
          </p:nvPr>
        </p:nvSpPr>
        <p:spPr/>
        <p:txBody>
          <a:bodyPr/>
          <a:lstStyle/>
          <a:p>
            <a:fld id="{61320D9B-9981-4D25-86BD-0737FE501E86}" type="slidenum">
              <a:rPr lang="en-GB" smtClean="0"/>
              <a:t>‹#›</a:t>
            </a:fld>
            <a:endParaRPr lang="en-GB"/>
          </a:p>
        </p:txBody>
      </p:sp>
    </p:spTree>
    <p:extLst>
      <p:ext uri="{BB962C8B-B14F-4D97-AF65-F5344CB8AC3E}">
        <p14:creationId xmlns:p14="http://schemas.microsoft.com/office/powerpoint/2010/main" val="3320455840"/>
      </p:ext>
    </p:extLst>
  </p:cSld>
  <p:clrMapOvr>
    <a:masterClrMapping/>
  </p:clrMapOvr>
  <p:transition spd="slow">
    <p:push dir="u"/>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Break – Purpl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D79A3A3-54DF-3E77-4A76-8EDAEB16480A}"/>
              </a:ext>
            </a:extLst>
          </p:cNvPr>
          <p:cNvSpPr/>
          <p:nvPr userDrawn="1"/>
        </p:nvSpPr>
        <p:spPr>
          <a:xfrm>
            <a:off x="0" y="0"/>
            <a:ext cx="12192000" cy="6858000"/>
          </a:xfrm>
          <a:prstGeom prst="rect">
            <a:avLst/>
          </a:prstGeom>
          <a:solidFill>
            <a:srgbClr val="8F3E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a:extLst>
              <a:ext uri="{FF2B5EF4-FFF2-40B4-BE49-F238E27FC236}">
                <a16:creationId xmlns:a16="http://schemas.microsoft.com/office/drawing/2014/main" id="{F1E481D9-B17D-85C3-E2FA-CB3846145255}"/>
              </a:ext>
            </a:extLst>
          </p:cNvPr>
          <p:cNvCxnSpPr/>
          <p:nvPr userDrawn="1"/>
        </p:nvCxnSpPr>
        <p:spPr>
          <a:xfrm>
            <a:off x="437322" y="6329867"/>
            <a:ext cx="113504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25D8B120-8F8E-43FA-4FE1-8C70C05B79C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55797" y="6450647"/>
            <a:ext cx="1043726" cy="282896"/>
          </a:xfrm>
          <a:prstGeom prst="rect">
            <a:avLst/>
          </a:prstGeom>
        </p:spPr>
      </p:pic>
      <p:sp>
        <p:nvSpPr>
          <p:cNvPr id="4" name="Freeform 3">
            <a:extLst>
              <a:ext uri="{FF2B5EF4-FFF2-40B4-BE49-F238E27FC236}">
                <a16:creationId xmlns:a16="http://schemas.microsoft.com/office/drawing/2014/main" id="{DC01D972-96D0-CF75-5F7E-8C0BA823D54C}"/>
              </a:ext>
            </a:extLst>
          </p:cNvPr>
          <p:cNvSpPr/>
          <p:nvPr userDrawn="1"/>
        </p:nvSpPr>
        <p:spPr>
          <a:xfrm>
            <a:off x="7326212" y="-37147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a:extLst>
              <a:ext uri="{FF2B5EF4-FFF2-40B4-BE49-F238E27FC236}">
                <a16:creationId xmlns:a16="http://schemas.microsoft.com/office/drawing/2014/main" id="{530E657D-A196-EBD4-C995-0A9D96A7B897}"/>
              </a:ext>
            </a:extLst>
          </p:cNvPr>
          <p:cNvSpPr/>
          <p:nvPr userDrawn="1"/>
        </p:nvSpPr>
        <p:spPr>
          <a:xfrm>
            <a:off x="8354912" y="65722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1">
            <a:extLst>
              <a:ext uri="{FF2B5EF4-FFF2-40B4-BE49-F238E27FC236}">
                <a16:creationId xmlns:a16="http://schemas.microsoft.com/office/drawing/2014/main" id="{21473C21-6408-A1F8-29F5-D60998D7E865}"/>
              </a:ext>
            </a:extLst>
          </p:cNvPr>
          <p:cNvSpPr>
            <a:spLocks noGrp="1"/>
          </p:cNvSpPr>
          <p:nvPr>
            <p:ph type="ctrTitle"/>
          </p:nvPr>
        </p:nvSpPr>
        <p:spPr>
          <a:xfrm>
            <a:off x="461319" y="1746792"/>
            <a:ext cx="7708464" cy="2387600"/>
          </a:xfrm>
        </p:spPr>
        <p:txBody>
          <a:bodyPr anchor="b">
            <a:normAutofit/>
          </a:bodyPr>
          <a:lstStyle>
            <a:lvl1pPr algn="l">
              <a:defRPr sz="4400" b="1">
                <a:solidFill>
                  <a:schemeClr val="bg1"/>
                </a:solidFill>
              </a:defRPr>
            </a:lvl1pPr>
          </a:lstStyle>
          <a:p>
            <a:r>
              <a:rPr lang="en-GB"/>
              <a:t>Click to edit Master title style</a:t>
            </a:r>
          </a:p>
        </p:txBody>
      </p:sp>
      <p:sp>
        <p:nvSpPr>
          <p:cNvPr id="12" name="Subtitle 2">
            <a:extLst>
              <a:ext uri="{FF2B5EF4-FFF2-40B4-BE49-F238E27FC236}">
                <a16:creationId xmlns:a16="http://schemas.microsoft.com/office/drawing/2014/main" id="{369189C9-1FF9-0449-1FBF-1555315BAC1A}"/>
              </a:ext>
            </a:extLst>
          </p:cNvPr>
          <p:cNvSpPr>
            <a:spLocks noGrp="1"/>
          </p:cNvSpPr>
          <p:nvPr>
            <p:ph type="subTitle" idx="1"/>
          </p:nvPr>
        </p:nvSpPr>
        <p:spPr>
          <a:xfrm>
            <a:off x="461319" y="4226467"/>
            <a:ext cx="7708464"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pic>
        <p:nvPicPr>
          <p:cNvPr id="3" name="Graphic 2">
            <a:extLst>
              <a:ext uri="{FF2B5EF4-FFF2-40B4-BE49-F238E27FC236}">
                <a16:creationId xmlns:a16="http://schemas.microsoft.com/office/drawing/2014/main" id="{E226118F-F148-B693-A8AF-40BC95686BC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37321" y="6453435"/>
            <a:ext cx="1069347" cy="276589"/>
          </a:xfrm>
          <a:prstGeom prst="rect">
            <a:avLst/>
          </a:prstGeom>
        </p:spPr>
      </p:pic>
    </p:spTree>
    <p:extLst>
      <p:ext uri="{BB962C8B-B14F-4D97-AF65-F5344CB8AC3E}">
        <p14:creationId xmlns:p14="http://schemas.microsoft.com/office/powerpoint/2010/main" val="753730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Break – Oran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D79A3A3-54DF-3E77-4A76-8EDAEB16480A}"/>
              </a:ext>
            </a:extLst>
          </p:cNvPr>
          <p:cNvSpPr/>
          <p:nvPr userDrawn="1"/>
        </p:nvSpPr>
        <p:spPr>
          <a:xfrm>
            <a:off x="0" y="0"/>
            <a:ext cx="12192000" cy="6858000"/>
          </a:xfrm>
          <a:prstGeom prst="rect">
            <a:avLst/>
          </a:prstGeom>
          <a:solidFill>
            <a:srgbClr val="F25C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a:extLst>
              <a:ext uri="{FF2B5EF4-FFF2-40B4-BE49-F238E27FC236}">
                <a16:creationId xmlns:a16="http://schemas.microsoft.com/office/drawing/2014/main" id="{F1E481D9-B17D-85C3-E2FA-CB3846145255}"/>
              </a:ext>
            </a:extLst>
          </p:cNvPr>
          <p:cNvCxnSpPr/>
          <p:nvPr userDrawn="1"/>
        </p:nvCxnSpPr>
        <p:spPr>
          <a:xfrm>
            <a:off x="437322" y="6329867"/>
            <a:ext cx="113504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25D8B120-8F8E-43FA-4FE1-8C70C05B79C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55797" y="6450647"/>
            <a:ext cx="1043726" cy="282896"/>
          </a:xfrm>
          <a:prstGeom prst="rect">
            <a:avLst/>
          </a:prstGeom>
        </p:spPr>
      </p:pic>
      <p:sp>
        <p:nvSpPr>
          <p:cNvPr id="4" name="Freeform 3">
            <a:extLst>
              <a:ext uri="{FF2B5EF4-FFF2-40B4-BE49-F238E27FC236}">
                <a16:creationId xmlns:a16="http://schemas.microsoft.com/office/drawing/2014/main" id="{DC01D972-96D0-CF75-5F7E-8C0BA823D54C}"/>
              </a:ext>
            </a:extLst>
          </p:cNvPr>
          <p:cNvSpPr/>
          <p:nvPr userDrawn="1"/>
        </p:nvSpPr>
        <p:spPr>
          <a:xfrm>
            <a:off x="7326212" y="-37147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a:extLst>
              <a:ext uri="{FF2B5EF4-FFF2-40B4-BE49-F238E27FC236}">
                <a16:creationId xmlns:a16="http://schemas.microsoft.com/office/drawing/2014/main" id="{530E657D-A196-EBD4-C995-0A9D96A7B897}"/>
              </a:ext>
            </a:extLst>
          </p:cNvPr>
          <p:cNvSpPr/>
          <p:nvPr userDrawn="1"/>
        </p:nvSpPr>
        <p:spPr>
          <a:xfrm>
            <a:off x="8354912" y="65722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1">
            <a:extLst>
              <a:ext uri="{FF2B5EF4-FFF2-40B4-BE49-F238E27FC236}">
                <a16:creationId xmlns:a16="http://schemas.microsoft.com/office/drawing/2014/main" id="{265BCD7E-F8F7-F022-E9F3-FBCFE46F6B60}"/>
              </a:ext>
            </a:extLst>
          </p:cNvPr>
          <p:cNvSpPr>
            <a:spLocks noGrp="1"/>
          </p:cNvSpPr>
          <p:nvPr>
            <p:ph type="ctrTitle"/>
          </p:nvPr>
        </p:nvSpPr>
        <p:spPr>
          <a:xfrm>
            <a:off x="461319" y="1746792"/>
            <a:ext cx="7708464" cy="2387600"/>
          </a:xfrm>
        </p:spPr>
        <p:txBody>
          <a:bodyPr anchor="b">
            <a:normAutofit/>
          </a:bodyPr>
          <a:lstStyle>
            <a:lvl1pPr algn="l">
              <a:defRPr sz="4400" b="1">
                <a:solidFill>
                  <a:schemeClr val="bg1"/>
                </a:solidFill>
              </a:defRPr>
            </a:lvl1pPr>
          </a:lstStyle>
          <a:p>
            <a:r>
              <a:rPr lang="en-GB"/>
              <a:t>Click to edit Master title style</a:t>
            </a:r>
          </a:p>
        </p:txBody>
      </p:sp>
      <p:sp>
        <p:nvSpPr>
          <p:cNvPr id="12" name="Subtitle 2">
            <a:extLst>
              <a:ext uri="{FF2B5EF4-FFF2-40B4-BE49-F238E27FC236}">
                <a16:creationId xmlns:a16="http://schemas.microsoft.com/office/drawing/2014/main" id="{4533AE71-02B0-7FC5-BD6A-385CCCDCB616}"/>
              </a:ext>
            </a:extLst>
          </p:cNvPr>
          <p:cNvSpPr>
            <a:spLocks noGrp="1"/>
          </p:cNvSpPr>
          <p:nvPr>
            <p:ph type="subTitle" idx="1"/>
          </p:nvPr>
        </p:nvSpPr>
        <p:spPr>
          <a:xfrm>
            <a:off x="461319" y="4226467"/>
            <a:ext cx="7708464"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pic>
        <p:nvPicPr>
          <p:cNvPr id="3" name="Graphic 2">
            <a:extLst>
              <a:ext uri="{FF2B5EF4-FFF2-40B4-BE49-F238E27FC236}">
                <a16:creationId xmlns:a16="http://schemas.microsoft.com/office/drawing/2014/main" id="{351BC649-1C60-7627-1F7E-97ADFF6959A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37321" y="6453435"/>
            <a:ext cx="1069347" cy="276589"/>
          </a:xfrm>
          <a:prstGeom prst="rect">
            <a:avLst/>
          </a:prstGeom>
        </p:spPr>
      </p:pic>
    </p:spTree>
    <p:extLst>
      <p:ext uri="{BB962C8B-B14F-4D97-AF65-F5344CB8AC3E}">
        <p14:creationId xmlns:p14="http://schemas.microsoft.com/office/powerpoint/2010/main" val="146517452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Break – Blu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D79A3A3-54DF-3E77-4A76-8EDAEB16480A}"/>
              </a:ext>
            </a:extLst>
          </p:cNvPr>
          <p:cNvSpPr/>
          <p:nvPr userDrawn="1"/>
        </p:nvSpPr>
        <p:spPr>
          <a:xfrm>
            <a:off x="0" y="0"/>
            <a:ext cx="12192000" cy="6858000"/>
          </a:xfrm>
          <a:prstGeom prst="rect">
            <a:avLst/>
          </a:prstGeom>
          <a:solidFill>
            <a:srgbClr val="0047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a:extLst>
              <a:ext uri="{FF2B5EF4-FFF2-40B4-BE49-F238E27FC236}">
                <a16:creationId xmlns:a16="http://schemas.microsoft.com/office/drawing/2014/main" id="{F1E481D9-B17D-85C3-E2FA-CB3846145255}"/>
              </a:ext>
            </a:extLst>
          </p:cNvPr>
          <p:cNvCxnSpPr/>
          <p:nvPr userDrawn="1"/>
        </p:nvCxnSpPr>
        <p:spPr>
          <a:xfrm>
            <a:off x="437322" y="6329867"/>
            <a:ext cx="113504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25D8B120-8F8E-43FA-4FE1-8C70C05B79C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55797" y="6450647"/>
            <a:ext cx="1043726" cy="282896"/>
          </a:xfrm>
          <a:prstGeom prst="rect">
            <a:avLst/>
          </a:prstGeom>
        </p:spPr>
      </p:pic>
      <p:sp>
        <p:nvSpPr>
          <p:cNvPr id="4" name="Freeform 3">
            <a:extLst>
              <a:ext uri="{FF2B5EF4-FFF2-40B4-BE49-F238E27FC236}">
                <a16:creationId xmlns:a16="http://schemas.microsoft.com/office/drawing/2014/main" id="{DC01D972-96D0-CF75-5F7E-8C0BA823D54C}"/>
              </a:ext>
            </a:extLst>
          </p:cNvPr>
          <p:cNvSpPr/>
          <p:nvPr userDrawn="1"/>
        </p:nvSpPr>
        <p:spPr>
          <a:xfrm>
            <a:off x="7326212" y="-37147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a:extLst>
              <a:ext uri="{FF2B5EF4-FFF2-40B4-BE49-F238E27FC236}">
                <a16:creationId xmlns:a16="http://schemas.microsoft.com/office/drawing/2014/main" id="{530E657D-A196-EBD4-C995-0A9D96A7B897}"/>
              </a:ext>
            </a:extLst>
          </p:cNvPr>
          <p:cNvSpPr/>
          <p:nvPr userDrawn="1"/>
        </p:nvSpPr>
        <p:spPr>
          <a:xfrm>
            <a:off x="8354912" y="65722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1">
            <a:extLst>
              <a:ext uri="{FF2B5EF4-FFF2-40B4-BE49-F238E27FC236}">
                <a16:creationId xmlns:a16="http://schemas.microsoft.com/office/drawing/2014/main" id="{A5DDA83F-4E4B-444C-A4B8-DCA149233537}"/>
              </a:ext>
            </a:extLst>
          </p:cNvPr>
          <p:cNvSpPr>
            <a:spLocks noGrp="1"/>
          </p:cNvSpPr>
          <p:nvPr>
            <p:ph type="ctrTitle"/>
          </p:nvPr>
        </p:nvSpPr>
        <p:spPr>
          <a:xfrm>
            <a:off x="461319" y="1746792"/>
            <a:ext cx="7708464" cy="2387600"/>
          </a:xfrm>
        </p:spPr>
        <p:txBody>
          <a:bodyPr anchor="b">
            <a:normAutofit/>
          </a:bodyPr>
          <a:lstStyle>
            <a:lvl1pPr algn="l">
              <a:defRPr sz="4400" b="1">
                <a:solidFill>
                  <a:schemeClr val="bg1"/>
                </a:solidFill>
              </a:defRPr>
            </a:lvl1pPr>
          </a:lstStyle>
          <a:p>
            <a:r>
              <a:rPr lang="en-GB"/>
              <a:t>Click to edit Master title style</a:t>
            </a:r>
          </a:p>
        </p:txBody>
      </p:sp>
      <p:sp>
        <p:nvSpPr>
          <p:cNvPr id="12" name="Subtitle 2">
            <a:extLst>
              <a:ext uri="{FF2B5EF4-FFF2-40B4-BE49-F238E27FC236}">
                <a16:creationId xmlns:a16="http://schemas.microsoft.com/office/drawing/2014/main" id="{4BEE8320-AEBC-A6C8-454B-1CA4A6F2CE31}"/>
              </a:ext>
            </a:extLst>
          </p:cNvPr>
          <p:cNvSpPr>
            <a:spLocks noGrp="1"/>
          </p:cNvSpPr>
          <p:nvPr>
            <p:ph type="subTitle" idx="1"/>
          </p:nvPr>
        </p:nvSpPr>
        <p:spPr>
          <a:xfrm>
            <a:off x="461319" y="4226467"/>
            <a:ext cx="7708464"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pic>
        <p:nvPicPr>
          <p:cNvPr id="3" name="Graphic 2">
            <a:extLst>
              <a:ext uri="{FF2B5EF4-FFF2-40B4-BE49-F238E27FC236}">
                <a16:creationId xmlns:a16="http://schemas.microsoft.com/office/drawing/2014/main" id="{0960B318-0BDC-B837-B6FF-D1C0AB10B07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37321" y="6453435"/>
            <a:ext cx="1069347" cy="276589"/>
          </a:xfrm>
          <a:prstGeom prst="rect">
            <a:avLst/>
          </a:prstGeom>
        </p:spPr>
      </p:pic>
    </p:spTree>
    <p:extLst>
      <p:ext uri="{BB962C8B-B14F-4D97-AF65-F5344CB8AC3E}">
        <p14:creationId xmlns:p14="http://schemas.microsoft.com/office/powerpoint/2010/main" val="175826637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Break – Gree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D79A3A3-54DF-3E77-4A76-8EDAEB16480A}"/>
              </a:ext>
            </a:extLst>
          </p:cNvPr>
          <p:cNvSpPr/>
          <p:nvPr userDrawn="1"/>
        </p:nvSpPr>
        <p:spPr>
          <a:xfrm>
            <a:off x="0" y="0"/>
            <a:ext cx="12192000" cy="6858000"/>
          </a:xfrm>
          <a:prstGeom prst="rect">
            <a:avLst/>
          </a:prstGeom>
          <a:solidFill>
            <a:srgbClr val="0058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a:extLst>
              <a:ext uri="{FF2B5EF4-FFF2-40B4-BE49-F238E27FC236}">
                <a16:creationId xmlns:a16="http://schemas.microsoft.com/office/drawing/2014/main" id="{F1E481D9-B17D-85C3-E2FA-CB3846145255}"/>
              </a:ext>
            </a:extLst>
          </p:cNvPr>
          <p:cNvCxnSpPr/>
          <p:nvPr userDrawn="1"/>
        </p:nvCxnSpPr>
        <p:spPr>
          <a:xfrm>
            <a:off x="437322" y="6329867"/>
            <a:ext cx="113504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25D8B120-8F8E-43FA-4FE1-8C70C05B79C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55797" y="6450647"/>
            <a:ext cx="1043726" cy="282896"/>
          </a:xfrm>
          <a:prstGeom prst="rect">
            <a:avLst/>
          </a:prstGeom>
        </p:spPr>
      </p:pic>
      <p:sp>
        <p:nvSpPr>
          <p:cNvPr id="4" name="Freeform 3">
            <a:extLst>
              <a:ext uri="{FF2B5EF4-FFF2-40B4-BE49-F238E27FC236}">
                <a16:creationId xmlns:a16="http://schemas.microsoft.com/office/drawing/2014/main" id="{DC01D972-96D0-CF75-5F7E-8C0BA823D54C}"/>
              </a:ext>
            </a:extLst>
          </p:cNvPr>
          <p:cNvSpPr/>
          <p:nvPr userDrawn="1"/>
        </p:nvSpPr>
        <p:spPr>
          <a:xfrm>
            <a:off x="7326212" y="-37147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a:extLst>
              <a:ext uri="{FF2B5EF4-FFF2-40B4-BE49-F238E27FC236}">
                <a16:creationId xmlns:a16="http://schemas.microsoft.com/office/drawing/2014/main" id="{530E657D-A196-EBD4-C995-0A9D96A7B897}"/>
              </a:ext>
            </a:extLst>
          </p:cNvPr>
          <p:cNvSpPr/>
          <p:nvPr userDrawn="1"/>
        </p:nvSpPr>
        <p:spPr>
          <a:xfrm>
            <a:off x="8354912" y="65722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1">
            <a:extLst>
              <a:ext uri="{FF2B5EF4-FFF2-40B4-BE49-F238E27FC236}">
                <a16:creationId xmlns:a16="http://schemas.microsoft.com/office/drawing/2014/main" id="{90F232AD-AD3C-FBFC-AA37-54A9F7D8579B}"/>
              </a:ext>
            </a:extLst>
          </p:cNvPr>
          <p:cNvSpPr>
            <a:spLocks noGrp="1"/>
          </p:cNvSpPr>
          <p:nvPr>
            <p:ph type="ctrTitle"/>
          </p:nvPr>
        </p:nvSpPr>
        <p:spPr>
          <a:xfrm>
            <a:off x="461319" y="1746792"/>
            <a:ext cx="7708464" cy="2387600"/>
          </a:xfrm>
        </p:spPr>
        <p:txBody>
          <a:bodyPr anchor="b">
            <a:normAutofit/>
          </a:bodyPr>
          <a:lstStyle>
            <a:lvl1pPr algn="l">
              <a:defRPr sz="4400" b="1">
                <a:solidFill>
                  <a:schemeClr val="bg1"/>
                </a:solidFill>
              </a:defRPr>
            </a:lvl1pPr>
          </a:lstStyle>
          <a:p>
            <a:r>
              <a:rPr lang="en-GB"/>
              <a:t>Click to edit Master title style</a:t>
            </a:r>
          </a:p>
        </p:txBody>
      </p:sp>
      <p:sp>
        <p:nvSpPr>
          <p:cNvPr id="12" name="Subtitle 2">
            <a:extLst>
              <a:ext uri="{FF2B5EF4-FFF2-40B4-BE49-F238E27FC236}">
                <a16:creationId xmlns:a16="http://schemas.microsoft.com/office/drawing/2014/main" id="{9CCD4EF3-4A8D-AB7E-3930-E236C4CC6824}"/>
              </a:ext>
            </a:extLst>
          </p:cNvPr>
          <p:cNvSpPr>
            <a:spLocks noGrp="1"/>
          </p:cNvSpPr>
          <p:nvPr>
            <p:ph type="subTitle" idx="1"/>
          </p:nvPr>
        </p:nvSpPr>
        <p:spPr>
          <a:xfrm>
            <a:off x="461319" y="4226467"/>
            <a:ext cx="7708464"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pic>
        <p:nvPicPr>
          <p:cNvPr id="3" name="Graphic 2">
            <a:extLst>
              <a:ext uri="{FF2B5EF4-FFF2-40B4-BE49-F238E27FC236}">
                <a16:creationId xmlns:a16="http://schemas.microsoft.com/office/drawing/2014/main" id="{C398AE04-C18A-031D-9518-81FC6544238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37321" y="6453435"/>
            <a:ext cx="1069347" cy="276589"/>
          </a:xfrm>
          <a:prstGeom prst="rect">
            <a:avLst/>
          </a:prstGeom>
        </p:spPr>
      </p:pic>
    </p:spTree>
    <p:extLst>
      <p:ext uri="{BB962C8B-B14F-4D97-AF65-F5344CB8AC3E}">
        <p14:creationId xmlns:p14="http://schemas.microsoft.com/office/powerpoint/2010/main" val="264276819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Break – White">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CC84CCE7-4ECF-9467-06D0-2E1208A4D140}"/>
              </a:ext>
            </a:extLst>
          </p:cNvPr>
          <p:cNvSpPr/>
          <p:nvPr userDrawn="1"/>
        </p:nvSpPr>
        <p:spPr>
          <a:xfrm>
            <a:off x="7326212" y="-37147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rgbClr val="231F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a:extLst>
              <a:ext uri="{FF2B5EF4-FFF2-40B4-BE49-F238E27FC236}">
                <a16:creationId xmlns:a16="http://schemas.microsoft.com/office/drawing/2014/main" id="{2DBB113E-374C-1F81-D46D-E3665FE5A0BB}"/>
              </a:ext>
            </a:extLst>
          </p:cNvPr>
          <p:cNvSpPr/>
          <p:nvPr userDrawn="1"/>
        </p:nvSpPr>
        <p:spPr>
          <a:xfrm>
            <a:off x="8354912" y="65722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rgbClr val="F25C2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
            <a:extLst>
              <a:ext uri="{FF2B5EF4-FFF2-40B4-BE49-F238E27FC236}">
                <a16:creationId xmlns:a16="http://schemas.microsoft.com/office/drawing/2014/main" id="{F9403977-82EE-7213-60AE-AD5E31493DD2}"/>
              </a:ext>
            </a:extLst>
          </p:cNvPr>
          <p:cNvSpPr>
            <a:spLocks noGrp="1"/>
          </p:cNvSpPr>
          <p:nvPr>
            <p:ph type="ctrTitle"/>
          </p:nvPr>
        </p:nvSpPr>
        <p:spPr>
          <a:xfrm>
            <a:off x="461319" y="1746792"/>
            <a:ext cx="7708464" cy="2387600"/>
          </a:xfrm>
        </p:spPr>
        <p:txBody>
          <a:bodyPr anchor="b">
            <a:normAutofit/>
          </a:bodyPr>
          <a:lstStyle>
            <a:lvl1pPr algn="l">
              <a:defRPr sz="4400" b="1">
                <a:solidFill>
                  <a:schemeClr val="tx1"/>
                </a:solidFill>
              </a:defRPr>
            </a:lvl1pPr>
          </a:lstStyle>
          <a:p>
            <a:r>
              <a:rPr lang="en-GB"/>
              <a:t>Click to edit Master title style</a:t>
            </a:r>
          </a:p>
        </p:txBody>
      </p:sp>
      <p:sp>
        <p:nvSpPr>
          <p:cNvPr id="7" name="Subtitle 2">
            <a:extLst>
              <a:ext uri="{FF2B5EF4-FFF2-40B4-BE49-F238E27FC236}">
                <a16:creationId xmlns:a16="http://schemas.microsoft.com/office/drawing/2014/main" id="{8D908299-8458-85E8-8FB0-ADF62E0A3AFC}"/>
              </a:ext>
            </a:extLst>
          </p:cNvPr>
          <p:cNvSpPr>
            <a:spLocks noGrp="1"/>
          </p:cNvSpPr>
          <p:nvPr>
            <p:ph type="subTitle" idx="1"/>
          </p:nvPr>
        </p:nvSpPr>
        <p:spPr>
          <a:xfrm>
            <a:off x="461319" y="4226467"/>
            <a:ext cx="7708464" cy="1655762"/>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Tree>
    <p:extLst>
      <p:ext uri="{BB962C8B-B14F-4D97-AF65-F5344CB8AC3E}">
        <p14:creationId xmlns:p14="http://schemas.microsoft.com/office/powerpoint/2010/main" val="229275970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obj" preserve="1">
  <p:cSld name="Content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CF506-9496-1C8A-9406-D2ADA562CCA3}"/>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6AF4EEB6-69E4-8BFA-4D13-1D02A86F19D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82215225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Only" preserve="1">
  <p:cSld name="Content Page – 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C082C-F282-C4A1-D6A5-410A762E5633}"/>
              </a:ext>
            </a:extLst>
          </p:cNvPr>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212543744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Side Header – Blac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B9CA754-611B-E49A-1AC5-E4AD770FD6F3}"/>
              </a:ext>
            </a:extLst>
          </p:cNvPr>
          <p:cNvSpPr/>
          <p:nvPr userDrawn="1"/>
        </p:nvSpPr>
        <p:spPr>
          <a:xfrm>
            <a:off x="0" y="0"/>
            <a:ext cx="3729038" cy="6858000"/>
          </a:xfrm>
          <a:prstGeom prst="rect">
            <a:avLst/>
          </a:prstGeom>
          <a:solidFill>
            <a:srgbClr val="231F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4B8C082C-F282-C4A1-D6A5-410A762E5633}"/>
              </a:ext>
            </a:extLst>
          </p:cNvPr>
          <p:cNvSpPr>
            <a:spLocks noGrp="1"/>
          </p:cNvSpPr>
          <p:nvPr>
            <p:ph type="title"/>
          </p:nvPr>
        </p:nvSpPr>
        <p:spPr>
          <a:xfrm>
            <a:off x="437323" y="700087"/>
            <a:ext cx="2648778" cy="914401"/>
          </a:xfrm>
        </p:spPr>
        <p:txBody>
          <a:bodyPr anchor="t" anchorCtr="0">
            <a:normAutofit/>
          </a:bodyPr>
          <a:lstStyle>
            <a:lvl1pPr>
              <a:defRPr sz="2800">
                <a:solidFill>
                  <a:schemeClr val="bg1"/>
                </a:solidFill>
              </a:defRPr>
            </a:lvl1pPr>
          </a:lstStyle>
          <a:p>
            <a:r>
              <a:rPr lang="en-GB"/>
              <a:t>Click to edit Master title style</a:t>
            </a:r>
          </a:p>
        </p:txBody>
      </p:sp>
      <p:sp>
        <p:nvSpPr>
          <p:cNvPr id="6" name="Rectangle 5">
            <a:extLst>
              <a:ext uri="{FF2B5EF4-FFF2-40B4-BE49-F238E27FC236}">
                <a16:creationId xmlns:a16="http://schemas.microsoft.com/office/drawing/2014/main" id="{65A87C4F-C810-30A0-541E-A7C954B33A26}"/>
              </a:ext>
            </a:extLst>
          </p:cNvPr>
          <p:cNvSpPr/>
          <p:nvPr userDrawn="1"/>
        </p:nvSpPr>
        <p:spPr>
          <a:xfrm>
            <a:off x="3729038" y="5529262"/>
            <a:ext cx="337309" cy="132873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 Placeholder 13">
            <a:extLst>
              <a:ext uri="{FF2B5EF4-FFF2-40B4-BE49-F238E27FC236}">
                <a16:creationId xmlns:a16="http://schemas.microsoft.com/office/drawing/2014/main" id="{54789D21-7E5C-FAAB-81A8-2F8A9CB1A879}"/>
              </a:ext>
            </a:extLst>
          </p:cNvPr>
          <p:cNvSpPr>
            <a:spLocks noGrp="1"/>
          </p:cNvSpPr>
          <p:nvPr>
            <p:ph type="body" sz="quarter" idx="10"/>
          </p:nvPr>
        </p:nvSpPr>
        <p:spPr>
          <a:xfrm>
            <a:off x="436563" y="2429669"/>
            <a:ext cx="2882900" cy="3802166"/>
          </a:xfrm>
        </p:spPr>
        <p:txBody>
          <a:bodyPr/>
          <a:lstStyle>
            <a:lvl1pPr marL="0" indent="0">
              <a:buNone/>
              <a:defRPr sz="1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a:t>Click to edit Master text styles</a:t>
            </a:r>
          </a:p>
        </p:txBody>
      </p:sp>
      <p:sp>
        <p:nvSpPr>
          <p:cNvPr id="8" name="Text Placeholder 13">
            <a:extLst>
              <a:ext uri="{FF2B5EF4-FFF2-40B4-BE49-F238E27FC236}">
                <a16:creationId xmlns:a16="http://schemas.microsoft.com/office/drawing/2014/main" id="{56C2F28A-39F6-1A2E-EA00-B646BC78457D}"/>
              </a:ext>
            </a:extLst>
          </p:cNvPr>
          <p:cNvSpPr>
            <a:spLocks noGrp="1"/>
          </p:cNvSpPr>
          <p:nvPr>
            <p:ph type="body" sz="quarter" idx="11"/>
          </p:nvPr>
        </p:nvSpPr>
        <p:spPr>
          <a:xfrm>
            <a:off x="4094163" y="2429668"/>
            <a:ext cx="7661274" cy="3802167"/>
          </a:xfrm>
        </p:spPr>
        <p:txBody>
          <a:bodyPr/>
          <a:lstStyle>
            <a:lvl1pPr marL="0" indent="0">
              <a:buNone/>
              <a:defRPr sz="1800">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a:t>Click to edit Master text styles</a:t>
            </a:r>
          </a:p>
        </p:txBody>
      </p:sp>
      <p:pic>
        <p:nvPicPr>
          <p:cNvPr id="4" name="Graphic 3">
            <a:extLst>
              <a:ext uri="{FF2B5EF4-FFF2-40B4-BE49-F238E27FC236}">
                <a16:creationId xmlns:a16="http://schemas.microsoft.com/office/drawing/2014/main" id="{603A339D-08F0-23AE-998C-EB6F84D90FB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66347" y="6453436"/>
            <a:ext cx="1069347" cy="276589"/>
          </a:xfrm>
          <a:prstGeom prst="rect">
            <a:avLst/>
          </a:prstGeom>
        </p:spPr>
      </p:pic>
    </p:spTree>
    <p:extLst>
      <p:ext uri="{BB962C8B-B14F-4D97-AF65-F5344CB8AC3E}">
        <p14:creationId xmlns:p14="http://schemas.microsoft.com/office/powerpoint/2010/main" val="179390339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Side Header – Pi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B9CA754-611B-E49A-1AC5-E4AD770FD6F3}"/>
              </a:ext>
            </a:extLst>
          </p:cNvPr>
          <p:cNvSpPr/>
          <p:nvPr userDrawn="1"/>
        </p:nvSpPr>
        <p:spPr>
          <a:xfrm>
            <a:off x="0" y="0"/>
            <a:ext cx="3729038" cy="6858000"/>
          </a:xfrm>
          <a:prstGeom prst="rect">
            <a:avLst/>
          </a:prstGeom>
          <a:solidFill>
            <a:srgbClr val="ED11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4B8C082C-F282-C4A1-D6A5-410A762E5633}"/>
              </a:ext>
            </a:extLst>
          </p:cNvPr>
          <p:cNvSpPr>
            <a:spLocks noGrp="1"/>
          </p:cNvSpPr>
          <p:nvPr>
            <p:ph type="title"/>
          </p:nvPr>
        </p:nvSpPr>
        <p:spPr>
          <a:xfrm>
            <a:off x="437323" y="700087"/>
            <a:ext cx="2648778" cy="914401"/>
          </a:xfrm>
        </p:spPr>
        <p:txBody>
          <a:bodyPr anchor="t" anchorCtr="0">
            <a:normAutofit/>
          </a:bodyPr>
          <a:lstStyle>
            <a:lvl1pPr>
              <a:defRPr sz="2800">
                <a:solidFill>
                  <a:schemeClr val="bg1"/>
                </a:solidFill>
              </a:defRPr>
            </a:lvl1pPr>
          </a:lstStyle>
          <a:p>
            <a:r>
              <a:rPr lang="en-GB"/>
              <a:t>Click to edit Master title style</a:t>
            </a:r>
          </a:p>
        </p:txBody>
      </p:sp>
      <p:sp>
        <p:nvSpPr>
          <p:cNvPr id="6" name="Rectangle 5">
            <a:extLst>
              <a:ext uri="{FF2B5EF4-FFF2-40B4-BE49-F238E27FC236}">
                <a16:creationId xmlns:a16="http://schemas.microsoft.com/office/drawing/2014/main" id="{65A87C4F-C810-30A0-541E-A7C954B33A26}"/>
              </a:ext>
            </a:extLst>
          </p:cNvPr>
          <p:cNvSpPr/>
          <p:nvPr userDrawn="1"/>
        </p:nvSpPr>
        <p:spPr>
          <a:xfrm>
            <a:off x="3729038" y="5529262"/>
            <a:ext cx="337309" cy="132873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13">
            <a:extLst>
              <a:ext uri="{FF2B5EF4-FFF2-40B4-BE49-F238E27FC236}">
                <a16:creationId xmlns:a16="http://schemas.microsoft.com/office/drawing/2014/main" id="{5C9AD746-8AAF-32BB-41ED-F8669B22955C}"/>
              </a:ext>
            </a:extLst>
          </p:cNvPr>
          <p:cNvSpPr>
            <a:spLocks noGrp="1"/>
          </p:cNvSpPr>
          <p:nvPr>
            <p:ph type="body" sz="quarter" idx="10"/>
          </p:nvPr>
        </p:nvSpPr>
        <p:spPr>
          <a:xfrm>
            <a:off x="436563" y="2429669"/>
            <a:ext cx="2882900" cy="3802166"/>
          </a:xfrm>
        </p:spPr>
        <p:txBody>
          <a:bodyPr/>
          <a:lstStyle>
            <a:lvl1pPr marL="0" indent="0">
              <a:buNone/>
              <a:defRPr sz="1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a:t>Click to edit Master text styles</a:t>
            </a:r>
          </a:p>
        </p:txBody>
      </p:sp>
      <p:sp>
        <p:nvSpPr>
          <p:cNvPr id="8" name="Text Placeholder 13">
            <a:extLst>
              <a:ext uri="{FF2B5EF4-FFF2-40B4-BE49-F238E27FC236}">
                <a16:creationId xmlns:a16="http://schemas.microsoft.com/office/drawing/2014/main" id="{555CCE80-390D-B5FE-F5BB-05AACE0E1435}"/>
              </a:ext>
            </a:extLst>
          </p:cNvPr>
          <p:cNvSpPr>
            <a:spLocks noGrp="1"/>
          </p:cNvSpPr>
          <p:nvPr>
            <p:ph type="body" sz="quarter" idx="11"/>
          </p:nvPr>
        </p:nvSpPr>
        <p:spPr>
          <a:xfrm>
            <a:off x="4094163" y="2429668"/>
            <a:ext cx="7661274" cy="3802167"/>
          </a:xfrm>
        </p:spPr>
        <p:txBody>
          <a:bodyPr/>
          <a:lstStyle>
            <a:lvl1pPr marL="0" indent="0">
              <a:buNone/>
              <a:defRPr sz="1800">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a:t>Click to edit Master text styles</a:t>
            </a:r>
          </a:p>
        </p:txBody>
      </p:sp>
      <p:pic>
        <p:nvPicPr>
          <p:cNvPr id="5" name="Graphic 4">
            <a:extLst>
              <a:ext uri="{FF2B5EF4-FFF2-40B4-BE49-F238E27FC236}">
                <a16:creationId xmlns:a16="http://schemas.microsoft.com/office/drawing/2014/main" id="{F5511449-1391-DD85-CF2D-05EDFC2D2AA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66347" y="6453436"/>
            <a:ext cx="1069347" cy="276589"/>
          </a:xfrm>
          <a:prstGeom prst="rect">
            <a:avLst/>
          </a:prstGeom>
        </p:spPr>
      </p:pic>
    </p:spTree>
    <p:extLst>
      <p:ext uri="{BB962C8B-B14F-4D97-AF65-F5344CB8AC3E}">
        <p14:creationId xmlns:p14="http://schemas.microsoft.com/office/powerpoint/2010/main" val="4233647541"/>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Side Header – Teal">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B9CA754-611B-E49A-1AC5-E4AD770FD6F3}"/>
              </a:ext>
            </a:extLst>
          </p:cNvPr>
          <p:cNvSpPr/>
          <p:nvPr userDrawn="1"/>
        </p:nvSpPr>
        <p:spPr>
          <a:xfrm>
            <a:off x="0" y="0"/>
            <a:ext cx="3729038" cy="6858000"/>
          </a:xfrm>
          <a:prstGeom prst="rect">
            <a:avLst/>
          </a:prstGeom>
          <a:solidFill>
            <a:srgbClr val="33A3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4B8C082C-F282-C4A1-D6A5-410A762E5633}"/>
              </a:ext>
            </a:extLst>
          </p:cNvPr>
          <p:cNvSpPr>
            <a:spLocks noGrp="1"/>
          </p:cNvSpPr>
          <p:nvPr>
            <p:ph type="title"/>
          </p:nvPr>
        </p:nvSpPr>
        <p:spPr>
          <a:xfrm>
            <a:off x="437323" y="700087"/>
            <a:ext cx="2648778" cy="914401"/>
          </a:xfrm>
        </p:spPr>
        <p:txBody>
          <a:bodyPr anchor="t" anchorCtr="0">
            <a:normAutofit/>
          </a:bodyPr>
          <a:lstStyle>
            <a:lvl1pPr>
              <a:defRPr sz="2800">
                <a:solidFill>
                  <a:schemeClr val="bg1"/>
                </a:solidFill>
              </a:defRPr>
            </a:lvl1pPr>
          </a:lstStyle>
          <a:p>
            <a:r>
              <a:rPr lang="en-GB"/>
              <a:t>Click to edit Master title style</a:t>
            </a:r>
          </a:p>
        </p:txBody>
      </p:sp>
      <p:sp>
        <p:nvSpPr>
          <p:cNvPr id="6" name="Rectangle 5">
            <a:extLst>
              <a:ext uri="{FF2B5EF4-FFF2-40B4-BE49-F238E27FC236}">
                <a16:creationId xmlns:a16="http://schemas.microsoft.com/office/drawing/2014/main" id="{65A87C4F-C810-30A0-541E-A7C954B33A26}"/>
              </a:ext>
            </a:extLst>
          </p:cNvPr>
          <p:cNvSpPr/>
          <p:nvPr userDrawn="1"/>
        </p:nvSpPr>
        <p:spPr>
          <a:xfrm>
            <a:off x="3729038" y="5529262"/>
            <a:ext cx="337309" cy="132873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13">
            <a:extLst>
              <a:ext uri="{FF2B5EF4-FFF2-40B4-BE49-F238E27FC236}">
                <a16:creationId xmlns:a16="http://schemas.microsoft.com/office/drawing/2014/main" id="{FE65A941-DAE1-859D-30AB-1BC42B6A512F}"/>
              </a:ext>
            </a:extLst>
          </p:cNvPr>
          <p:cNvSpPr>
            <a:spLocks noGrp="1"/>
          </p:cNvSpPr>
          <p:nvPr>
            <p:ph type="body" sz="quarter" idx="10"/>
          </p:nvPr>
        </p:nvSpPr>
        <p:spPr>
          <a:xfrm>
            <a:off x="436563" y="2429669"/>
            <a:ext cx="2882900" cy="3802166"/>
          </a:xfrm>
        </p:spPr>
        <p:txBody>
          <a:bodyPr/>
          <a:lstStyle>
            <a:lvl1pPr marL="0" indent="0">
              <a:buNone/>
              <a:defRPr sz="1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a:t>Click to edit Master text styles</a:t>
            </a:r>
          </a:p>
        </p:txBody>
      </p:sp>
      <p:sp>
        <p:nvSpPr>
          <p:cNvPr id="8" name="Text Placeholder 13">
            <a:extLst>
              <a:ext uri="{FF2B5EF4-FFF2-40B4-BE49-F238E27FC236}">
                <a16:creationId xmlns:a16="http://schemas.microsoft.com/office/drawing/2014/main" id="{9B9EE1F1-AA5C-A6A7-185B-EC6FD9FA74A0}"/>
              </a:ext>
            </a:extLst>
          </p:cNvPr>
          <p:cNvSpPr>
            <a:spLocks noGrp="1"/>
          </p:cNvSpPr>
          <p:nvPr>
            <p:ph type="body" sz="quarter" idx="11"/>
          </p:nvPr>
        </p:nvSpPr>
        <p:spPr>
          <a:xfrm>
            <a:off x="4094163" y="2429668"/>
            <a:ext cx="7661274" cy="3802167"/>
          </a:xfrm>
        </p:spPr>
        <p:txBody>
          <a:bodyPr/>
          <a:lstStyle>
            <a:lvl1pPr marL="0" indent="0">
              <a:buNone/>
              <a:defRPr sz="1800">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a:t>Click to edit Master text styles</a:t>
            </a:r>
          </a:p>
        </p:txBody>
      </p:sp>
      <p:pic>
        <p:nvPicPr>
          <p:cNvPr id="5" name="Graphic 4">
            <a:extLst>
              <a:ext uri="{FF2B5EF4-FFF2-40B4-BE49-F238E27FC236}">
                <a16:creationId xmlns:a16="http://schemas.microsoft.com/office/drawing/2014/main" id="{EB759C89-B703-BB24-3E1F-12693F10798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66347" y="6453436"/>
            <a:ext cx="1069347" cy="276589"/>
          </a:xfrm>
          <a:prstGeom prst="rect">
            <a:avLst/>
          </a:prstGeom>
        </p:spPr>
      </p:pic>
    </p:spTree>
    <p:extLst>
      <p:ext uri="{BB962C8B-B14F-4D97-AF65-F5344CB8AC3E}">
        <p14:creationId xmlns:p14="http://schemas.microsoft.com/office/powerpoint/2010/main" val="40084758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10A8F-2A7E-B47D-2CDE-D3949094CDA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FF855E5-1CBE-59B9-9229-BE5CAC266A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86D848-EBFC-9DE0-82E8-B7A1D0BDD6A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D56DC2E-6A93-D18E-8910-DD0F0DC38E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04C1268-D965-33A5-833F-E864EE83A82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71D3EE4-6065-0CD3-5B95-C796BF7D0809}"/>
              </a:ext>
            </a:extLst>
          </p:cNvPr>
          <p:cNvSpPr>
            <a:spLocks noGrp="1"/>
          </p:cNvSpPr>
          <p:nvPr>
            <p:ph type="dt" sz="half" idx="10"/>
          </p:nvPr>
        </p:nvSpPr>
        <p:spPr/>
        <p:txBody>
          <a:bodyPr/>
          <a:lstStyle/>
          <a:p>
            <a:fld id="{A080654F-A1C1-4E6A-ACE6-D27257FA771E}" type="datetimeFigureOut">
              <a:rPr lang="en-GB" smtClean="0"/>
              <a:t>14/11/2024</a:t>
            </a:fld>
            <a:endParaRPr lang="en-GB"/>
          </a:p>
        </p:txBody>
      </p:sp>
      <p:sp>
        <p:nvSpPr>
          <p:cNvPr id="8" name="Footer Placeholder 7">
            <a:extLst>
              <a:ext uri="{FF2B5EF4-FFF2-40B4-BE49-F238E27FC236}">
                <a16:creationId xmlns:a16="http://schemas.microsoft.com/office/drawing/2014/main" id="{FB9C2A3E-41A0-8659-BA50-0C92733769C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DD758BB-5AD5-F7C5-8894-407DA103E2F6}"/>
              </a:ext>
            </a:extLst>
          </p:cNvPr>
          <p:cNvSpPr>
            <a:spLocks noGrp="1"/>
          </p:cNvSpPr>
          <p:nvPr>
            <p:ph type="sldNum" sz="quarter" idx="12"/>
          </p:nvPr>
        </p:nvSpPr>
        <p:spPr/>
        <p:txBody>
          <a:bodyPr/>
          <a:lstStyle/>
          <a:p>
            <a:fld id="{61320D9B-9981-4D25-86BD-0737FE501E86}" type="slidenum">
              <a:rPr lang="en-GB" smtClean="0"/>
              <a:t>‹#›</a:t>
            </a:fld>
            <a:endParaRPr lang="en-GB"/>
          </a:p>
        </p:txBody>
      </p:sp>
    </p:spTree>
    <p:extLst>
      <p:ext uri="{BB962C8B-B14F-4D97-AF65-F5344CB8AC3E}">
        <p14:creationId xmlns:p14="http://schemas.microsoft.com/office/powerpoint/2010/main" val="788238268"/>
      </p:ext>
    </p:extLst>
  </p:cSld>
  <p:clrMapOvr>
    <a:masterClrMapping/>
  </p:clrMapOvr>
  <p:transition spd="slow">
    <p:push dir="u"/>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Side Header – Purp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B9CA754-611B-E49A-1AC5-E4AD770FD6F3}"/>
              </a:ext>
            </a:extLst>
          </p:cNvPr>
          <p:cNvSpPr/>
          <p:nvPr userDrawn="1"/>
        </p:nvSpPr>
        <p:spPr>
          <a:xfrm>
            <a:off x="0" y="0"/>
            <a:ext cx="3729038" cy="6858000"/>
          </a:xfrm>
          <a:prstGeom prst="rect">
            <a:avLst/>
          </a:prstGeom>
          <a:solidFill>
            <a:srgbClr val="8F3E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4B8C082C-F282-C4A1-D6A5-410A762E5633}"/>
              </a:ext>
            </a:extLst>
          </p:cNvPr>
          <p:cNvSpPr>
            <a:spLocks noGrp="1"/>
          </p:cNvSpPr>
          <p:nvPr>
            <p:ph type="title"/>
          </p:nvPr>
        </p:nvSpPr>
        <p:spPr>
          <a:xfrm>
            <a:off x="437323" y="700087"/>
            <a:ext cx="2648778" cy="914401"/>
          </a:xfrm>
        </p:spPr>
        <p:txBody>
          <a:bodyPr anchor="t" anchorCtr="0">
            <a:normAutofit/>
          </a:bodyPr>
          <a:lstStyle>
            <a:lvl1pPr>
              <a:defRPr sz="2800">
                <a:solidFill>
                  <a:schemeClr val="bg1"/>
                </a:solidFill>
              </a:defRPr>
            </a:lvl1pPr>
          </a:lstStyle>
          <a:p>
            <a:r>
              <a:rPr lang="en-GB"/>
              <a:t>Click to edit Master title style</a:t>
            </a:r>
          </a:p>
        </p:txBody>
      </p:sp>
      <p:sp>
        <p:nvSpPr>
          <p:cNvPr id="6" name="Rectangle 5">
            <a:extLst>
              <a:ext uri="{FF2B5EF4-FFF2-40B4-BE49-F238E27FC236}">
                <a16:creationId xmlns:a16="http://schemas.microsoft.com/office/drawing/2014/main" id="{65A87C4F-C810-30A0-541E-A7C954B33A26}"/>
              </a:ext>
            </a:extLst>
          </p:cNvPr>
          <p:cNvSpPr/>
          <p:nvPr userDrawn="1"/>
        </p:nvSpPr>
        <p:spPr>
          <a:xfrm>
            <a:off x="3729038" y="5529262"/>
            <a:ext cx="337309" cy="132873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13">
            <a:extLst>
              <a:ext uri="{FF2B5EF4-FFF2-40B4-BE49-F238E27FC236}">
                <a16:creationId xmlns:a16="http://schemas.microsoft.com/office/drawing/2014/main" id="{838F7C98-6BE4-56EA-EBFB-8EFA857AC7AF}"/>
              </a:ext>
            </a:extLst>
          </p:cNvPr>
          <p:cNvSpPr>
            <a:spLocks noGrp="1"/>
          </p:cNvSpPr>
          <p:nvPr>
            <p:ph type="body" sz="quarter" idx="10"/>
          </p:nvPr>
        </p:nvSpPr>
        <p:spPr>
          <a:xfrm>
            <a:off x="436563" y="2429669"/>
            <a:ext cx="2882900" cy="3802166"/>
          </a:xfrm>
        </p:spPr>
        <p:txBody>
          <a:bodyPr/>
          <a:lstStyle>
            <a:lvl1pPr marL="0" indent="0">
              <a:buNone/>
              <a:defRPr sz="1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a:t>Click to edit Master text styles</a:t>
            </a:r>
          </a:p>
        </p:txBody>
      </p:sp>
      <p:sp>
        <p:nvSpPr>
          <p:cNvPr id="8" name="Text Placeholder 13">
            <a:extLst>
              <a:ext uri="{FF2B5EF4-FFF2-40B4-BE49-F238E27FC236}">
                <a16:creationId xmlns:a16="http://schemas.microsoft.com/office/drawing/2014/main" id="{44F84C44-08AB-B390-6F01-09AB03A4D172}"/>
              </a:ext>
            </a:extLst>
          </p:cNvPr>
          <p:cNvSpPr>
            <a:spLocks noGrp="1"/>
          </p:cNvSpPr>
          <p:nvPr>
            <p:ph type="body" sz="quarter" idx="11"/>
          </p:nvPr>
        </p:nvSpPr>
        <p:spPr>
          <a:xfrm>
            <a:off x="4094163" y="2429668"/>
            <a:ext cx="7661274" cy="3802167"/>
          </a:xfrm>
        </p:spPr>
        <p:txBody>
          <a:bodyPr/>
          <a:lstStyle>
            <a:lvl1pPr marL="0" indent="0">
              <a:buNone/>
              <a:defRPr sz="1800">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a:t>Click to edit Master text styles</a:t>
            </a:r>
          </a:p>
        </p:txBody>
      </p:sp>
      <p:pic>
        <p:nvPicPr>
          <p:cNvPr id="5" name="Graphic 4">
            <a:extLst>
              <a:ext uri="{FF2B5EF4-FFF2-40B4-BE49-F238E27FC236}">
                <a16:creationId xmlns:a16="http://schemas.microsoft.com/office/drawing/2014/main" id="{D4B3A58B-F929-7881-94DB-2864F07BBD1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66347" y="6453436"/>
            <a:ext cx="1069347" cy="276589"/>
          </a:xfrm>
          <a:prstGeom prst="rect">
            <a:avLst/>
          </a:prstGeom>
        </p:spPr>
      </p:pic>
    </p:spTree>
    <p:extLst>
      <p:ext uri="{BB962C8B-B14F-4D97-AF65-F5344CB8AC3E}">
        <p14:creationId xmlns:p14="http://schemas.microsoft.com/office/powerpoint/2010/main" val="3227119176"/>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Side Header – Orang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B9CA754-611B-E49A-1AC5-E4AD770FD6F3}"/>
              </a:ext>
            </a:extLst>
          </p:cNvPr>
          <p:cNvSpPr/>
          <p:nvPr userDrawn="1"/>
        </p:nvSpPr>
        <p:spPr>
          <a:xfrm>
            <a:off x="0" y="0"/>
            <a:ext cx="3729038" cy="6858000"/>
          </a:xfrm>
          <a:prstGeom prst="rect">
            <a:avLst/>
          </a:prstGeom>
          <a:solidFill>
            <a:srgbClr val="F25C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4B8C082C-F282-C4A1-D6A5-410A762E5633}"/>
              </a:ext>
            </a:extLst>
          </p:cNvPr>
          <p:cNvSpPr>
            <a:spLocks noGrp="1"/>
          </p:cNvSpPr>
          <p:nvPr>
            <p:ph type="title"/>
          </p:nvPr>
        </p:nvSpPr>
        <p:spPr>
          <a:xfrm>
            <a:off x="437323" y="700087"/>
            <a:ext cx="2648778" cy="914401"/>
          </a:xfrm>
        </p:spPr>
        <p:txBody>
          <a:bodyPr anchor="t" anchorCtr="0">
            <a:normAutofit/>
          </a:bodyPr>
          <a:lstStyle>
            <a:lvl1pPr>
              <a:defRPr sz="2800">
                <a:solidFill>
                  <a:schemeClr val="bg1"/>
                </a:solidFill>
              </a:defRPr>
            </a:lvl1pPr>
          </a:lstStyle>
          <a:p>
            <a:r>
              <a:rPr lang="en-GB"/>
              <a:t>Click to edit Master title style</a:t>
            </a:r>
          </a:p>
        </p:txBody>
      </p:sp>
      <p:sp>
        <p:nvSpPr>
          <p:cNvPr id="6" name="Rectangle 5">
            <a:extLst>
              <a:ext uri="{FF2B5EF4-FFF2-40B4-BE49-F238E27FC236}">
                <a16:creationId xmlns:a16="http://schemas.microsoft.com/office/drawing/2014/main" id="{65A87C4F-C810-30A0-541E-A7C954B33A26}"/>
              </a:ext>
            </a:extLst>
          </p:cNvPr>
          <p:cNvSpPr/>
          <p:nvPr userDrawn="1"/>
        </p:nvSpPr>
        <p:spPr>
          <a:xfrm>
            <a:off x="3729038" y="5529262"/>
            <a:ext cx="337309" cy="132873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13">
            <a:extLst>
              <a:ext uri="{FF2B5EF4-FFF2-40B4-BE49-F238E27FC236}">
                <a16:creationId xmlns:a16="http://schemas.microsoft.com/office/drawing/2014/main" id="{ACA1FD6D-10E9-9270-E962-794BE44D412D}"/>
              </a:ext>
            </a:extLst>
          </p:cNvPr>
          <p:cNvSpPr>
            <a:spLocks noGrp="1"/>
          </p:cNvSpPr>
          <p:nvPr>
            <p:ph type="body" sz="quarter" idx="10"/>
          </p:nvPr>
        </p:nvSpPr>
        <p:spPr>
          <a:xfrm>
            <a:off x="436563" y="2429669"/>
            <a:ext cx="2882900" cy="3802166"/>
          </a:xfrm>
        </p:spPr>
        <p:txBody>
          <a:bodyPr/>
          <a:lstStyle>
            <a:lvl1pPr marL="0" indent="0">
              <a:buNone/>
              <a:defRPr sz="1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a:t>Click to edit Master text styles</a:t>
            </a:r>
          </a:p>
        </p:txBody>
      </p:sp>
      <p:sp>
        <p:nvSpPr>
          <p:cNvPr id="8" name="Text Placeholder 13">
            <a:extLst>
              <a:ext uri="{FF2B5EF4-FFF2-40B4-BE49-F238E27FC236}">
                <a16:creationId xmlns:a16="http://schemas.microsoft.com/office/drawing/2014/main" id="{A063C6A0-7CF0-952C-6860-50426937F0AA}"/>
              </a:ext>
            </a:extLst>
          </p:cNvPr>
          <p:cNvSpPr>
            <a:spLocks noGrp="1"/>
          </p:cNvSpPr>
          <p:nvPr>
            <p:ph type="body" sz="quarter" idx="11"/>
          </p:nvPr>
        </p:nvSpPr>
        <p:spPr>
          <a:xfrm>
            <a:off x="4094163" y="2429668"/>
            <a:ext cx="7661274" cy="3802167"/>
          </a:xfrm>
        </p:spPr>
        <p:txBody>
          <a:bodyPr/>
          <a:lstStyle>
            <a:lvl1pPr marL="0" indent="0">
              <a:buNone/>
              <a:defRPr sz="1800">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a:t>Click to edit Master text styles</a:t>
            </a:r>
          </a:p>
        </p:txBody>
      </p:sp>
      <p:pic>
        <p:nvPicPr>
          <p:cNvPr id="5" name="Graphic 4">
            <a:extLst>
              <a:ext uri="{FF2B5EF4-FFF2-40B4-BE49-F238E27FC236}">
                <a16:creationId xmlns:a16="http://schemas.microsoft.com/office/drawing/2014/main" id="{BE086775-3E87-83A8-CF54-87888B7F767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66347" y="6453436"/>
            <a:ext cx="1069347" cy="276589"/>
          </a:xfrm>
          <a:prstGeom prst="rect">
            <a:avLst/>
          </a:prstGeom>
        </p:spPr>
      </p:pic>
    </p:spTree>
    <p:extLst>
      <p:ext uri="{BB962C8B-B14F-4D97-AF65-F5344CB8AC3E}">
        <p14:creationId xmlns:p14="http://schemas.microsoft.com/office/powerpoint/2010/main" val="1665405145"/>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Side Header –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B9CA754-611B-E49A-1AC5-E4AD770FD6F3}"/>
              </a:ext>
            </a:extLst>
          </p:cNvPr>
          <p:cNvSpPr/>
          <p:nvPr userDrawn="1"/>
        </p:nvSpPr>
        <p:spPr>
          <a:xfrm>
            <a:off x="0" y="0"/>
            <a:ext cx="3729038" cy="6858000"/>
          </a:xfrm>
          <a:prstGeom prst="rect">
            <a:avLst/>
          </a:prstGeom>
          <a:solidFill>
            <a:srgbClr val="0047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4B8C082C-F282-C4A1-D6A5-410A762E5633}"/>
              </a:ext>
            </a:extLst>
          </p:cNvPr>
          <p:cNvSpPr>
            <a:spLocks noGrp="1"/>
          </p:cNvSpPr>
          <p:nvPr>
            <p:ph type="title"/>
          </p:nvPr>
        </p:nvSpPr>
        <p:spPr>
          <a:xfrm>
            <a:off x="437323" y="700087"/>
            <a:ext cx="2648778" cy="914401"/>
          </a:xfrm>
        </p:spPr>
        <p:txBody>
          <a:bodyPr anchor="t" anchorCtr="0">
            <a:normAutofit/>
          </a:bodyPr>
          <a:lstStyle>
            <a:lvl1pPr>
              <a:defRPr sz="2800">
                <a:solidFill>
                  <a:schemeClr val="bg1"/>
                </a:solidFill>
              </a:defRPr>
            </a:lvl1pPr>
          </a:lstStyle>
          <a:p>
            <a:r>
              <a:rPr lang="en-GB"/>
              <a:t>Click to edit Master title style</a:t>
            </a:r>
          </a:p>
        </p:txBody>
      </p:sp>
      <p:sp>
        <p:nvSpPr>
          <p:cNvPr id="6" name="Rectangle 5">
            <a:extLst>
              <a:ext uri="{FF2B5EF4-FFF2-40B4-BE49-F238E27FC236}">
                <a16:creationId xmlns:a16="http://schemas.microsoft.com/office/drawing/2014/main" id="{65A87C4F-C810-30A0-541E-A7C954B33A26}"/>
              </a:ext>
            </a:extLst>
          </p:cNvPr>
          <p:cNvSpPr/>
          <p:nvPr userDrawn="1"/>
        </p:nvSpPr>
        <p:spPr>
          <a:xfrm>
            <a:off x="3729038" y="5529262"/>
            <a:ext cx="337309" cy="132873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13">
            <a:extLst>
              <a:ext uri="{FF2B5EF4-FFF2-40B4-BE49-F238E27FC236}">
                <a16:creationId xmlns:a16="http://schemas.microsoft.com/office/drawing/2014/main" id="{04A84985-09A3-4A9A-E3E9-AFC85FE1CE3F}"/>
              </a:ext>
            </a:extLst>
          </p:cNvPr>
          <p:cNvSpPr>
            <a:spLocks noGrp="1"/>
          </p:cNvSpPr>
          <p:nvPr>
            <p:ph type="body" sz="quarter" idx="10"/>
          </p:nvPr>
        </p:nvSpPr>
        <p:spPr>
          <a:xfrm>
            <a:off x="436563" y="2429669"/>
            <a:ext cx="2882900" cy="3802166"/>
          </a:xfrm>
        </p:spPr>
        <p:txBody>
          <a:bodyPr/>
          <a:lstStyle>
            <a:lvl1pPr marL="0" indent="0">
              <a:buNone/>
              <a:defRPr sz="1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a:t>Click to edit Master text styles</a:t>
            </a:r>
          </a:p>
        </p:txBody>
      </p:sp>
      <p:sp>
        <p:nvSpPr>
          <p:cNvPr id="8" name="Text Placeholder 13">
            <a:extLst>
              <a:ext uri="{FF2B5EF4-FFF2-40B4-BE49-F238E27FC236}">
                <a16:creationId xmlns:a16="http://schemas.microsoft.com/office/drawing/2014/main" id="{6743074D-20B6-E8A8-73F4-53D5B054F028}"/>
              </a:ext>
            </a:extLst>
          </p:cNvPr>
          <p:cNvSpPr>
            <a:spLocks noGrp="1"/>
          </p:cNvSpPr>
          <p:nvPr>
            <p:ph type="body" sz="quarter" idx="11"/>
          </p:nvPr>
        </p:nvSpPr>
        <p:spPr>
          <a:xfrm>
            <a:off x="4094163" y="2429668"/>
            <a:ext cx="7661274" cy="3802167"/>
          </a:xfrm>
        </p:spPr>
        <p:txBody>
          <a:bodyPr/>
          <a:lstStyle>
            <a:lvl1pPr marL="0" indent="0">
              <a:buNone/>
              <a:defRPr sz="1800">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a:t>Click to edit Master text styles</a:t>
            </a:r>
          </a:p>
        </p:txBody>
      </p:sp>
      <p:pic>
        <p:nvPicPr>
          <p:cNvPr id="5" name="Graphic 4">
            <a:extLst>
              <a:ext uri="{FF2B5EF4-FFF2-40B4-BE49-F238E27FC236}">
                <a16:creationId xmlns:a16="http://schemas.microsoft.com/office/drawing/2014/main" id="{94A43AAF-FCA3-4AEA-5F07-7D2A88EE41D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66347" y="6453436"/>
            <a:ext cx="1069347" cy="276589"/>
          </a:xfrm>
          <a:prstGeom prst="rect">
            <a:avLst/>
          </a:prstGeom>
        </p:spPr>
      </p:pic>
    </p:spTree>
    <p:extLst>
      <p:ext uri="{BB962C8B-B14F-4D97-AF65-F5344CB8AC3E}">
        <p14:creationId xmlns:p14="http://schemas.microsoft.com/office/powerpoint/2010/main" val="371309965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Side Header – Gree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B9CA754-611B-E49A-1AC5-E4AD770FD6F3}"/>
              </a:ext>
            </a:extLst>
          </p:cNvPr>
          <p:cNvSpPr/>
          <p:nvPr userDrawn="1"/>
        </p:nvSpPr>
        <p:spPr>
          <a:xfrm>
            <a:off x="0" y="0"/>
            <a:ext cx="3729038" cy="6858000"/>
          </a:xfrm>
          <a:prstGeom prst="rect">
            <a:avLst/>
          </a:prstGeom>
          <a:solidFill>
            <a:srgbClr val="0058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4B8C082C-F282-C4A1-D6A5-410A762E5633}"/>
              </a:ext>
            </a:extLst>
          </p:cNvPr>
          <p:cNvSpPr>
            <a:spLocks noGrp="1"/>
          </p:cNvSpPr>
          <p:nvPr>
            <p:ph type="title"/>
          </p:nvPr>
        </p:nvSpPr>
        <p:spPr>
          <a:xfrm>
            <a:off x="437323" y="700087"/>
            <a:ext cx="2648778" cy="914401"/>
          </a:xfrm>
        </p:spPr>
        <p:txBody>
          <a:bodyPr anchor="t" anchorCtr="0">
            <a:normAutofit/>
          </a:bodyPr>
          <a:lstStyle>
            <a:lvl1pPr>
              <a:defRPr sz="2800">
                <a:solidFill>
                  <a:schemeClr val="bg1"/>
                </a:solidFill>
              </a:defRPr>
            </a:lvl1pPr>
          </a:lstStyle>
          <a:p>
            <a:r>
              <a:rPr lang="en-GB"/>
              <a:t>Click to edit Master title style</a:t>
            </a:r>
          </a:p>
        </p:txBody>
      </p:sp>
      <p:sp>
        <p:nvSpPr>
          <p:cNvPr id="4" name="Text Placeholder 13">
            <a:extLst>
              <a:ext uri="{FF2B5EF4-FFF2-40B4-BE49-F238E27FC236}">
                <a16:creationId xmlns:a16="http://schemas.microsoft.com/office/drawing/2014/main" id="{1A552508-023F-D53B-44CB-912225720AEF}"/>
              </a:ext>
            </a:extLst>
          </p:cNvPr>
          <p:cNvSpPr>
            <a:spLocks noGrp="1"/>
          </p:cNvSpPr>
          <p:nvPr>
            <p:ph type="body" sz="quarter" idx="10"/>
          </p:nvPr>
        </p:nvSpPr>
        <p:spPr>
          <a:xfrm>
            <a:off x="436563" y="2429669"/>
            <a:ext cx="2882900" cy="3802166"/>
          </a:xfrm>
        </p:spPr>
        <p:txBody>
          <a:bodyPr/>
          <a:lstStyle>
            <a:lvl1pPr marL="0" indent="0">
              <a:buNone/>
              <a:defRPr sz="1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a:t>Click to edit Master text styles</a:t>
            </a:r>
          </a:p>
        </p:txBody>
      </p:sp>
      <p:sp>
        <p:nvSpPr>
          <p:cNvPr id="8" name="Text Placeholder 13">
            <a:extLst>
              <a:ext uri="{FF2B5EF4-FFF2-40B4-BE49-F238E27FC236}">
                <a16:creationId xmlns:a16="http://schemas.microsoft.com/office/drawing/2014/main" id="{B9C2AB00-DEA4-95E7-1C1A-771BA15A25DE}"/>
              </a:ext>
            </a:extLst>
          </p:cNvPr>
          <p:cNvSpPr>
            <a:spLocks noGrp="1"/>
          </p:cNvSpPr>
          <p:nvPr>
            <p:ph type="body" sz="quarter" idx="11"/>
          </p:nvPr>
        </p:nvSpPr>
        <p:spPr>
          <a:xfrm>
            <a:off x="4094163" y="2429668"/>
            <a:ext cx="7661274" cy="3802167"/>
          </a:xfrm>
        </p:spPr>
        <p:txBody>
          <a:bodyPr/>
          <a:lstStyle>
            <a:lvl1pPr marL="0" indent="0">
              <a:buNone/>
              <a:defRPr sz="1800">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a:t>Click to edit Master text styles</a:t>
            </a:r>
          </a:p>
        </p:txBody>
      </p:sp>
      <p:pic>
        <p:nvPicPr>
          <p:cNvPr id="5" name="Graphic 4">
            <a:extLst>
              <a:ext uri="{FF2B5EF4-FFF2-40B4-BE49-F238E27FC236}">
                <a16:creationId xmlns:a16="http://schemas.microsoft.com/office/drawing/2014/main" id="{125E066A-9D74-9520-FA94-F4FCC6BC3EE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66347" y="6453436"/>
            <a:ext cx="1069347" cy="276589"/>
          </a:xfrm>
          <a:prstGeom prst="rect">
            <a:avLst/>
          </a:prstGeom>
        </p:spPr>
      </p:pic>
    </p:spTree>
    <p:extLst>
      <p:ext uri="{BB962C8B-B14F-4D97-AF65-F5344CB8AC3E}">
        <p14:creationId xmlns:p14="http://schemas.microsoft.com/office/powerpoint/2010/main" val="286261413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925276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userDrawn="1">
  <p:cSld name="Master 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4146DBC-6489-F93C-DAB8-42820B5A4C7A}"/>
              </a:ext>
            </a:extLst>
          </p:cNvPr>
          <p:cNvSpPr/>
          <p:nvPr userDrawn="1"/>
        </p:nvSpPr>
        <p:spPr>
          <a:xfrm>
            <a:off x="0" y="2486179"/>
            <a:ext cx="12192000" cy="3432483"/>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31F20"/>
              </a:solidFill>
            </a:endParaRPr>
          </a:p>
        </p:txBody>
      </p:sp>
      <p:pic>
        <p:nvPicPr>
          <p:cNvPr id="13" name="Picture 12" descr="A black and white logo&#10;&#10;Description automatically generated">
            <a:extLst>
              <a:ext uri="{FF2B5EF4-FFF2-40B4-BE49-F238E27FC236}">
                <a16:creationId xmlns:a16="http://schemas.microsoft.com/office/drawing/2014/main" id="{74C90F22-0A49-2372-FB93-E46F2D52E8D9}"/>
              </a:ext>
            </a:extLst>
          </p:cNvPr>
          <p:cNvPicPr>
            <a:picLocks noChangeAspect="1"/>
          </p:cNvPicPr>
          <p:nvPr userDrawn="1"/>
        </p:nvPicPr>
        <p:blipFill>
          <a:blip r:embed="rId2"/>
          <a:stretch>
            <a:fillRect/>
          </a:stretch>
        </p:blipFill>
        <p:spPr>
          <a:xfrm>
            <a:off x="498764" y="473331"/>
            <a:ext cx="3435927" cy="932013"/>
          </a:xfrm>
          <a:prstGeom prst="rect">
            <a:avLst/>
          </a:prstGeom>
        </p:spPr>
      </p:pic>
      <p:sp>
        <p:nvSpPr>
          <p:cNvPr id="15" name="Title 1">
            <a:extLst>
              <a:ext uri="{FF2B5EF4-FFF2-40B4-BE49-F238E27FC236}">
                <a16:creationId xmlns:a16="http://schemas.microsoft.com/office/drawing/2014/main" id="{53808703-0BCE-7183-6470-AA2644D50A04}"/>
              </a:ext>
            </a:extLst>
          </p:cNvPr>
          <p:cNvSpPr>
            <a:spLocks noGrp="1"/>
          </p:cNvSpPr>
          <p:nvPr>
            <p:ph type="ctrTitle"/>
          </p:nvPr>
        </p:nvSpPr>
        <p:spPr>
          <a:xfrm>
            <a:off x="665019" y="2778826"/>
            <a:ext cx="8679082" cy="1997540"/>
          </a:xfrm>
          <a:prstGeom prst="rect">
            <a:avLst/>
          </a:prstGeom>
        </p:spPr>
        <p:txBody>
          <a:bodyPr anchor="b"/>
          <a:lstStyle>
            <a:lvl1pPr algn="l">
              <a:lnSpc>
                <a:spcPts val="3900"/>
              </a:lnSpc>
              <a:defRPr sz="4000" b="0" i="0">
                <a:solidFill>
                  <a:schemeClr val="bg1"/>
                </a:solidFill>
                <a:latin typeface="Aptos SemiBold" panose="020B0004020202020204" pitchFamily="34" charset="0"/>
              </a:defRPr>
            </a:lvl1pPr>
          </a:lstStyle>
          <a:p>
            <a:r>
              <a:rPr lang="en-US"/>
              <a:t>Click to edit Master title style</a:t>
            </a:r>
          </a:p>
        </p:txBody>
      </p:sp>
      <p:pic>
        <p:nvPicPr>
          <p:cNvPr id="5" name="Picture 4" descr="A black and grey square&#10;&#10;Description automatically generated">
            <a:extLst>
              <a:ext uri="{FF2B5EF4-FFF2-40B4-BE49-F238E27FC236}">
                <a16:creationId xmlns:a16="http://schemas.microsoft.com/office/drawing/2014/main" id="{1A85B2A7-6344-5FDD-BC90-99BF16392B5D}"/>
              </a:ext>
            </a:extLst>
          </p:cNvPr>
          <p:cNvPicPr>
            <a:picLocks noChangeAspect="1"/>
          </p:cNvPicPr>
          <p:nvPr userDrawn="1"/>
        </p:nvPicPr>
        <p:blipFill>
          <a:blip r:embed="rId3"/>
          <a:stretch>
            <a:fillRect/>
          </a:stretch>
        </p:blipFill>
        <p:spPr>
          <a:xfrm>
            <a:off x="6277369" y="-2026"/>
            <a:ext cx="5920688" cy="5920688"/>
          </a:xfrm>
          <a:prstGeom prst="rect">
            <a:avLst/>
          </a:prstGeom>
        </p:spPr>
      </p:pic>
      <p:pic>
        <p:nvPicPr>
          <p:cNvPr id="6" name="Picture 5">
            <a:extLst>
              <a:ext uri="{FF2B5EF4-FFF2-40B4-BE49-F238E27FC236}">
                <a16:creationId xmlns:a16="http://schemas.microsoft.com/office/drawing/2014/main" id="{419F1AE3-B7ED-CA4C-210B-D91BC8B0FABB}"/>
              </a:ext>
            </a:extLst>
          </p:cNvPr>
          <p:cNvPicPr>
            <a:picLocks noChangeAspect="1"/>
          </p:cNvPicPr>
          <p:nvPr userDrawn="1"/>
        </p:nvPicPr>
        <p:blipFill>
          <a:blip r:embed="rId4"/>
          <a:stretch>
            <a:fillRect/>
          </a:stretch>
        </p:blipFill>
        <p:spPr>
          <a:xfrm>
            <a:off x="550719" y="5973492"/>
            <a:ext cx="10931259" cy="858130"/>
          </a:xfrm>
          <a:prstGeom prst="rect">
            <a:avLst/>
          </a:prstGeom>
        </p:spPr>
      </p:pic>
      <p:sp>
        <p:nvSpPr>
          <p:cNvPr id="4" name="Content Placeholder 2">
            <a:extLst>
              <a:ext uri="{FF2B5EF4-FFF2-40B4-BE49-F238E27FC236}">
                <a16:creationId xmlns:a16="http://schemas.microsoft.com/office/drawing/2014/main" id="{C1B3F0D4-EA08-A9E7-4EF2-A055966B6DDF}"/>
              </a:ext>
            </a:extLst>
          </p:cNvPr>
          <p:cNvSpPr>
            <a:spLocks noGrp="1"/>
          </p:cNvSpPr>
          <p:nvPr>
            <p:ph idx="1"/>
          </p:nvPr>
        </p:nvSpPr>
        <p:spPr>
          <a:xfrm>
            <a:off x="656832" y="4971288"/>
            <a:ext cx="8687269" cy="704684"/>
          </a:xfrm>
          <a:prstGeom prst="rect">
            <a:avLst/>
          </a:prstGeom>
        </p:spPr>
        <p:txBody>
          <a:bodyPr/>
          <a:lstStyle>
            <a:lvl1pPr marL="0" indent="0">
              <a:buFontTx/>
              <a:buNone/>
              <a:defRPr sz="2400" b="0" i="0">
                <a:solidFill>
                  <a:schemeClr val="bg1"/>
                </a:solidFill>
                <a:latin typeface="Aptos" panose="020B0004020202020204" pitchFamily="34" charset="0"/>
              </a:defRPr>
            </a:lvl1pPr>
            <a:lvl2pPr>
              <a:defRPr b="0" i="0">
                <a:solidFill>
                  <a:schemeClr val="bg1"/>
                </a:solidFill>
                <a:latin typeface="Aptos" panose="020B0004020202020204" pitchFamily="34" charset="0"/>
              </a:defRPr>
            </a:lvl2pPr>
            <a:lvl3pPr>
              <a:defRPr b="0" i="0">
                <a:solidFill>
                  <a:schemeClr val="bg1"/>
                </a:solidFill>
                <a:latin typeface="Aptos" panose="020B0004020202020204" pitchFamily="34" charset="0"/>
              </a:defRPr>
            </a:lvl3pPr>
            <a:lvl4pPr>
              <a:defRPr b="0" i="0">
                <a:solidFill>
                  <a:schemeClr val="bg1"/>
                </a:solidFill>
                <a:latin typeface="Aptos" panose="020B0004020202020204" pitchFamily="34" charset="0"/>
              </a:defRPr>
            </a:lvl4pPr>
            <a:lvl5pPr>
              <a:defRPr b="0" i="0">
                <a:solidFill>
                  <a:schemeClr val="bg1"/>
                </a:solidFill>
                <a:latin typeface="Aptos" panose="020B00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211611552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userDrawn="1">
  <p:cSld name="Master Text Slide whit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4F6B201-E196-2A74-FCD3-0F931BFBD12F}"/>
              </a:ext>
            </a:extLst>
          </p:cNvPr>
          <p:cNvSpPr>
            <a:spLocks noGrp="1"/>
          </p:cNvSpPr>
          <p:nvPr>
            <p:ph type="title"/>
          </p:nvPr>
        </p:nvSpPr>
        <p:spPr>
          <a:xfrm>
            <a:off x="705851" y="1363749"/>
            <a:ext cx="10515600" cy="771920"/>
          </a:xfrm>
          <a:prstGeom prst="rect">
            <a:avLst/>
          </a:prstGeom>
        </p:spPr>
        <p:txBody>
          <a:bodyPr/>
          <a:lstStyle>
            <a:lvl1pPr>
              <a:defRPr sz="4000" b="0" i="0">
                <a:solidFill>
                  <a:schemeClr val="tx1"/>
                </a:solidFill>
                <a:latin typeface="Aptos SemiBold" panose="020B0004020202020204" pitchFamily="34" charset="0"/>
              </a:defRPr>
            </a:lvl1pPr>
          </a:lstStyle>
          <a:p>
            <a:r>
              <a:rPr lang="en-US"/>
              <a:t>Click to edit Master title style</a:t>
            </a:r>
          </a:p>
        </p:txBody>
      </p:sp>
      <p:sp>
        <p:nvSpPr>
          <p:cNvPr id="5" name="Content Placeholder 2">
            <a:extLst>
              <a:ext uri="{FF2B5EF4-FFF2-40B4-BE49-F238E27FC236}">
                <a16:creationId xmlns:a16="http://schemas.microsoft.com/office/drawing/2014/main" id="{74065A87-81BE-42D9-7510-C52FC04D0400}"/>
              </a:ext>
            </a:extLst>
          </p:cNvPr>
          <p:cNvSpPr>
            <a:spLocks noGrp="1"/>
          </p:cNvSpPr>
          <p:nvPr>
            <p:ph idx="1"/>
          </p:nvPr>
        </p:nvSpPr>
        <p:spPr>
          <a:xfrm>
            <a:off x="705851" y="2344380"/>
            <a:ext cx="10515600" cy="4056419"/>
          </a:xfrm>
          <a:prstGeom prst="rect">
            <a:avLst/>
          </a:prstGeom>
        </p:spPr>
        <p:txBody>
          <a:bodyPr/>
          <a:lstStyle>
            <a:lvl1pPr>
              <a:defRPr b="0" i="0">
                <a:solidFill>
                  <a:schemeClr val="tx1"/>
                </a:solidFill>
                <a:latin typeface="Aptos" panose="020B0004020202020204" pitchFamily="34" charset="0"/>
              </a:defRPr>
            </a:lvl1pPr>
            <a:lvl2pPr>
              <a:defRPr b="0" i="0">
                <a:solidFill>
                  <a:schemeClr val="tx1"/>
                </a:solidFill>
                <a:latin typeface="Aptos" panose="020B0004020202020204" pitchFamily="34" charset="0"/>
              </a:defRPr>
            </a:lvl2pPr>
            <a:lvl3pPr>
              <a:defRPr b="0" i="0">
                <a:solidFill>
                  <a:schemeClr val="tx1"/>
                </a:solidFill>
                <a:latin typeface="Aptos" panose="020B0004020202020204" pitchFamily="34" charset="0"/>
              </a:defRPr>
            </a:lvl3pPr>
            <a:lvl4pPr>
              <a:defRPr b="0" i="0">
                <a:solidFill>
                  <a:schemeClr val="tx1"/>
                </a:solidFill>
                <a:latin typeface="Aptos" panose="020B0004020202020204" pitchFamily="34" charset="0"/>
              </a:defRPr>
            </a:lvl4pPr>
            <a:lvl5pPr>
              <a:defRPr b="0" i="0">
                <a:solidFill>
                  <a:schemeClr val="tx1"/>
                </a:solidFill>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A black and white logo&#10;&#10;Description automatically generated">
            <a:extLst>
              <a:ext uri="{FF2B5EF4-FFF2-40B4-BE49-F238E27FC236}">
                <a16:creationId xmlns:a16="http://schemas.microsoft.com/office/drawing/2014/main" id="{74C2A032-C41D-FE8E-3D08-B79DCA16077C}"/>
              </a:ext>
            </a:extLst>
          </p:cNvPr>
          <p:cNvPicPr>
            <a:picLocks noChangeAspect="1"/>
          </p:cNvPicPr>
          <p:nvPr userDrawn="1"/>
        </p:nvPicPr>
        <p:blipFill>
          <a:blip r:embed="rId2"/>
          <a:stretch>
            <a:fillRect/>
          </a:stretch>
        </p:blipFill>
        <p:spPr>
          <a:xfrm>
            <a:off x="500899" y="260967"/>
            <a:ext cx="2372971" cy="643681"/>
          </a:xfrm>
          <a:prstGeom prst="rect">
            <a:avLst/>
          </a:prstGeom>
        </p:spPr>
      </p:pic>
      <p:pic>
        <p:nvPicPr>
          <p:cNvPr id="8" name="Picture 7" descr="A black square with a few squares&#10;&#10;Description automatically generated with medium confidence">
            <a:extLst>
              <a:ext uri="{FF2B5EF4-FFF2-40B4-BE49-F238E27FC236}">
                <a16:creationId xmlns:a16="http://schemas.microsoft.com/office/drawing/2014/main" id="{22E4E45B-5BA1-62F3-AE28-FFE574A2AEE3}"/>
              </a:ext>
            </a:extLst>
          </p:cNvPr>
          <p:cNvPicPr>
            <a:picLocks noChangeAspect="1"/>
          </p:cNvPicPr>
          <p:nvPr userDrawn="1"/>
        </p:nvPicPr>
        <p:blipFill>
          <a:blip r:embed="rId3"/>
          <a:stretch>
            <a:fillRect/>
          </a:stretch>
        </p:blipFill>
        <p:spPr>
          <a:xfrm>
            <a:off x="11211104" y="238734"/>
            <a:ext cx="720166" cy="720166"/>
          </a:xfrm>
          <a:prstGeom prst="rect">
            <a:avLst/>
          </a:prstGeom>
        </p:spPr>
      </p:pic>
    </p:spTree>
    <p:extLst>
      <p:ext uri="{BB962C8B-B14F-4D97-AF65-F5344CB8AC3E}">
        <p14:creationId xmlns:p14="http://schemas.microsoft.com/office/powerpoint/2010/main" val="60137860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 preserve="1">
  <p:cSld name="Title Slide – Logo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60AEEC3-0121-1DE0-9A85-F15A6ED025A7}"/>
              </a:ext>
            </a:extLst>
          </p:cNvPr>
          <p:cNvSpPr/>
          <p:nvPr userDrawn="1"/>
        </p:nvSpPr>
        <p:spPr>
          <a:xfrm>
            <a:off x="0" y="0"/>
            <a:ext cx="12192000" cy="6858000"/>
          </a:xfrm>
          <a:prstGeom prst="rect">
            <a:avLst/>
          </a:prstGeom>
          <a:solidFill>
            <a:srgbClr val="F25C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a:extLst>
              <a:ext uri="{FF2B5EF4-FFF2-40B4-BE49-F238E27FC236}">
                <a16:creationId xmlns:a16="http://schemas.microsoft.com/office/drawing/2014/main" id="{4022AE9E-0C52-05B8-2A52-E3D388E0A84F}"/>
              </a:ext>
            </a:extLst>
          </p:cNvPr>
          <p:cNvSpPr/>
          <p:nvPr userDrawn="1"/>
        </p:nvSpPr>
        <p:spPr>
          <a:xfrm>
            <a:off x="7326212" y="-37147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8">
            <a:extLst>
              <a:ext uri="{FF2B5EF4-FFF2-40B4-BE49-F238E27FC236}">
                <a16:creationId xmlns:a16="http://schemas.microsoft.com/office/drawing/2014/main" id="{E287EAC3-63EE-00AF-6F29-1E7E9D8012E5}"/>
              </a:ext>
            </a:extLst>
          </p:cNvPr>
          <p:cNvSpPr/>
          <p:nvPr userDrawn="1"/>
        </p:nvSpPr>
        <p:spPr>
          <a:xfrm>
            <a:off x="8354912" y="65722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A8DDEF5-B616-9FEB-82B3-97C675309909}"/>
              </a:ext>
            </a:extLst>
          </p:cNvPr>
          <p:cNvSpPr>
            <a:spLocks noGrp="1"/>
          </p:cNvSpPr>
          <p:nvPr>
            <p:ph type="ctrTitle"/>
          </p:nvPr>
        </p:nvSpPr>
        <p:spPr>
          <a:xfrm>
            <a:off x="461319" y="2001837"/>
            <a:ext cx="7772400" cy="1508125"/>
          </a:xfrm>
        </p:spPr>
        <p:txBody>
          <a:bodyPr anchor="b">
            <a:normAutofit/>
          </a:bodyPr>
          <a:lstStyle>
            <a:lvl1pPr algn="l">
              <a:defRPr sz="4400" b="1">
                <a:solidFill>
                  <a:schemeClr val="bg1"/>
                </a:solidFill>
              </a:defRPr>
            </a:lvl1pPr>
          </a:lstStyle>
          <a:p>
            <a:r>
              <a:rPr lang="en-GB"/>
              <a:t>Click to edit Master title style</a:t>
            </a:r>
          </a:p>
        </p:txBody>
      </p:sp>
      <p:sp>
        <p:nvSpPr>
          <p:cNvPr id="3" name="Subtitle 2">
            <a:extLst>
              <a:ext uri="{FF2B5EF4-FFF2-40B4-BE49-F238E27FC236}">
                <a16:creationId xmlns:a16="http://schemas.microsoft.com/office/drawing/2014/main" id="{2AB18866-AA70-0855-5ECC-6EE9F4C9A47F}"/>
              </a:ext>
            </a:extLst>
          </p:cNvPr>
          <p:cNvSpPr>
            <a:spLocks noGrp="1"/>
          </p:cNvSpPr>
          <p:nvPr>
            <p:ph type="subTitle" idx="1"/>
          </p:nvPr>
        </p:nvSpPr>
        <p:spPr>
          <a:xfrm>
            <a:off x="461319" y="3602038"/>
            <a:ext cx="77724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13" name="Rectangle 12">
            <a:extLst>
              <a:ext uri="{FF2B5EF4-FFF2-40B4-BE49-F238E27FC236}">
                <a16:creationId xmlns:a16="http://schemas.microsoft.com/office/drawing/2014/main" id="{F8A792DF-5A6A-0C9F-8486-8B7EC3D1182E}"/>
              </a:ext>
            </a:extLst>
          </p:cNvPr>
          <p:cNvSpPr/>
          <p:nvPr userDrawn="1"/>
        </p:nvSpPr>
        <p:spPr>
          <a:xfrm>
            <a:off x="0" y="6086475"/>
            <a:ext cx="12192000" cy="7715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Graphic 5">
            <a:extLst>
              <a:ext uri="{FF2B5EF4-FFF2-40B4-BE49-F238E27FC236}">
                <a16:creationId xmlns:a16="http://schemas.microsoft.com/office/drawing/2014/main" id="{5CE16761-3158-B580-BA89-315E2EC97CF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0003" y="718848"/>
            <a:ext cx="2689385" cy="695615"/>
          </a:xfrm>
          <a:prstGeom prst="rect">
            <a:avLst/>
          </a:prstGeom>
        </p:spPr>
      </p:pic>
      <p:pic>
        <p:nvPicPr>
          <p:cNvPr id="11" name="Graphic 10">
            <a:extLst>
              <a:ext uri="{FF2B5EF4-FFF2-40B4-BE49-F238E27FC236}">
                <a16:creationId xmlns:a16="http://schemas.microsoft.com/office/drawing/2014/main" id="{0D98D971-960C-027E-6340-458819334B7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767347" y="6453436"/>
            <a:ext cx="1020462" cy="276590"/>
          </a:xfrm>
          <a:prstGeom prst="rect">
            <a:avLst/>
          </a:prstGeom>
        </p:spPr>
      </p:pic>
    </p:spTree>
    <p:extLst>
      <p:ext uri="{BB962C8B-B14F-4D97-AF65-F5344CB8AC3E}">
        <p14:creationId xmlns:p14="http://schemas.microsoft.com/office/powerpoint/2010/main" val="641379956"/>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D79A3A3-54DF-3E77-4A76-8EDAEB16480A}"/>
              </a:ext>
            </a:extLst>
          </p:cNvPr>
          <p:cNvSpPr/>
          <p:nvPr userDrawn="1"/>
        </p:nvSpPr>
        <p:spPr>
          <a:xfrm>
            <a:off x="0" y="0"/>
            <a:ext cx="12192000" cy="6858000"/>
          </a:xfrm>
          <a:prstGeom prst="rect">
            <a:avLst/>
          </a:prstGeom>
          <a:solidFill>
            <a:srgbClr val="231F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A8DDEF5-B616-9FEB-82B3-97C675309909}"/>
              </a:ext>
            </a:extLst>
          </p:cNvPr>
          <p:cNvSpPr>
            <a:spLocks noGrp="1"/>
          </p:cNvSpPr>
          <p:nvPr>
            <p:ph type="ctrTitle"/>
          </p:nvPr>
        </p:nvSpPr>
        <p:spPr>
          <a:xfrm>
            <a:off x="461319" y="2001837"/>
            <a:ext cx="7772400" cy="1508125"/>
          </a:xfrm>
        </p:spPr>
        <p:txBody>
          <a:bodyPr anchor="b">
            <a:normAutofit/>
          </a:bodyPr>
          <a:lstStyle>
            <a:lvl1pPr algn="l">
              <a:defRPr sz="4400" b="1">
                <a:solidFill>
                  <a:schemeClr val="bg1"/>
                </a:solidFill>
              </a:defRPr>
            </a:lvl1pPr>
          </a:lstStyle>
          <a:p>
            <a:r>
              <a:rPr lang="en-GB"/>
              <a:t>Click to edit Master title style</a:t>
            </a:r>
          </a:p>
        </p:txBody>
      </p:sp>
      <p:sp>
        <p:nvSpPr>
          <p:cNvPr id="3" name="Subtitle 2">
            <a:extLst>
              <a:ext uri="{FF2B5EF4-FFF2-40B4-BE49-F238E27FC236}">
                <a16:creationId xmlns:a16="http://schemas.microsoft.com/office/drawing/2014/main" id="{2AB18866-AA70-0855-5ECC-6EE9F4C9A47F}"/>
              </a:ext>
            </a:extLst>
          </p:cNvPr>
          <p:cNvSpPr>
            <a:spLocks noGrp="1"/>
          </p:cNvSpPr>
          <p:nvPr>
            <p:ph type="subTitle" idx="1"/>
          </p:nvPr>
        </p:nvSpPr>
        <p:spPr>
          <a:xfrm>
            <a:off x="461319" y="3602038"/>
            <a:ext cx="77724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18" name="Freeform 17">
            <a:extLst>
              <a:ext uri="{FF2B5EF4-FFF2-40B4-BE49-F238E27FC236}">
                <a16:creationId xmlns:a16="http://schemas.microsoft.com/office/drawing/2014/main" id="{C82C302D-EB71-978F-218F-4C094351C4F7}"/>
              </a:ext>
            </a:extLst>
          </p:cNvPr>
          <p:cNvSpPr/>
          <p:nvPr userDrawn="1"/>
        </p:nvSpPr>
        <p:spPr>
          <a:xfrm>
            <a:off x="7326212" y="-37147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reeform 18">
            <a:extLst>
              <a:ext uri="{FF2B5EF4-FFF2-40B4-BE49-F238E27FC236}">
                <a16:creationId xmlns:a16="http://schemas.microsoft.com/office/drawing/2014/main" id="{47C4EF14-DF7D-E76D-CB09-48A35267490A}"/>
              </a:ext>
            </a:extLst>
          </p:cNvPr>
          <p:cNvSpPr/>
          <p:nvPr userDrawn="1"/>
        </p:nvSpPr>
        <p:spPr>
          <a:xfrm>
            <a:off x="8354912" y="65722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rgbClr val="ED116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Graphic 4">
            <a:extLst>
              <a:ext uri="{FF2B5EF4-FFF2-40B4-BE49-F238E27FC236}">
                <a16:creationId xmlns:a16="http://schemas.microsoft.com/office/drawing/2014/main" id="{870A0757-B6F9-A31C-D5F7-650E22111A6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61319" y="6175376"/>
            <a:ext cx="2413000" cy="266700"/>
          </a:xfrm>
          <a:prstGeom prst="rect">
            <a:avLst/>
          </a:prstGeom>
        </p:spPr>
      </p:pic>
      <p:pic>
        <p:nvPicPr>
          <p:cNvPr id="4" name="Graphic 3">
            <a:extLst>
              <a:ext uri="{FF2B5EF4-FFF2-40B4-BE49-F238E27FC236}">
                <a16:creationId xmlns:a16="http://schemas.microsoft.com/office/drawing/2014/main" id="{5E4FD8E3-57C2-9F51-9776-122D84DA725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70003" y="718848"/>
            <a:ext cx="2689385" cy="695615"/>
          </a:xfrm>
          <a:prstGeom prst="rect">
            <a:avLst/>
          </a:prstGeom>
        </p:spPr>
      </p:pic>
    </p:spTree>
    <p:extLst>
      <p:ext uri="{BB962C8B-B14F-4D97-AF65-F5344CB8AC3E}">
        <p14:creationId xmlns:p14="http://schemas.microsoft.com/office/powerpoint/2010/main" val="1688317425"/>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Break – Pi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D79A3A3-54DF-3E77-4A76-8EDAEB16480A}"/>
              </a:ext>
            </a:extLst>
          </p:cNvPr>
          <p:cNvSpPr/>
          <p:nvPr userDrawn="1"/>
        </p:nvSpPr>
        <p:spPr>
          <a:xfrm>
            <a:off x="0" y="0"/>
            <a:ext cx="12192000" cy="6858000"/>
          </a:xfrm>
          <a:prstGeom prst="rect">
            <a:avLst/>
          </a:prstGeom>
          <a:solidFill>
            <a:srgbClr val="ED11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A8DDEF5-B616-9FEB-82B3-97C675309909}"/>
              </a:ext>
            </a:extLst>
          </p:cNvPr>
          <p:cNvSpPr>
            <a:spLocks noGrp="1"/>
          </p:cNvSpPr>
          <p:nvPr>
            <p:ph type="ctrTitle"/>
          </p:nvPr>
        </p:nvSpPr>
        <p:spPr>
          <a:xfrm>
            <a:off x="461319" y="1746792"/>
            <a:ext cx="7708464" cy="2387600"/>
          </a:xfrm>
        </p:spPr>
        <p:txBody>
          <a:bodyPr anchor="b">
            <a:normAutofit/>
          </a:bodyPr>
          <a:lstStyle>
            <a:lvl1pPr algn="l">
              <a:defRPr sz="4400" b="1">
                <a:solidFill>
                  <a:schemeClr val="bg1"/>
                </a:solidFill>
              </a:defRPr>
            </a:lvl1pPr>
          </a:lstStyle>
          <a:p>
            <a:r>
              <a:rPr lang="en-GB"/>
              <a:t>Click to edit Master title style</a:t>
            </a:r>
          </a:p>
        </p:txBody>
      </p:sp>
      <p:sp>
        <p:nvSpPr>
          <p:cNvPr id="3" name="Subtitle 2">
            <a:extLst>
              <a:ext uri="{FF2B5EF4-FFF2-40B4-BE49-F238E27FC236}">
                <a16:creationId xmlns:a16="http://schemas.microsoft.com/office/drawing/2014/main" id="{2AB18866-AA70-0855-5ECC-6EE9F4C9A47F}"/>
              </a:ext>
            </a:extLst>
          </p:cNvPr>
          <p:cNvSpPr>
            <a:spLocks noGrp="1"/>
          </p:cNvSpPr>
          <p:nvPr>
            <p:ph type="subTitle" idx="1"/>
          </p:nvPr>
        </p:nvSpPr>
        <p:spPr>
          <a:xfrm>
            <a:off x="461319" y="4226467"/>
            <a:ext cx="7708464"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cxnSp>
        <p:nvCxnSpPr>
          <p:cNvPr id="7" name="Straight Connector 6">
            <a:extLst>
              <a:ext uri="{FF2B5EF4-FFF2-40B4-BE49-F238E27FC236}">
                <a16:creationId xmlns:a16="http://schemas.microsoft.com/office/drawing/2014/main" id="{F1E481D9-B17D-85C3-E2FA-CB3846145255}"/>
              </a:ext>
            </a:extLst>
          </p:cNvPr>
          <p:cNvCxnSpPr/>
          <p:nvPr userDrawn="1"/>
        </p:nvCxnSpPr>
        <p:spPr>
          <a:xfrm>
            <a:off x="437322" y="6329867"/>
            <a:ext cx="113504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25D8B120-8F8E-43FA-4FE1-8C70C05B79C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55797" y="6450647"/>
            <a:ext cx="1043726" cy="282896"/>
          </a:xfrm>
          <a:prstGeom prst="rect">
            <a:avLst/>
          </a:prstGeom>
        </p:spPr>
      </p:pic>
      <p:sp>
        <p:nvSpPr>
          <p:cNvPr id="4" name="Freeform 3">
            <a:extLst>
              <a:ext uri="{FF2B5EF4-FFF2-40B4-BE49-F238E27FC236}">
                <a16:creationId xmlns:a16="http://schemas.microsoft.com/office/drawing/2014/main" id="{DC01D972-96D0-CF75-5F7E-8C0BA823D54C}"/>
              </a:ext>
            </a:extLst>
          </p:cNvPr>
          <p:cNvSpPr/>
          <p:nvPr userDrawn="1"/>
        </p:nvSpPr>
        <p:spPr>
          <a:xfrm>
            <a:off x="7326212" y="-37147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a:extLst>
              <a:ext uri="{FF2B5EF4-FFF2-40B4-BE49-F238E27FC236}">
                <a16:creationId xmlns:a16="http://schemas.microsoft.com/office/drawing/2014/main" id="{530E657D-A196-EBD4-C995-0A9D96A7B897}"/>
              </a:ext>
            </a:extLst>
          </p:cNvPr>
          <p:cNvSpPr/>
          <p:nvPr userDrawn="1"/>
        </p:nvSpPr>
        <p:spPr>
          <a:xfrm>
            <a:off x="8354912" y="65722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Graphic 12">
            <a:extLst>
              <a:ext uri="{FF2B5EF4-FFF2-40B4-BE49-F238E27FC236}">
                <a16:creationId xmlns:a16="http://schemas.microsoft.com/office/drawing/2014/main" id="{7F652CD3-8FBA-B331-375A-507F7263BF4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37321" y="6453435"/>
            <a:ext cx="1069347" cy="276589"/>
          </a:xfrm>
          <a:prstGeom prst="rect">
            <a:avLst/>
          </a:prstGeom>
        </p:spPr>
      </p:pic>
    </p:spTree>
    <p:extLst>
      <p:ext uri="{BB962C8B-B14F-4D97-AF65-F5344CB8AC3E}">
        <p14:creationId xmlns:p14="http://schemas.microsoft.com/office/powerpoint/2010/main" val="33123776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359F3-446E-EAC7-7F30-A7CDE97EAB7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6F51F1A-9CC9-1759-2B30-6F0ADAC77CD6}"/>
              </a:ext>
            </a:extLst>
          </p:cNvPr>
          <p:cNvSpPr>
            <a:spLocks noGrp="1"/>
          </p:cNvSpPr>
          <p:nvPr>
            <p:ph type="dt" sz="half" idx="10"/>
          </p:nvPr>
        </p:nvSpPr>
        <p:spPr/>
        <p:txBody>
          <a:bodyPr/>
          <a:lstStyle/>
          <a:p>
            <a:fld id="{A080654F-A1C1-4E6A-ACE6-D27257FA771E}" type="datetimeFigureOut">
              <a:rPr lang="en-GB" smtClean="0"/>
              <a:t>14/11/2024</a:t>
            </a:fld>
            <a:endParaRPr lang="en-GB"/>
          </a:p>
        </p:txBody>
      </p:sp>
      <p:sp>
        <p:nvSpPr>
          <p:cNvPr id="4" name="Footer Placeholder 3">
            <a:extLst>
              <a:ext uri="{FF2B5EF4-FFF2-40B4-BE49-F238E27FC236}">
                <a16:creationId xmlns:a16="http://schemas.microsoft.com/office/drawing/2014/main" id="{769A6182-7742-334E-5437-6E1A7A24757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C31B628-A085-DAF3-8F9E-4166D1D4377D}"/>
              </a:ext>
            </a:extLst>
          </p:cNvPr>
          <p:cNvSpPr>
            <a:spLocks noGrp="1"/>
          </p:cNvSpPr>
          <p:nvPr>
            <p:ph type="sldNum" sz="quarter" idx="12"/>
          </p:nvPr>
        </p:nvSpPr>
        <p:spPr/>
        <p:txBody>
          <a:bodyPr/>
          <a:lstStyle/>
          <a:p>
            <a:fld id="{61320D9B-9981-4D25-86BD-0737FE501E86}" type="slidenum">
              <a:rPr lang="en-GB" smtClean="0"/>
              <a:t>‹#›</a:t>
            </a:fld>
            <a:endParaRPr lang="en-GB"/>
          </a:p>
        </p:txBody>
      </p:sp>
    </p:spTree>
    <p:extLst>
      <p:ext uri="{BB962C8B-B14F-4D97-AF65-F5344CB8AC3E}">
        <p14:creationId xmlns:p14="http://schemas.microsoft.com/office/powerpoint/2010/main" val="1940296807"/>
      </p:ext>
    </p:extLst>
  </p:cSld>
  <p:clrMapOvr>
    <a:masterClrMapping/>
  </p:clrMapOvr>
  <p:transition spd="slow">
    <p:push dir="u"/>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Break – Teal">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D79A3A3-54DF-3E77-4A76-8EDAEB16480A}"/>
              </a:ext>
            </a:extLst>
          </p:cNvPr>
          <p:cNvSpPr/>
          <p:nvPr userDrawn="1"/>
        </p:nvSpPr>
        <p:spPr>
          <a:xfrm>
            <a:off x="0" y="0"/>
            <a:ext cx="12192000" cy="6858000"/>
          </a:xfrm>
          <a:prstGeom prst="rect">
            <a:avLst/>
          </a:prstGeom>
          <a:solidFill>
            <a:srgbClr val="33A3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a:extLst>
              <a:ext uri="{FF2B5EF4-FFF2-40B4-BE49-F238E27FC236}">
                <a16:creationId xmlns:a16="http://schemas.microsoft.com/office/drawing/2014/main" id="{F1E481D9-B17D-85C3-E2FA-CB3846145255}"/>
              </a:ext>
            </a:extLst>
          </p:cNvPr>
          <p:cNvCxnSpPr/>
          <p:nvPr userDrawn="1"/>
        </p:nvCxnSpPr>
        <p:spPr>
          <a:xfrm>
            <a:off x="437322" y="6329867"/>
            <a:ext cx="113504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25D8B120-8F8E-43FA-4FE1-8C70C05B79C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55797" y="6450647"/>
            <a:ext cx="1043726" cy="282896"/>
          </a:xfrm>
          <a:prstGeom prst="rect">
            <a:avLst/>
          </a:prstGeom>
        </p:spPr>
      </p:pic>
      <p:sp>
        <p:nvSpPr>
          <p:cNvPr id="4" name="Freeform 3">
            <a:extLst>
              <a:ext uri="{FF2B5EF4-FFF2-40B4-BE49-F238E27FC236}">
                <a16:creationId xmlns:a16="http://schemas.microsoft.com/office/drawing/2014/main" id="{DC01D972-96D0-CF75-5F7E-8C0BA823D54C}"/>
              </a:ext>
            </a:extLst>
          </p:cNvPr>
          <p:cNvSpPr/>
          <p:nvPr userDrawn="1"/>
        </p:nvSpPr>
        <p:spPr>
          <a:xfrm>
            <a:off x="7326212" y="-37147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a:extLst>
              <a:ext uri="{FF2B5EF4-FFF2-40B4-BE49-F238E27FC236}">
                <a16:creationId xmlns:a16="http://schemas.microsoft.com/office/drawing/2014/main" id="{530E657D-A196-EBD4-C995-0A9D96A7B897}"/>
              </a:ext>
            </a:extLst>
          </p:cNvPr>
          <p:cNvSpPr/>
          <p:nvPr userDrawn="1"/>
        </p:nvSpPr>
        <p:spPr>
          <a:xfrm>
            <a:off x="8354912" y="65722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1">
            <a:extLst>
              <a:ext uri="{FF2B5EF4-FFF2-40B4-BE49-F238E27FC236}">
                <a16:creationId xmlns:a16="http://schemas.microsoft.com/office/drawing/2014/main" id="{A511FAE7-0C32-E2C8-4BF4-3B58F8CD5A0C}"/>
              </a:ext>
            </a:extLst>
          </p:cNvPr>
          <p:cNvSpPr>
            <a:spLocks noGrp="1"/>
          </p:cNvSpPr>
          <p:nvPr>
            <p:ph type="ctrTitle"/>
          </p:nvPr>
        </p:nvSpPr>
        <p:spPr>
          <a:xfrm>
            <a:off x="461319" y="1746792"/>
            <a:ext cx="7708464" cy="2387600"/>
          </a:xfrm>
        </p:spPr>
        <p:txBody>
          <a:bodyPr anchor="b">
            <a:normAutofit/>
          </a:bodyPr>
          <a:lstStyle>
            <a:lvl1pPr algn="l">
              <a:defRPr sz="4400" b="1">
                <a:solidFill>
                  <a:schemeClr val="bg1"/>
                </a:solidFill>
              </a:defRPr>
            </a:lvl1pPr>
          </a:lstStyle>
          <a:p>
            <a:r>
              <a:rPr lang="en-GB"/>
              <a:t>Click to edit Master title style</a:t>
            </a:r>
          </a:p>
        </p:txBody>
      </p:sp>
      <p:sp>
        <p:nvSpPr>
          <p:cNvPr id="12" name="Subtitle 2">
            <a:extLst>
              <a:ext uri="{FF2B5EF4-FFF2-40B4-BE49-F238E27FC236}">
                <a16:creationId xmlns:a16="http://schemas.microsoft.com/office/drawing/2014/main" id="{209B60F1-283C-E575-5F1F-CF3180ED0B94}"/>
              </a:ext>
            </a:extLst>
          </p:cNvPr>
          <p:cNvSpPr>
            <a:spLocks noGrp="1"/>
          </p:cNvSpPr>
          <p:nvPr>
            <p:ph type="subTitle" idx="1"/>
          </p:nvPr>
        </p:nvSpPr>
        <p:spPr>
          <a:xfrm>
            <a:off x="461319" y="4226467"/>
            <a:ext cx="7708464"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pic>
        <p:nvPicPr>
          <p:cNvPr id="3" name="Graphic 2">
            <a:extLst>
              <a:ext uri="{FF2B5EF4-FFF2-40B4-BE49-F238E27FC236}">
                <a16:creationId xmlns:a16="http://schemas.microsoft.com/office/drawing/2014/main" id="{5FD99C7D-018C-6AC0-C458-E14456B1EF9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37321" y="6453435"/>
            <a:ext cx="1069347" cy="276589"/>
          </a:xfrm>
          <a:prstGeom prst="rect">
            <a:avLst/>
          </a:prstGeom>
        </p:spPr>
      </p:pic>
    </p:spTree>
    <p:extLst>
      <p:ext uri="{BB962C8B-B14F-4D97-AF65-F5344CB8AC3E}">
        <p14:creationId xmlns:p14="http://schemas.microsoft.com/office/powerpoint/2010/main" val="600724792"/>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Break – Purpl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D79A3A3-54DF-3E77-4A76-8EDAEB16480A}"/>
              </a:ext>
            </a:extLst>
          </p:cNvPr>
          <p:cNvSpPr/>
          <p:nvPr userDrawn="1"/>
        </p:nvSpPr>
        <p:spPr>
          <a:xfrm>
            <a:off x="0" y="0"/>
            <a:ext cx="12192000" cy="6858000"/>
          </a:xfrm>
          <a:prstGeom prst="rect">
            <a:avLst/>
          </a:prstGeom>
          <a:solidFill>
            <a:srgbClr val="8F3E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a:extLst>
              <a:ext uri="{FF2B5EF4-FFF2-40B4-BE49-F238E27FC236}">
                <a16:creationId xmlns:a16="http://schemas.microsoft.com/office/drawing/2014/main" id="{F1E481D9-B17D-85C3-E2FA-CB3846145255}"/>
              </a:ext>
            </a:extLst>
          </p:cNvPr>
          <p:cNvCxnSpPr/>
          <p:nvPr userDrawn="1"/>
        </p:nvCxnSpPr>
        <p:spPr>
          <a:xfrm>
            <a:off x="437322" y="6329867"/>
            <a:ext cx="113504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25D8B120-8F8E-43FA-4FE1-8C70C05B79C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55797" y="6450647"/>
            <a:ext cx="1043726" cy="282896"/>
          </a:xfrm>
          <a:prstGeom prst="rect">
            <a:avLst/>
          </a:prstGeom>
        </p:spPr>
      </p:pic>
      <p:sp>
        <p:nvSpPr>
          <p:cNvPr id="4" name="Freeform 3">
            <a:extLst>
              <a:ext uri="{FF2B5EF4-FFF2-40B4-BE49-F238E27FC236}">
                <a16:creationId xmlns:a16="http://schemas.microsoft.com/office/drawing/2014/main" id="{DC01D972-96D0-CF75-5F7E-8C0BA823D54C}"/>
              </a:ext>
            </a:extLst>
          </p:cNvPr>
          <p:cNvSpPr/>
          <p:nvPr userDrawn="1"/>
        </p:nvSpPr>
        <p:spPr>
          <a:xfrm>
            <a:off x="7326212" y="-37147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a:extLst>
              <a:ext uri="{FF2B5EF4-FFF2-40B4-BE49-F238E27FC236}">
                <a16:creationId xmlns:a16="http://schemas.microsoft.com/office/drawing/2014/main" id="{530E657D-A196-EBD4-C995-0A9D96A7B897}"/>
              </a:ext>
            </a:extLst>
          </p:cNvPr>
          <p:cNvSpPr/>
          <p:nvPr userDrawn="1"/>
        </p:nvSpPr>
        <p:spPr>
          <a:xfrm>
            <a:off x="8354912" y="65722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1">
            <a:extLst>
              <a:ext uri="{FF2B5EF4-FFF2-40B4-BE49-F238E27FC236}">
                <a16:creationId xmlns:a16="http://schemas.microsoft.com/office/drawing/2014/main" id="{21473C21-6408-A1F8-29F5-D60998D7E865}"/>
              </a:ext>
            </a:extLst>
          </p:cNvPr>
          <p:cNvSpPr>
            <a:spLocks noGrp="1"/>
          </p:cNvSpPr>
          <p:nvPr>
            <p:ph type="ctrTitle"/>
          </p:nvPr>
        </p:nvSpPr>
        <p:spPr>
          <a:xfrm>
            <a:off x="461319" y="1746792"/>
            <a:ext cx="7708464" cy="2387600"/>
          </a:xfrm>
        </p:spPr>
        <p:txBody>
          <a:bodyPr anchor="b">
            <a:normAutofit/>
          </a:bodyPr>
          <a:lstStyle>
            <a:lvl1pPr algn="l">
              <a:defRPr sz="4400" b="1">
                <a:solidFill>
                  <a:schemeClr val="bg1"/>
                </a:solidFill>
              </a:defRPr>
            </a:lvl1pPr>
          </a:lstStyle>
          <a:p>
            <a:r>
              <a:rPr lang="en-GB"/>
              <a:t>Click to edit Master title style</a:t>
            </a:r>
          </a:p>
        </p:txBody>
      </p:sp>
      <p:sp>
        <p:nvSpPr>
          <p:cNvPr id="12" name="Subtitle 2">
            <a:extLst>
              <a:ext uri="{FF2B5EF4-FFF2-40B4-BE49-F238E27FC236}">
                <a16:creationId xmlns:a16="http://schemas.microsoft.com/office/drawing/2014/main" id="{369189C9-1FF9-0449-1FBF-1555315BAC1A}"/>
              </a:ext>
            </a:extLst>
          </p:cNvPr>
          <p:cNvSpPr>
            <a:spLocks noGrp="1"/>
          </p:cNvSpPr>
          <p:nvPr>
            <p:ph type="subTitle" idx="1"/>
          </p:nvPr>
        </p:nvSpPr>
        <p:spPr>
          <a:xfrm>
            <a:off x="461319" y="4226467"/>
            <a:ext cx="7708464"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pic>
        <p:nvPicPr>
          <p:cNvPr id="3" name="Graphic 2">
            <a:extLst>
              <a:ext uri="{FF2B5EF4-FFF2-40B4-BE49-F238E27FC236}">
                <a16:creationId xmlns:a16="http://schemas.microsoft.com/office/drawing/2014/main" id="{E226118F-F148-B693-A8AF-40BC95686BC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37321" y="6453435"/>
            <a:ext cx="1069347" cy="276589"/>
          </a:xfrm>
          <a:prstGeom prst="rect">
            <a:avLst/>
          </a:prstGeom>
        </p:spPr>
      </p:pic>
    </p:spTree>
    <p:extLst>
      <p:ext uri="{BB962C8B-B14F-4D97-AF65-F5344CB8AC3E}">
        <p14:creationId xmlns:p14="http://schemas.microsoft.com/office/powerpoint/2010/main" val="7537309"/>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Break – Oran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D79A3A3-54DF-3E77-4A76-8EDAEB16480A}"/>
              </a:ext>
            </a:extLst>
          </p:cNvPr>
          <p:cNvSpPr/>
          <p:nvPr userDrawn="1"/>
        </p:nvSpPr>
        <p:spPr>
          <a:xfrm>
            <a:off x="0" y="0"/>
            <a:ext cx="12192000" cy="6858000"/>
          </a:xfrm>
          <a:prstGeom prst="rect">
            <a:avLst/>
          </a:prstGeom>
          <a:solidFill>
            <a:srgbClr val="F25C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a:extLst>
              <a:ext uri="{FF2B5EF4-FFF2-40B4-BE49-F238E27FC236}">
                <a16:creationId xmlns:a16="http://schemas.microsoft.com/office/drawing/2014/main" id="{F1E481D9-B17D-85C3-E2FA-CB3846145255}"/>
              </a:ext>
            </a:extLst>
          </p:cNvPr>
          <p:cNvCxnSpPr/>
          <p:nvPr userDrawn="1"/>
        </p:nvCxnSpPr>
        <p:spPr>
          <a:xfrm>
            <a:off x="437322" y="6329867"/>
            <a:ext cx="113504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25D8B120-8F8E-43FA-4FE1-8C70C05B79C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55797" y="6450647"/>
            <a:ext cx="1043726" cy="282896"/>
          </a:xfrm>
          <a:prstGeom prst="rect">
            <a:avLst/>
          </a:prstGeom>
        </p:spPr>
      </p:pic>
      <p:sp>
        <p:nvSpPr>
          <p:cNvPr id="4" name="Freeform 3">
            <a:extLst>
              <a:ext uri="{FF2B5EF4-FFF2-40B4-BE49-F238E27FC236}">
                <a16:creationId xmlns:a16="http://schemas.microsoft.com/office/drawing/2014/main" id="{DC01D972-96D0-CF75-5F7E-8C0BA823D54C}"/>
              </a:ext>
            </a:extLst>
          </p:cNvPr>
          <p:cNvSpPr/>
          <p:nvPr userDrawn="1"/>
        </p:nvSpPr>
        <p:spPr>
          <a:xfrm>
            <a:off x="7326212" y="-37147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a:extLst>
              <a:ext uri="{FF2B5EF4-FFF2-40B4-BE49-F238E27FC236}">
                <a16:creationId xmlns:a16="http://schemas.microsoft.com/office/drawing/2014/main" id="{530E657D-A196-EBD4-C995-0A9D96A7B897}"/>
              </a:ext>
            </a:extLst>
          </p:cNvPr>
          <p:cNvSpPr/>
          <p:nvPr userDrawn="1"/>
        </p:nvSpPr>
        <p:spPr>
          <a:xfrm>
            <a:off x="8354912" y="65722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1">
            <a:extLst>
              <a:ext uri="{FF2B5EF4-FFF2-40B4-BE49-F238E27FC236}">
                <a16:creationId xmlns:a16="http://schemas.microsoft.com/office/drawing/2014/main" id="{265BCD7E-F8F7-F022-E9F3-FBCFE46F6B60}"/>
              </a:ext>
            </a:extLst>
          </p:cNvPr>
          <p:cNvSpPr>
            <a:spLocks noGrp="1"/>
          </p:cNvSpPr>
          <p:nvPr>
            <p:ph type="ctrTitle"/>
          </p:nvPr>
        </p:nvSpPr>
        <p:spPr>
          <a:xfrm>
            <a:off x="461319" y="1746792"/>
            <a:ext cx="7708464" cy="2387600"/>
          </a:xfrm>
        </p:spPr>
        <p:txBody>
          <a:bodyPr anchor="b">
            <a:normAutofit/>
          </a:bodyPr>
          <a:lstStyle>
            <a:lvl1pPr algn="l">
              <a:defRPr sz="4400" b="1">
                <a:solidFill>
                  <a:schemeClr val="bg1"/>
                </a:solidFill>
              </a:defRPr>
            </a:lvl1pPr>
          </a:lstStyle>
          <a:p>
            <a:r>
              <a:rPr lang="en-GB"/>
              <a:t>Click to edit Master title style</a:t>
            </a:r>
          </a:p>
        </p:txBody>
      </p:sp>
      <p:sp>
        <p:nvSpPr>
          <p:cNvPr id="12" name="Subtitle 2">
            <a:extLst>
              <a:ext uri="{FF2B5EF4-FFF2-40B4-BE49-F238E27FC236}">
                <a16:creationId xmlns:a16="http://schemas.microsoft.com/office/drawing/2014/main" id="{4533AE71-02B0-7FC5-BD6A-385CCCDCB616}"/>
              </a:ext>
            </a:extLst>
          </p:cNvPr>
          <p:cNvSpPr>
            <a:spLocks noGrp="1"/>
          </p:cNvSpPr>
          <p:nvPr>
            <p:ph type="subTitle" idx="1"/>
          </p:nvPr>
        </p:nvSpPr>
        <p:spPr>
          <a:xfrm>
            <a:off x="461319" y="4226467"/>
            <a:ext cx="7708464"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pic>
        <p:nvPicPr>
          <p:cNvPr id="3" name="Graphic 2">
            <a:extLst>
              <a:ext uri="{FF2B5EF4-FFF2-40B4-BE49-F238E27FC236}">
                <a16:creationId xmlns:a16="http://schemas.microsoft.com/office/drawing/2014/main" id="{351BC649-1C60-7627-1F7E-97ADFF6959A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37321" y="6453435"/>
            <a:ext cx="1069347" cy="276589"/>
          </a:xfrm>
          <a:prstGeom prst="rect">
            <a:avLst/>
          </a:prstGeom>
        </p:spPr>
      </p:pic>
    </p:spTree>
    <p:extLst>
      <p:ext uri="{BB962C8B-B14F-4D97-AF65-F5344CB8AC3E}">
        <p14:creationId xmlns:p14="http://schemas.microsoft.com/office/powerpoint/2010/main" val="1465174522"/>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Break – Blu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D79A3A3-54DF-3E77-4A76-8EDAEB16480A}"/>
              </a:ext>
            </a:extLst>
          </p:cNvPr>
          <p:cNvSpPr/>
          <p:nvPr userDrawn="1"/>
        </p:nvSpPr>
        <p:spPr>
          <a:xfrm>
            <a:off x="0" y="0"/>
            <a:ext cx="12192000" cy="6858000"/>
          </a:xfrm>
          <a:prstGeom prst="rect">
            <a:avLst/>
          </a:prstGeom>
          <a:solidFill>
            <a:srgbClr val="0047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a:extLst>
              <a:ext uri="{FF2B5EF4-FFF2-40B4-BE49-F238E27FC236}">
                <a16:creationId xmlns:a16="http://schemas.microsoft.com/office/drawing/2014/main" id="{F1E481D9-B17D-85C3-E2FA-CB3846145255}"/>
              </a:ext>
            </a:extLst>
          </p:cNvPr>
          <p:cNvCxnSpPr/>
          <p:nvPr userDrawn="1"/>
        </p:nvCxnSpPr>
        <p:spPr>
          <a:xfrm>
            <a:off x="437322" y="6329867"/>
            <a:ext cx="113504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25D8B120-8F8E-43FA-4FE1-8C70C05B79C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55797" y="6450647"/>
            <a:ext cx="1043726" cy="282896"/>
          </a:xfrm>
          <a:prstGeom prst="rect">
            <a:avLst/>
          </a:prstGeom>
        </p:spPr>
      </p:pic>
      <p:sp>
        <p:nvSpPr>
          <p:cNvPr id="4" name="Freeform 3">
            <a:extLst>
              <a:ext uri="{FF2B5EF4-FFF2-40B4-BE49-F238E27FC236}">
                <a16:creationId xmlns:a16="http://schemas.microsoft.com/office/drawing/2014/main" id="{DC01D972-96D0-CF75-5F7E-8C0BA823D54C}"/>
              </a:ext>
            </a:extLst>
          </p:cNvPr>
          <p:cNvSpPr/>
          <p:nvPr userDrawn="1"/>
        </p:nvSpPr>
        <p:spPr>
          <a:xfrm>
            <a:off x="7326212" y="-37147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a:extLst>
              <a:ext uri="{FF2B5EF4-FFF2-40B4-BE49-F238E27FC236}">
                <a16:creationId xmlns:a16="http://schemas.microsoft.com/office/drawing/2014/main" id="{530E657D-A196-EBD4-C995-0A9D96A7B897}"/>
              </a:ext>
            </a:extLst>
          </p:cNvPr>
          <p:cNvSpPr/>
          <p:nvPr userDrawn="1"/>
        </p:nvSpPr>
        <p:spPr>
          <a:xfrm>
            <a:off x="8354912" y="65722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1">
            <a:extLst>
              <a:ext uri="{FF2B5EF4-FFF2-40B4-BE49-F238E27FC236}">
                <a16:creationId xmlns:a16="http://schemas.microsoft.com/office/drawing/2014/main" id="{A5DDA83F-4E4B-444C-A4B8-DCA149233537}"/>
              </a:ext>
            </a:extLst>
          </p:cNvPr>
          <p:cNvSpPr>
            <a:spLocks noGrp="1"/>
          </p:cNvSpPr>
          <p:nvPr>
            <p:ph type="ctrTitle"/>
          </p:nvPr>
        </p:nvSpPr>
        <p:spPr>
          <a:xfrm>
            <a:off x="461319" y="1746792"/>
            <a:ext cx="7708464" cy="2387600"/>
          </a:xfrm>
        </p:spPr>
        <p:txBody>
          <a:bodyPr anchor="b">
            <a:normAutofit/>
          </a:bodyPr>
          <a:lstStyle>
            <a:lvl1pPr algn="l">
              <a:defRPr sz="4400" b="1">
                <a:solidFill>
                  <a:schemeClr val="bg1"/>
                </a:solidFill>
              </a:defRPr>
            </a:lvl1pPr>
          </a:lstStyle>
          <a:p>
            <a:r>
              <a:rPr lang="en-GB"/>
              <a:t>Click to edit Master title style</a:t>
            </a:r>
          </a:p>
        </p:txBody>
      </p:sp>
      <p:sp>
        <p:nvSpPr>
          <p:cNvPr id="12" name="Subtitle 2">
            <a:extLst>
              <a:ext uri="{FF2B5EF4-FFF2-40B4-BE49-F238E27FC236}">
                <a16:creationId xmlns:a16="http://schemas.microsoft.com/office/drawing/2014/main" id="{4BEE8320-AEBC-A6C8-454B-1CA4A6F2CE31}"/>
              </a:ext>
            </a:extLst>
          </p:cNvPr>
          <p:cNvSpPr>
            <a:spLocks noGrp="1"/>
          </p:cNvSpPr>
          <p:nvPr>
            <p:ph type="subTitle" idx="1"/>
          </p:nvPr>
        </p:nvSpPr>
        <p:spPr>
          <a:xfrm>
            <a:off x="461319" y="4226467"/>
            <a:ext cx="7708464"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pic>
        <p:nvPicPr>
          <p:cNvPr id="3" name="Graphic 2">
            <a:extLst>
              <a:ext uri="{FF2B5EF4-FFF2-40B4-BE49-F238E27FC236}">
                <a16:creationId xmlns:a16="http://schemas.microsoft.com/office/drawing/2014/main" id="{0960B318-0BDC-B837-B6FF-D1C0AB10B07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37321" y="6453435"/>
            <a:ext cx="1069347" cy="276589"/>
          </a:xfrm>
          <a:prstGeom prst="rect">
            <a:avLst/>
          </a:prstGeom>
        </p:spPr>
      </p:pic>
    </p:spTree>
    <p:extLst>
      <p:ext uri="{BB962C8B-B14F-4D97-AF65-F5344CB8AC3E}">
        <p14:creationId xmlns:p14="http://schemas.microsoft.com/office/powerpoint/2010/main" val="175826637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Break – Gree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D79A3A3-54DF-3E77-4A76-8EDAEB16480A}"/>
              </a:ext>
            </a:extLst>
          </p:cNvPr>
          <p:cNvSpPr/>
          <p:nvPr userDrawn="1"/>
        </p:nvSpPr>
        <p:spPr>
          <a:xfrm>
            <a:off x="0" y="0"/>
            <a:ext cx="12192000" cy="6858000"/>
          </a:xfrm>
          <a:prstGeom prst="rect">
            <a:avLst/>
          </a:prstGeom>
          <a:solidFill>
            <a:srgbClr val="0058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a:extLst>
              <a:ext uri="{FF2B5EF4-FFF2-40B4-BE49-F238E27FC236}">
                <a16:creationId xmlns:a16="http://schemas.microsoft.com/office/drawing/2014/main" id="{F1E481D9-B17D-85C3-E2FA-CB3846145255}"/>
              </a:ext>
            </a:extLst>
          </p:cNvPr>
          <p:cNvCxnSpPr/>
          <p:nvPr userDrawn="1"/>
        </p:nvCxnSpPr>
        <p:spPr>
          <a:xfrm>
            <a:off x="437322" y="6329867"/>
            <a:ext cx="113504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25D8B120-8F8E-43FA-4FE1-8C70C05B79C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55797" y="6450647"/>
            <a:ext cx="1043726" cy="282896"/>
          </a:xfrm>
          <a:prstGeom prst="rect">
            <a:avLst/>
          </a:prstGeom>
        </p:spPr>
      </p:pic>
      <p:sp>
        <p:nvSpPr>
          <p:cNvPr id="4" name="Freeform 3">
            <a:extLst>
              <a:ext uri="{FF2B5EF4-FFF2-40B4-BE49-F238E27FC236}">
                <a16:creationId xmlns:a16="http://schemas.microsoft.com/office/drawing/2014/main" id="{DC01D972-96D0-CF75-5F7E-8C0BA823D54C}"/>
              </a:ext>
            </a:extLst>
          </p:cNvPr>
          <p:cNvSpPr/>
          <p:nvPr userDrawn="1"/>
        </p:nvSpPr>
        <p:spPr>
          <a:xfrm>
            <a:off x="7326212" y="-37147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a:extLst>
              <a:ext uri="{FF2B5EF4-FFF2-40B4-BE49-F238E27FC236}">
                <a16:creationId xmlns:a16="http://schemas.microsoft.com/office/drawing/2014/main" id="{530E657D-A196-EBD4-C995-0A9D96A7B897}"/>
              </a:ext>
            </a:extLst>
          </p:cNvPr>
          <p:cNvSpPr/>
          <p:nvPr userDrawn="1"/>
        </p:nvSpPr>
        <p:spPr>
          <a:xfrm>
            <a:off x="8354912" y="65722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1">
            <a:extLst>
              <a:ext uri="{FF2B5EF4-FFF2-40B4-BE49-F238E27FC236}">
                <a16:creationId xmlns:a16="http://schemas.microsoft.com/office/drawing/2014/main" id="{90F232AD-AD3C-FBFC-AA37-54A9F7D8579B}"/>
              </a:ext>
            </a:extLst>
          </p:cNvPr>
          <p:cNvSpPr>
            <a:spLocks noGrp="1"/>
          </p:cNvSpPr>
          <p:nvPr>
            <p:ph type="ctrTitle"/>
          </p:nvPr>
        </p:nvSpPr>
        <p:spPr>
          <a:xfrm>
            <a:off x="461319" y="1746792"/>
            <a:ext cx="7708464" cy="2387600"/>
          </a:xfrm>
        </p:spPr>
        <p:txBody>
          <a:bodyPr anchor="b">
            <a:normAutofit/>
          </a:bodyPr>
          <a:lstStyle>
            <a:lvl1pPr algn="l">
              <a:defRPr sz="4400" b="1">
                <a:solidFill>
                  <a:schemeClr val="bg1"/>
                </a:solidFill>
              </a:defRPr>
            </a:lvl1pPr>
          </a:lstStyle>
          <a:p>
            <a:r>
              <a:rPr lang="en-GB"/>
              <a:t>Click to edit Master title style</a:t>
            </a:r>
          </a:p>
        </p:txBody>
      </p:sp>
      <p:sp>
        <p:nvSpPr>
          <p:cNvPr id="12" name="Subtitle 2">
            <a:extLst>
              <a:ext uri="{FF2B5EF4-FFF2-40B4-BE49-F238E27FC236}">
                <a16:creationId xmlns:a16="http://schemas.microsoft.com/office/drawing/2014/main" id="{9CCD4EF3-4A8D-AB7E-3930-E236C4CC6824}"/>
              </a:ext>
            </a:extLst>
          </p:cNvPr>
          <p:cNvSpPr>
            <a:spLocks noGrp="1"/>
          </p:cNvSpPr>
          <p:nvPr>
            <p:ph type="subTitle" idx="1"/>
          </p:nvPr>
        </p:nvSpPr>
        <p:spPr>
          <a:xfrm>
            <a:off x="461319" y="4226467"/>
            <a:ext cx="7708464"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pic>
        <p:nvPicPr>
          <p:cNvPr id="3" name="Graphic 2">
            <a:extLst>
              <a:ext uri="{FF2B5EF4-FFF2-40B4-BE49-F238E27FC236}">
                <a16:creationId xmlns:a16="http://schemas.microsoft.com/office/drawing/2014/main" id="{C398AE04-C18A-031D-9518-81FC6544238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37321" y="6453435"/>
            <a:ext cx="1069347" cy="276589"/>
          </a:xfrm>
          <a:prstGeom prst="rect">
            <a:avLst/>
          </a:prstGeom>
        </p:spPr>
      </p:pic>
    </p:spTree>
    <p:extLst>
      <p:ext uri="{BB962C8B-B14F-4D97-AF65-F5344CB8AC3E}">
        <p14:creationId xmlns:p14="http://schemas.microsoft.com/office/powerpoint/2010/main" val="2642768192"/>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Break – White">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CC84CCE7-4ECF-9467-06D0-2E1208A4D140}"/>
              </a:ext>
            </a:extLst>
          </p:cNvPr>
          <p:cNvSpPr/>
          <p:nvPr userDrawn="1"/>
        </p:nvSpPr>
        <p:spPr>
          <a:xfrm>
            <a:off x="7326212" y="-37147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rgbClr val="231F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a:extLst>
              <a:ext uri="{FF2B5EF4-FFF2-40B4-BE49-F238E27FC236}">
                <a16:creationId xmlns:a16="http://schemas.microsoft.com/office/drawing/2014/main" id="{2DBB113E-374C-1F81-D46D-E3665FE5A0BB}"/>
              </a:ext>
            </a:extLst>
          </p:cNvPr>
          <p:cNvSpPr/>
          <p:nvPr userDrawn="1"/>
        </p:nvSpPr>
        <p:spPr>
          <a:xfrm>
            <a:off x="8354912" y="65722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rgbClr val="F25C2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
            <a:extLst>
              <a:ext uri="{FF2B5EF4-FFF2-40B4-BE49-F238E27FC236}">
                <a16:creationId xmlns:a16="http://schemas.microsoft.com/office/drawing/2014/main" id="{F9403977-82EE-7213-60AE-AD5E31493DD2}"/>
              </a:ext>
            </a:extLst>
          </p:cNvPr>
          <p:cNvSpPr>
            <a:spLocks noGrp="1"/>
          </p:cNvSpPr>
          <p:nvPr>
            <p:ph type="ctrTitle"/>
          </p:nvPr>
        </p:nvSpPr>
        <p:spPr>
          <a:xfrm>
            <a:off x="461319" y="1746792"/>
            <a:ext cx="7708464" cy="2387600"/>
          </a:xfrm>
        </p:spPr>
        <p:txBody>
          <a:bodyPr anchor="b">
            <a:normAutofit/>
          </a:bodyPr>
          <a:lstStyle>
            <a:lvl1pPr algn="l">
              <a:defRPr sz="4400" b="1">
                <a:solidFill>
                  <a:schemeClr val="tx1"/>
                </a:solidFill>
              </a:defRPr>
            </a:lvl1pPr>
          </a:lstStyle>
          <a:p>
            <a:r>
              <a:rPr lang="en-GB"/>
              <a:t>Click to edit Master title style</a:t>
            </a:r>
          </a:p>
        </p:txBody>
      </p:sp>
      <p:sp>
        <p:nvSpPr>
          <p:cNvPr id="7" name="Subtitle 2">
            <a:extLst>
              <a:ext uri="{FF2B5EF4-FFF2-40B4-BE49-F238E27FC236}">
                <a16:creationId xmlns:a16="http://schemas.microsoft.com/office/drawing/2014/main" id="{8D908299-8458-85E8-8FB0-ADF62E0A3AFC}"/>
              </a:ext>
            </a:extLst>
          </p:cNvPr>
          <p:cNvSpPr>
            <a:spLocks noGrp="1"/>
          </p:cNvSpPr>
          <p:nvPr>
            <p:ph type="subTitle" idx="1"/>
          </p:nvPr>
        </p:nvSpPr>
        <p:spPr>
          <a:xfrm>
            <a:off x="461319" y="4226467"/>
            <a:ext cx="7708464" cy="1655762"/>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Tree>
    <p:extLst>
      <p:ext uri="{BB962C8B-B14F-4D97-AF65-F5344CB8AC3E}">
        <p14:creationId xmlns:p14="http://schemas.microsoft.com/office/powerpoint/2010/main" val="229275970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 preserve="1">
  <p:cSld name="Content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CF506-9496-1C8A-9406-D2ADA562CCA3}"/>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6AF4EEB6-69E4-8BFA-4D13-1D02A86F19D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822152250"/>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Only" preserve="1">
  <p:cSld name="Content Page – 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C082C-F282-C4A1-D6A5-410A762E5633}"/>
              </a:ext>
            </a:extLst>
          </p:cNvPr>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2125437440"/>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Side Header – Blac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B9CA754-611B-E49A-1AC5-E4AD770FD6F3}"/>
              </a:ext>
            </a:extLst>
          </p:cNvPr>
          <p:cNvSpPr/>
          <p:nvPr userDrawn="1"/>
        </p:nvSpPr>
        <p:spPr>
          <a:xfrm>
            <a:off x="0" y="0"/>
            <a:ext cx="3729038" cy="6858000"/>
          </a:xfrm>
          <a:prstGeom prst="rect">
            <a:avLst/>
          </a:prstGeom>
          <a:solidFill>
            <a:srgbClr val="231F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4B8C082C-F282-C4A1-D6A5-410A762E5633}"/>
              </a:ext>
            </a:extLst>
          </p:cNvPr>
          <p:cNvSpPr>
            <a:spLocks noGrp="1"/>
          </p:cNvSpPr>
          <p:nvPr>
            <p:ph type="title"/>
          </p:nvPr>
        </p:nvSpPr>
        <p:spPr>
          <a:xfrm>
            <a:off x="437323" y="700087"/>
            <a:ext cx="2648778" cy="914401"/>
          </a:xfrm>
        </p:spPr>
        <p:txBody>
          <a:bodyPr anchor="t" anchorCtr="0">
            <a:normAutofit/>
          </a:bodyPr>
          <a:lstStyle>
            <a:lvl1pPr>
              <a:defRPr sz="2800">
                <a:solidFill>
                  <a:schemeClr val="bg1"/>
                </a:solidFill>
              </a:defRPr>
            </a:lvl1pPr>
          </a:lstStyle>
          <a:p>
            <a:r>
              <a:rPr lang="en-GB"/>
              <a:t>Click to edit Master title style</a:t>
            </a:r>
          </a:p>
        </p:txBody>
      </p:sp>
      <p:sp>
        <p:nvSpPr>
          <p:cNvPr id="6" name="Rectangle 5">
            <a:extLst>
              <a:ext uri="{FF2B5EF4-FFF2-40B4-BE49-F238E27FC236}">
                <a16:creationId xmlns:a16="http://schemas.microsoft.com/office/drawing/2014/main" id="{65A87C4F-C810-30A0-541E-A7C954B33A26}"/>
              </a:ext>
            </a:extLst>
          </p:cNvPr>
          <p:cNvSpPr/>
          <p:nvPr userDrawn="1"/>
        </p:nvSpPr>
        <p:spPr>
          <a:xfrm>
            <a:off x="3729038" y="5529262"/>
            <a:ext cx="337309" cy="132873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 Placeholder 13">
            <a:extLst>
              <a:ext uri="{FF2B5EF4-FFF2-40B4-BE49-F238E27FC236}">
                <a16:creationId xmlns:a16="http://schemas.microsoft.com/office/drawing/2014/main" id="{54789D21-7E5C-FAAB-81A8-2F8A9CB1A879}"/>
              </a:ext>
            </a:extLst>
          </p:cNvPr>
          <p:cNvSpPr>
            <a:spLocks noGrp="1"/>
          </p:cNvSpPr>
          <p:nvPr>
            <p:ph type="body" sz="quarter" idx="10"/>
          </p:nvPr>
        </p:nvSpPr>
        <p:spPr>
          <a:xfrm>
            <a:off x="436563" y="2429669"/>
            <a:ext cx="2882900" cy="3802166"/>
          </a:xfrm>
        </p:spPr>
        <p:txBody>
          <a:bodyPr/>
          <a:lstStyle>
            <a:lvl1pPr marL="0" indent="0">
              <a:buNone/>
              <a:defRPr sz="1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a:t>Click to edit Master text styles</a:t>
            </a:r>
          </a:p>
        </p:txBody>
      </p:sp>
      <p:sp>
        <p:nvSpPr>
          <p:cNvPr id="8" name="Text Placeholder 13">
            <a:extLst>
              <a:ext uri="{FF2B5EF4-FFF2-40B4-BE49-F238E27FC236}">
                <a16:creationId xmlns:a16="http://schemas.microsoft.com/office/drawing/2014/main" id="{56C2F28A-39F6-1A2E-EA00-B646BC78457D}"/>
              </a:ext>
            </a:extLst>
          </p:cNvPr>
          <p:cNvSpPr>
            <a:spLocks noGrp="1"/>
          </p:cNvSpPr>
          <p:nvPr>
            <p:ph type="body" sz="quarter" idx="11"/>
          </p:nvPr>
        </p:nvSpPr>
        <p:spPr>
          <a:xfrm>
            <a:off x="4094163" y="2429668"/>
            <a:ext cx="7661274" cy="3802167"/>
          </a:xfrm>
        </p:spPr>
        <p:txBody>
          <a:bodyPr/>
          <a:lstStyle>
            <a:lvl1pPr marL="0" indent="0">
              <a:buNone/>
              <a:defRPr sz="1800">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a:t>Click to edit Master text styles</a:t>
            </a:r>
          </a:p>
        </p:txBody>
      </p:sp>
      <p:pic>
        <p:nvPicPr>
          <p:cNvPr id="4" name="Graphic 3">
            <a:extLst>
              <a:ext uri="{FF2B5EF4-FFF2-40B4-BE49-F238E27FC236}">
                <a16:creationId xmlns:a16="http://schemas.microsoft.com/office/drawing/2014/main" id="{603A339D-08F0-23AE-998C-EB6F84D90FB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66347" y="6453436"/>
            <a:ext cx="1069347" cy="276589"/>
          </a:xfrm>
          <a:prstGeom prst="rect">
            <a:avLst/>
          </a:prstGeom>
        </p:spPr>
      </p:pic>
    </p:spTree>
    <p:extLst>
      <p:ext uri="{BB962C8B-B14F-4D97-AF65-F5344CB8AC3E}">
        <p14:creationId xmlns:p14="http://schemas.microsoft.com/office/powerpoint/2010/main" val="1793903399"/>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Side Header – Pi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B9CA754-611B-E49A-1AC5-E4AD770FD6F3}"/>
              </a:ext>
            </a:extLst>
          </p:cNvPr>
          <p:cNvSpPr/>
          <p:nvPr userDrawn="1"/>
        </p:nvSpPr>
        <p:spPr>
          <a:xfrm>
            <a:off x="0" y="0"/>
            <a:ext cx="3729038" cy="6858000"/>
          </a:xfrm>
          <a:prstGeom prst="rect">
            <a:avLst/>
          </a:prstGeom>
          <a:solidFill>
            <a:srgbClr val="ED11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4B8C082C-F282-C4A1-D6A5-410A762E5633}"/>
              </a:ext>
            </a:extLst>
          </p:cNvPr>
          <p:cNvSpPr>
            <a:spLocks noGrp="1"/>
          </p:cNvSpPr>
          <p:nvPr>
            <p:ph type="title"/>
          </p:nvPr>
        </p:nvSpPr>
        <p:spPr>
          <a:xfrm>
            <a:off x="437323" y="700087"/>
            <a:ext cx="2648778" cy="914401"/>
          </a:xfrm>
        </p:spPr>
        <p:txBody>
          <a:bodyPr anchor="t" anchorCtr="0">
            <a:normAutofit/>
          </a:bodyPr>
          <a:lstStyle>
            <a:lvl1pPr>
              <a:defRPr sz="2800">
                <a:solidFill>
                  <a:schemeClr val="bg1"/>
                </a:solidFill>
              </a:defRPr>
            </a:lvl1pPr>
          </a:lstStyle>
          <a:p>
            <a:r>
              <a:rPr lang="en-GB"/>
              <a:t>Click to edit Master title style</a:t>
            </a:r>
          </a:p>
        </p:txBody>
      </p:sp>
      <p:sp>
        <p:nvSpPr>
          <p:cNvPr id="6" name="Rectangle 5">
            <a:extLst>
              <a:ext uri="{FF2B5EF4-FFF2-40B4-BE49-F238E27FC236}">
                <a16:creationId xmlns:a16="http://schemas.microsoft.com/office/drawing/2014/main" id="{65A87C4F-C810-30A0-541E-A7C954B33A26}"/>
              </a:ext>
            </a:extLst>
          </p:cNvPr>
          <p:cNvSpPr/>
          <p:nvPr userDrawn="1"/>
        </p:nvSpPr>
        <p:spPr>
          <a:xfrm>
            <a:off x="3729038" y="5529262"/>
            <a:ext cx="337309" cy="132873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13">
            <a:extLst>
              <a:ext uri="{FF2B5EF4-FFF2-40B4-BE49-F238E27FC236}">
                <a16:creationId xmlns:a16="http://schemas.microsoft.com/office/drawing/2014/main" id="{5C9AD746-8AAF-32BB-41ED-F8669B22955C}"/>
              </a:ext>
            </a:extLst>
          </p:cNvPr>
          <p:cNvSpPr>
            <a:spLocks noGrp="1"/>
          </p:cNvSpPr>
          <p:nvPr>
            <p:ph type="body" sz="quarter" idx="10"/>
          </p:nvPr>
        </p:nvSpPr>
        <p:spPr>
          <a:xfrm>
            <a:off x="436563" y="2429669"/>
            <a:ext cx="2882900" cy="3802166"/>
          </a:xfrm>
        </p:spPr>
        <p:txBody>
          <a:bodyPr/>
          <a:lstStyle>
            <a:lvl1pPr marL="0" indent="0">
              <a:buNone/>
              <a:defRPr sz="1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a:t>Click to edit Master text styles</a:t>
            </a:r>
          </a:p>
        </p:txBody>
      </p:sp>
      <p:sp>
        <p:nvSpPr>
          <p:cNvPr id="8" name="Text Placeholder 13">
            <a:extLst>
              <a:ext uri="{FF2B5EF4-FFF2-40B4-BE49-F238E27FC236}">
                <a16:creationId xmlns:a16="http://schemas.microsoft.com/office/drawing/2014/main" id="{555CCE80-390D-B5FE-F5BB-05AACE0E1435}"/>
              </a:ext>
            </a:extLst>
          </p:cNvPr>
          <p:cNvSpPr>
            <a:spLocks noGrp="1"/>
          </p:cNvSpPr>
          <p:nvPr>
            <p:ph type="body" sz="quarter" idx="11"/>
          </p:nvPr>
        </p:nvSpPr>
        <p:spPr>
          <a:xfrm>
            <a:off x="4094163" y="2429668"/>
            <a:ext cx="7661274" cy="3802167"/>
          </a:xfrm>
        </p:spPr>
        <p:txBody>
          <a:bodyPr/>
          <a:lstStyle>
            <a:lvl1pPr marL="0" indent="0">
              <a:buNone/>
              <a:defRPr sz="1800">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a:t>Click to edit Master text styles</a:t>
            </a:r>
          </a:p>
        </p:txBody>
      </p:sp>
      <p:pic>
        <p:nvPicPr>
          <p:cNvPr id="5" name="Graphic 4">
            <a:extLst>
              <a:ext uri="{FF2B5EF4-FFF2-40B4-BE49-F238E27FC236}">
                <a16:creationId xmlns:a16="http://schemas.microsoft.com/office/drawing/2014/main" id="{F5511449-1391-DD85-CF2D-05EDFC2D2AA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66347" y="6453436"/>
            <a:ext cx="1069347" cy="276589"/>
          </a:xfrm>
          <a:prstGeom prst="rect">
            <a:avLst/>
          </a:prstGeom>
        </p:spPr>
      </p:pic>
    </p:spTree>
    <p:extLst>
      <p:ext uri="{BB962C8B-B14F-4D97-AF65-F5344CB8AC3E}">
        <p14:creationId xmlns:p14="http://schemas.microsoft.com/office/powerpoint/2010/main" val="42336475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485E50-4029-58D2-26EB-6B3EF15E86B0}"/>
              </a:ext>
            </a:extLst>
          </p:cNvPr>
          <p:cNvSpPr>
            <a:spLocks noGrp="1"/>
          </p:cNvSpPr>
          <p:nvPr>
            <p:ph type="dt" sz="half" idx="10"/>
          </p:nvPr>
        </p:nvSpPr>
        <p:spPr/>
        <p:txBody>
          <a:bodyPr/>
          <a:lstStyle/>
          <a:p>
            <a:fld id="{A080654F-A1C1-4E6A-ACE6-D27257FA771E}" type="datetimeFigureOut">
              <a:rPr lang="en-GB" smtClean="0"/>
              <a:t>14/11/2024</a:t>
            </a:fld>
            <a:endParaRPr lang="en-GB"/>
          </a:p>
        </p:txBody>
      </p:sp>
      <p:sp>
        <p:nvSpPr>
          <p:cNvPr id="3" name="Footer Placeholder 2">
            <a:extLst>
              <a:ext uri="{FF2B5EF4-FFF2-40B4-BE49-F238E27FC236}">
                <a16:creationId xmlns:a16="http://schemas.microsoft.com/office/drawing/2014/main" id="{238C18EA-FB93-C373-376C-E596ACCB872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01F7CAC-8186-47DD-5CA3-A146369FE44B}"/>
              </a:ext>
            </a:extLst>
          </p:cNvPr>
          <p:cNvSpPr>
            <a:spLocks noGrp="1"/>
          </p:cNvSpPr>
          <p:nvPr>
            <p:ph type="sldNum" sz="quarter" idx="12"/>
          </p:nvPr>
        </p:nvSpPr>
        <p:spPr/>
        <p:txBody>
          <a:bodyPr/>
          <a:lstStyle/>
          <a:p>
            <a:fld id="{61320D9B-9981-4D25-86BD-0737FE501E86}" type="slidenum">
              <a:rPr lang="en-GB" smtClean="0"/>
              <a:t>‹#›</a:t>
            </a:fld>
            <a:endParaRPr lang="en-GB"/>
          </a:p>
        </p:txBody>
      </p:sp>
    </p:spTree>
    <p:extLst>
      <p:ext uri="{BB962C8B-B14F-4D97-AF65-F5344CB8AC3E}">
        <p14:creationId xmlns:p14="http://schemas.microsoft.com/office/powerpoint/2010/main" val="2431869475"/>
      </p:ext>
    </p:extLst>
  </p:cSld>
  <p:clrMapOvr>
    <a:masterClrMapping/>
  </p:clrMapOvr>
  <p:transition spd="slow">
    <p:push dir="u"/>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Side Header – Teal">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B9CA754-611B-E49A-1AC5-E4AD770FD6F3}"/>
              </a:ext>
            </a:extLst>
          </p:cNvPr>
          <p:cNvSpPr/>
          <p:nvPr userDrawn="1"/>
        </p:nvSpPr>
        <p:spPr>
          <a:xfrm>
            <a:off x="0" y="0"/>
            <a:ext cx="3729038" cy="6858000"/>
          </a:xfrm>
          <a:prstGeom prst="rect">
            <a:avLst/>
          </a:prstGeom>
          <a:solidFill>
            <a:srgbClr val="33A3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4B8C082C-F282-C4A1-D6A5-410A762E5633}"/>
              </a:ext>
            </a:extLst>
          </p:cNvPr>
          <p:cNvSpPr>
            <a:spLocks noGrp="1"/>
          </p:cNvSpPr>
          <p:nvPr>
            <p:ph type="title"/>
          </p:nvPr>
        </p:nvSpPr>
        <p:spPr>
          <a:xfrm>
            <a:off x="437323" y="700087"/>
            <a:ext cx="2648778" cy="914401"/>
          </a:xfrm>
        </p:spPr>
        <p:txBody>
          <a:bodyPr anchor="t" anchorCtr="0">
            <a:normAutofit/>
          </a:bodyPr>
          <a:lstStyle>
            <a:lvl1pPr>
              <a:defRPr sz="2800">
                <a:solidFill>
                  <a:schemeClr val="bg1"/>
                </a:solidFill>
              </a:defRPr>
            </a:lvl1pPr>
          </a:lstStyle>
          <a:p>
            <a:r>
              <a:rPr lang="en-GB"/>
              <a:t>Click to edit Master title style</a:t>
            </a:r>
          </a:p>
        </p:txBody>
      </p:sp>
      <p:sp>
        <p:nvSpPr>
          <p:cNvPr id="6" name="Rectangle 5">
            <a:extLst>
              <a:ext uri="{FF2B5EF4-FFF2-40B4-BE49-F238E27FC236}">
                <a16:creationId xmlns:a16="http://schemas.microsoft.com/office/drawing/2014/main" id="{65A87C4F-C810-30A0-541E-A7C954B33A26}"/>
              </a:ext>
            </a:extLst>
          </p:cNvPr>
          <p:cNvSpPr/>
          <p:nvPr userDrawn="1"/>
        </p:nvSpPr>
        <p:spPr>
          <a:xfrm>
            <a:off x="3729038" y="5529262"/>
            <a:ext cx="337309" cy="132873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13">
            <a:extLst>
              <a:ext uri="{FF2B5EF4-FFF2-40B4-BE49-F238E27FC236}">
                <a16:creationId xmlns:a16="http://schemas.microsoft.com/office/drawing/2014/main" id="{FE65A941-DAE1-859D-30AB-1BC42B6A512F}"/>
              </a:ext>
            </a:extLst>
          </p:cNvPr>
          <p:cNvSpPr>
            <a:spLocks noGrp="1"/>
          </p:cNvSpPr>
          <p:nvPr>
            <p:ph type="body" sz="quarter" idx="10"/>
          </p:nvPr>
        </p:nvSpPr>
        <p:spPr>
          <a:xfrm>
            <a:off x="436563" y="2429669"/>
            <a:ext cx="2882900" cy="3802166"/>
          </a:xfrm>
        </p:spPr>
        <p:txBody>
          <a:bodyPr/>
          <a:lstStyle>
            <a:lvl1pPr marL="0" indent="0">
              <a:buNone/>
              <a:defRPr sz="1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a:t>Click to edit Master text styles</a:t>
            </a:r>
          </a:p>
        </p:txBody>
      </p:sp>
      <p:sp>
        <p:nvSpPr>
          <p:cNvPr id="8" name="Text Placeholder 13">
            <a:extLst>
              <a:ext uri="{FF2B5EF4-FFF2-40B4-BE49-F238E27FC236}">
                <a16:creationId xmlns:a16="http://schemas.microsoft.com/office/drawing/2014/main" id="{9B9EE1F1-AA5C-A6A7-185B-EC6FD9FA74A0}"/>
              </a:ext>
            </a:extLst>
          </p:cNvPr>
          <p:cNvSpPr>
            <a:spLocks noGrp="1"/>
          </p:cNvSpPr>
          <p:nvPr>
            <p:ph type="body" sz="quarter" idx="11"/>
          </p:nvPr>
        </p:nvSpPr>
        <p:spPr>
          <a:xfrm>
            <a:off x="4094163" y="2429668"/>
            <a:ext cx="7661274" cy="3802167"/>
          </a:xfrm>
        </p:spPr>
        <p:txBody>
          <a:bodyPr/>
          <a:lstStyle>
            <a:lvl1pPr marL="0" indent="0">
              <a:buNone/>
              <a:defRPr sz="1800">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a:t>Click to edit Master text styles</a:t>
            </a:r>
          </a:p>
        </p:txBody>
      </p:sp>
      <p:pic>
        <p:nvPicPr>
          <p:cNvPr id="5" name="Graphic 4">
            <a:extLst>
              <a:ext uri="{FF2B5EF4-FFF2-40B4-BE49-F238E27FC236}">
                <a16:creationId xmlns:a16="http://schemas.microsoft.com/office/drawing/2014/main" id="{EB759C89-B703-BB24-3E1F-12693F10798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66347" y="6453436"/>
            <a:ext cx="1069347" cy="276589"/>
          </a:xfrm>
          <a:prstGeom prst="rect">
            <a:avLst/>
          </a:prstGeom>
        </p:spPr>
      </p:pic>
    </p:spTree>
    <p:extLst>
      <p:ext uri="{BB962C8B-B14F-4D97-AF65-F5344CB8AC3E}">
        <p14:creationId xmlns:p14="http://schemas.microsoft.com/office/powerpoint/2010/main" val="4008475862"/>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Side Header – Purp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B9CA754-611B-E49A-1AC5-E4AD770FD6F3}"/>
              </a:ext>
            </a:extLst>
          </p:cNvPr>
          <p:cNvSpPr/>
          <p:nvPr userDrawn="1"/>
        </p:nvSpPr>
        <p:spPr>
          <a:xfrm>
            <a:off x="0" y="0"/>
            <a:ext cx="3729038" cy="6858000"/>
          </a:xfrm>
          <a:prstGeom prst="rect">
            <a:avLst/>
          </a:prstGeom>
          <a:solidFill>
            <a:srgbClr val="8F3E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4B8C082C-F282-C4A1-D6A5-410A762E5633}"/>
              </a:ext>
            </a:extLst>
          </p:cNvPr>
          <p:cNvSpPr>
            <a:spLocks noGrp="1"/>
          </p:cNvSpPr>
          <p:nvPr>
            <p:ph type="title"/>
          </p:nvPr>
        </p:nvSpPr>
        <p:spPr>
          <a:xfrm>
            <a:off x="437323" y="700087"/>
            <a:ext cx="2648778" cy="914401"/>
          </a:xfrm>
        </p:spPr>
        <p:txBody>
          <a:bodyPr anchor="t" anchorCtr="0">
            <a:normAutofit/>
          </a:bodyPr>
          <a:lstStyle>
            <a:lvl1pPr>
              <a:defRPr sz="2800">
                <a:solidFill>
                  <a:schemeClr val="bg1"/>
                </a:solidFill>
              </a:defRPr>
            </a:lvl1pPr>
          </a:lstStyle>
          <a:p>
            <a:r>
              <a:rPr lang="en-GB"/>
              <a:t>Click to edit Master title style</a:t>
            </a:r>
          </a:p>
        </p:txBody>
      </p:sp>
      <p:sp>
        <p:nvSpPr>
          <p:cNvPr id="6" name="Rectangle 5">
            <a:extLst>
              <a:ext uri="{FF2B5EF4-FFF2-40B4-BE49-F238E27FC236}">
                <a16:creationId xmlns:a16="http://schemas.microsoft.com/office/drawing/2014/main" id="{65A87C4F-C810-30A0-541E-A7C954B33A26}"/>
              </a:ext>
            </a:extLst>
          </p:cNvPr>
          <p:cNvSpPr/>
          <p:nvPr userDrawn="1"/>
        </p:nvSpPr>
        <p:spPr>
          <a:xfrm>
            <a:off x="3729038" y="5529262"/>
            <a:ext cx="337309" cy="132873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13">
            <a:extLst>
              <a:ext uri="{FF2B5EF4-FFF2-40B4-BE49-F238E27FC236}">
                <a16:creationId xmlns:a16="http://schemas.microsoft.com/office/drawing/2014/main" id="{838F7C98-6BE4-56EA-EBFB-8EFA857AC7AF}"/>
              </a:ext>
            </a:extLst>
          </p:cNvPr>
          <p:cNvSpPr>
            <a:spLocks noGrp="1"/>
          </p:cNvSpPr>
          <p:nvPr>
            <p:ph type="body" sz="quarter" idx="10"/>
          </p:nvPr>
        </p:nvSpPr>
        <p:spPr>
          <a:xfrm>
            <a:off x="436563" y="2429669"/>
            <a:ext cx="2882900" cy="3802166"/>
          </a:xfrm>
        </p:spPr>
        <p:txBody>
          <a:bodyPr/>
          <a:lstStyle>
            <a:lvl1pPr marL="0" indent="0">
              <a:buNone/>
              <a:defRPr sz="1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a:t>Click to edit Master text styles</a:t>
            </a:r>
          </a:p>
        </p:txBody>
      </p:sp>
      <p:sp>
        <p:nvSpPr>
          <p:cNvPr id="8" name="Text Placeholder 13">
            <a:extLst>
              <a:ext uri="{FF2B5EF4-FFF2-40B4-BE49-F238E27FC236}">
                <a16:creationId xmlns:a16="http://schemas.microsoft.com/office/drawing/2014/main" id="{44F84C44-08AB-B390-6F01-09AB03A4D172}"/>
              </a:ext>
            </a:extLst>
          </p:cNvPr>
          <p:cNvSpPr>
            <a:spLocks noGrp="1"/>
          </p:cNvSpPr>
          <p:nvPr>
            <p:ph type="body" sz="quarter" idx="11"/>
          </p:nvPr>
        </p:nvSpPr>
        <p:spPr>
          <a:xfrm>
            <a:off x="4094163" y="2429668"/>
            <a:ext cx="7661274" cy="3802167"/>
          </a:xfrm>
        </p:spPr>
        <p:txBody>
          <a:bodyPr/>
          <a:lstStyle>
            <a:lvl1pPr marL="0" indent="0">
              <a:buNone/>
              <a:defRPr sz="1800">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a:t>Click to edit Master text styles</a:t>
            </a:r>
          </a:p>
        </p:txBody>
      </p:sp>
      <p:pic>
        <p:nvPicPr>
          <p:cNvPr id="5" name="Graphic 4">
            <a:extLst>
              <a:ext uri="{FF2B5EF4-FFF2-40B4-BE49-F238E27FC236}">
                <a16:creationId xmlns:a16="http://schemas.microsoft.com/office/drawing/2014/main" id="{D4B3A58B-F929-7881-94DB-2864F07BBD1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66347" y="6453436"/>
            <a:ext cx="1069347" cy="276589"/>
          </a:xfrm>
          <a:prstGeom prst="rect">
            <a:avLst/>
          </a:prstGeom>
        </p:spPr>
      </p:pic>
    </p:spTree>
    <p:extLst>
      <p:ext uri="{BB962C8B-B14F-4D97-AF65-F5344CB8AC3E}">
        <p14:creationId xmlns:p14="http://schemas.microsoft.com/office/powerpoint/2010/main" val="322711917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Side Header – Orang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B9CA754-611B-E49A-1AC5-E4AD770FD6F3}"/>
              </a:ext>
            </a:extLst>
          </p:cNvPr>
          <p:cNvSpPr/>
          <p:nvPr userDrawn="1"/>
        </p:nvSpPr>
        <p:spPr>
          <a:xfrm>
            <a:off x="0" y="0"/>
            <a:ext cx="3729038" cy="6858000"/>
          </a:xfrm>
          <a:prstGeom prst="rect">
            <a:avLst/>
          </a:prstGeom>
          <a:solidFill>
            <a:srgbClr val="F25C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4B8C082C-F282-C4A1-D6A5-410A762E5633}"/>
              </a:ext>
            </a:extLst>
          </p:cNvPr>
          <p:cNvSpPr>
            <a:spLocks noGrp="1"/>
          </p:cNvSpPr>
          <p:nvPr>
            <p:ph type="title"/>
          </p:nvPr>
        </p:nvSpPr>
        <p:spPr>
          <a:xfrm>
            <a:off x="437323" y="700087"/>
            <a:ext cx="2648778" cy="914401"/>
          </a:xfrm>
        </p:spPr>
        <p:txBody>
          <a:bodyPr anchor="t" anchorCtr="0">
            <a:normAutofit/>
          </a:bodyPr>
          <a:lstStyle>
            <a:lvl1pPr>
              <a:defRPr sz="2800">
                <a:solidFill>
                  <a:schemeClr val="bg1"/>
                </a:solidFill>
              </a:defRPr>
            </a:lvl1pPr>
          </a:lstStyle>
          <a:p>
            <a:r>
              <a:rPr lang="en-GB"/>
              <a:t>Click to edit Master title style</a:t>
            </a:r>
          </a:p>
        </p:txBody>
      </p:sp>
      <p:sp>
        <p:nvSpPr>
          <p:cNvPr id="6" name="Rectangle 5">
            <a:extLst>
              <a:ext uri="{FF2B5EF4-FFF2-40B4-BE49-F238E27FC236}">
                <a16:creationId xmlns:a16="http://schemas.microsoft.com/office/drawing/2014/main" id="{65A87C4F-C810-30A0-541E-A7C954B33A26}"/>
              </a:ext>
            </a:extLst>
          </p:cNvPr>
          <p:cNvSpPr/>
          <p:nvPr userDrawn="1"/>
        </p:nvSpPr>
        <p:spPr>
          <a:xfrm>
            <a:off x="3729038" y="5529262"/>
            <a:ext cx="337309" cy="132873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13">
            <a:extLst>
              <a:ext uri="{FF2B5EF4-FFF2-40B4-BE49-F238E27FC236}">
                <a16:creationId xmlns:a16="http://schemas.microsoft.com/office/drawing/2014/main" id="{ACA1FD6D-10E9-9270-E962-794BE44D412D}"/>
              </a:ext>
            </a:extLst>
          </p:cNvPr>
          <p:cNvSpPr>
            <a:spLocks noGrp="1"/>
          </p:cNvSpPr>
          <p:nvPr>
            <p:ph type="body" sz="quarter" idx="10"/>
          </p:nvPr>
        </p:nvSpPr>
        <p:spPr>
          <a:xfrm>
            <a:off x="436563" y="2429669"/>
            <a:ext cx="2882900" cy="3802166"/>
          </a:xfrm>
        </p:spPr>
        <p:txBody>
          <a:bodyPr/>
          <a:lstStyle>
            <a:lvl1pPr marL="0" indent="0">
              <a:buNone/>
              <a:defRPr sz="1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a:t>Click to edit Master text styles</a:t>
            </a:r>
          </a:p>
        </p:txBody>
      </p:sp>
      <p:sp>
        <p:nvSpPr>
          <p:cNvPr id="8" name="Text Placeholder 13">
            <a:extLst>
              <a:ext uri="{FF2B5EF4-FFF2-40B4-BE49-F238E27FC236}">
                <a16:creationId xmlns:a16="http://schemas.microsoft.com/office/drawing/2014/main" id="{A063C6A0-7CF0-952C-6860-50426937F0AA}"/>
              </a:ext>
            </a:extLst>
          </p:cNvPr>
          <p:cNvSpPr>
            <a:spLocks noGrp="1"/>
          </p:cNvSpPr>
          <p:nvPr>
            <p:ph type="body" sz="quarter" idx="11"/>
          </p:nvPr>
        </p:nvSpPr>
        <p:spPr>
          <a:xfrm>
            <a:off x="4094163" y="2429668"/>
            <a:ext cx="7661274" cy="3802167"/>
          </a:xfrm>
        </p:spPr>
        <p:txBody>
          <a:bodyPr/>
          <a:lstStyle>
            <a:lvl1pPr marL="0" indent="0">
              <a:buNone/>
              <a:defRPr sz="1800">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a:t>Click to edit Master text styles</a:t>
            </a:r>
          </a:p>
        </p:txBody>
      </p:sp>
      <p:pic>
        <p:nvPicPr>
          <p:cNvPr id="5" name="Graphic 4">
            <a:extLst>
              <a:ext uri="{FF2B5EF4-FFF2-40B4-BE49-F238E27FC236}">
                <a16:creationId xmlns:a16="http://schemas.microsoft.com/office/drawing/2014/main" id="{BE086775-3E87-83A8-CF54-87888B7F767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66347" y="6453436"/>
            <a:ext cx="1069347" cy="276589"/>
          </a:xfrm>
          <a:prstGeom prst="rect">
            <a:avLst/>
          </a:prstGeom>
        </p:spPr>
      </p:pic>
    </p:spTree>
    <p:extLst>
      <p:ext uri="{BB962C8B-B14F-4D97-AF65-F5344CB8AC3E}">
        <p14:creationId xmlns:p14="http://schemas.microsoft.com/office/powerpoint/2010/main" val="1665405145"/>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Side Header –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B9CA754-611B-E49A-1AC5-E4AD770FD6F3}"/>
              </a:ext>
            </a:extLst>
          </p:cNvPr>
          <p:cNvSpPr/>
          <p:nvPr userDrawn="1"/>
        </p:nvSpPr>
        <p:spPr>
          <a:xfrm>
            <a:off x="0" y="0"/>
            <a:ext cx="3729038" cy="6858000"/>
          </a:xfrm>
          <a:prstGeom prst="rect">
            <a:avLst/>
          </a:prstGeom>
          <a:solidFill>
            <a:srgbClr val="0047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4B8C082C-F282-C4A1-D6A5-410A762E5633}"/>
              </a:ext>
            </a:extLst>
          </p:cNvPr>
          <p:cNvSpPr>
            <a:spLocks noGrp="1"/>
          </p:cNvSpPr>
          <p:nvPr>
            <p:ph type="title"/>
          </p:nvPr>
        </p:nvSpPr>
        <p:spPr>
          <a:xfrm>
            <a:off x="437323" y="700087"/>
            <a:ext cx="2648778" cy="914401"/>
          </a:xfrm>
        </p:spPr>
        <p:txBody>
          <a:bodyPr anchor="t" anchorCtr="0">
            <a:normAutofit/>
          </a:bodyPr>
          <a:lstStyle>
            <a:lvl1pPr>
              <a:defRPr sz="2800">
                <a:solidFill>
                  <a:schemeClr val="bg1"/>
                </a:solidFill>
              </a:defRPr>
            </a:lvl1pPr>
          </a:lstStyle>
          <a:p>
            <a:r>
              <a:rPr lang="en-GB"/>
              <a:t>Click to edit Master title style</a:t>
            </a:r>
          </a:p>
        </p:txBody>
      </p:sp>
      <p:sp>
        <p:nvSpPr>
          <p:cNvPr id="6" name="Rectangle 5">
            <a:extLst>
              <a:ext uri="{FF2B5EF4-FFF2-40B4-BE49-F238E27FC236}">
                <a16:creationId xmlns:a16="http://schemas.microsoft.com/office/drawing/2014/main" id="{65A87C4F-C810-30A0-541E-A7C954B33A26}"/>
              </a:ext>
            </a:extLst>
          </p:cNvPr>
          <p:cNvSpPr/>
          <p:nvPr userDrawn="1"/>
        </p:nvSpPr>
        <p:spPr>
          <a:xfrm>
            <a:off x="3729038" y="5529262"/>
            <a:ext cx="337309" cy="132873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13">
            <a:extLst>
              <a:ext uri="{FF2B5EF4-FFF2-40B4-BE49-F238E27FC236}">
                <a16:creationId xmlns:a16="http://schemas.microsoft.com/office/drawing/2014/main" id="{04A84985-09A3-4A9A-E3E9-AFC85FE1CE3F}"/>
              </a:ext>
            </a:extLst>
          </p:cNvPr>
          <p:cNvSpPr>
            <a:spLocks noGrp="1"/>
          </p:cNvSpPr>
          <p:nvPr>
            <p:ph type="body" sz="quarter" idx="10"/>
          </p:nvPr>
        </p:nvSpPr>
        <p:spPr>
          <a:xfrm>
            <a:off x="436563" y="2429669"/>
            <a:ext cx="2882900" cy="3802166"/>
          </a:xfrm>
        </p:spPr>
        <p:txBody>
          <a:bodyPr/>
          <a:lstStyle>
            <a:lvl1pPr marL="0" indent="0">
              <a:buNone/>
              <a:defRPr sz="1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a:t>Click to edit Master text styles</a:t>
            </a:r>
          </a:p>
        </p:txBody>
      </p:sp>
      <p:sp>
        <p:nvSpPr>
          <p:cNvPr id="8" name="Text Placeholder 13">
            <a:extLst>
              <a:ext uri="{FF2B5EF4-FFF2-40B4-BE49-F238E27FC236}">
                <a16:creationId xmlns:a16="http://schemas.microsoft.com/office/drawing/2014/main" id="{6743074D-20B6-E8A8-73F4-53D5B054F028}"/>
              </a:ext>
            </a:extLst>
          </p:cNvPr>
          <p:cNvSpPr>
            <a:spLocks noGrp="1"/>
          </p:cNvSpPr>
          <p:nvPr>
            <p:ph type="body" sz="quarter" idx="11"/>
          </p:nvPr>
        </p:nvSpPr>
        <p:spPr>
          <a:xfrm>
            <a:off x="4094163" y="2429668"/>
            <a:ext cx="7661274" cy="3802167"/>
          </a:xfrm>
        </p:spPr>
        <p:txBody>
          <a:bodyPr/>
          <a:lstStyle>
            <a:lvl1pPr marL="0" indent="0">
              <a:buNone/>
              <a:defRPr sz="1800">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a:t>Click to edit Master text styles</a:t>
            </a:r>
          </a:p>
        </p:txBody>
      </p:sp>
      <p:pic>
        <p:nvPicPr>
          <p:cNvPr id="5" name="Graphic 4">
            <a:extLst>
              <a:ext uri="{FF2B5EF4-FFF2-40B4-BE49-F238E27FC236}">
                <a16:creationId xmlns:a16="http://schemas.microsoft.com/office/drawing/2014/main" id="{94A43AAF-FCA3-4AEA-5F07-7D2A88EE41D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66347" y="6453436"/>
            <a:ext cx="1069347" cy="276589"/>
          </a:xfrm>
          <a:prstGeom prst="rect">
            <a:avLst/>
          </a:prstGeom>
        </p:spPr>
      </p:pic>
    </p:spTree>
    <p:extLst>
      <p:ext uri="{BB962C8B-B14F-4D97-AF65-F5344CB8AC3E}">
        <p14:creationId xmlns:p14="http://schemas.microsoft.com/office/powerpoint/2010/main" val="3713099654"/>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Side Header – Gree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B9CA754-611B-E49A-1AC5-E4AD770FD6F3}"/>
              </a:ext>
            </a:extLst>
          </p:cNvPr>
          <p:cNvSpPr/>
          <p:nvPr userDrawn="1"/>
        </p:nvSpPr>
        <p:spPr>
          <a:xfrm>
            <a:off x="0" y="0"/>
            <a:ext cx="3729038" cy="6858000"/>
          </a:xfrm>
          <a:prstGeom prst="rect">
            <a:avLst/>
          </a:prstGeom>
          <a:solidFill>
            <a:srgbClr val="0058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4B8C082C-F282-C4A1-D6A5-410A762E5633}"/>
              </a:ext>
            </a:extLst>
          </p:cNvPr>
          <p:cNvSpPr>
            <a:spLocks noGrp="1"/>
          </p:cNvSpPr>
          <p:nvPr>
            <p:ph type="title"/>
          </p:nvPr>
        </p:nvSpPr>
        <p:spPr>
          <a:xfrm>
            <a:off x="437323" y="700087"/>
            <a:ext cx="2648778" cy="914401"/>
          </a:xfrm>
        </p:spPr>
        <p:txBody>
          <a:bodyPr anchor="t" anchorCtr="0">
            <a:normAutofit/>
          </a:bodyPr>
          <a:lstStyle>
            <a:lvl1pPr>
              <a:defRPr sz="2800">
                <a:solidFill>
                  <a:schemeClr val="bg1"/>
                </a:solidFill>
              </a:defRPr>
            </a:lvl1pPr>
          </a:lstStyle>
          <a:p>
            <a:r>
              <a:rPr lang="en-GB"/>
              <a:t>Click to edit Master title style</a:t>
            </a:r>
          </a:p>
        </p:txBody>
      </p:sp>
      <p:sp>
        <p:nvSpPr>
          <p:cNvPr id="4" name="Text Placeholder 13">
            <a:extLst>
              <a:ext uri="{FF2B5EF4-FFF2-40B4-BE49-F238E27FC236}">
                <a16:creationId xmlns:a16="http://schemas.microsoft.com/office/drawing/2014/main" id="{1A552508-023F-D53B-44CB-912225720AEF}"/>
              </a:ext>
            </a:extLst>
          </p:cNvPr>
          <p:cNvSpPr>
            <a:spLocks noGrp="1"/>
          </p:cNvSpPr>
          <p:nvPr>
            <p:ph type="body" sz="quarter" idx="10"/>
          </p:nvPr>
        </p:nvSpPr>
        <p:spPr>
          <a:xfrm>
            <a:off x="436563" y="2429669"/>
            <a:ext cx="2882900" cy="3802166"/>
          </a:xfrm>
        </p:spPr>
        <p:txBody>
          <a:bodyPr/>
          <a:lstStyle>
            <a:lvl1pPr marL="0" indent="0">
              <a:buNone/>
              <a:defRPr sz="1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a:t>Click to edit Master text styles</a:t>
            </a:r>
          </a:p>
        </p:txBody>
      </p:sp>
      <p:sp>
        <p:nvSpPr>
          <p:cNvPr id="8" name="Text Placeholder 13">
            <a:extLst>
              <a:ext uri="{FF2B5EF4-FFF2-40B4-BE49-F238E27FC236}">
                <a16:creationId xmlns:a16="http://schemas.microsoft.com/office/drawing/2014/main" id="{B9C2AB00-DEA4-95E7-1C1A-771BA15A25DE}"/>
              </a:ext>
            </a:extLst>
          </p:cNvPr>
          <p:cNvSpPr>
            <a:spLocks noGrp="1"/>
          </p:cNvSpPr>
          <p:nvPr>
            <p:ph type="body" sz="quarter" idx="11"/>
          </p:nvPr>
        </p:nvSpPr>
        <p:spPr>
          <a:xfrm>
            <a:off x="4094163" y="2429668"/>
            <a:ext cx="7661274" cy="3802167"/>
          </a:xfrm>
        </p:spPr>
        <p:txBody>
          <a:bodyPr/>
          <a:lstStyle>
            <a:lvl1pPr marL="0" indent="0">
              <a:buNone/>
              <a:defRPr sz="1800">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a:t>Click to edit Master text styles</a:t>
            </a:r>
          </a:p>
        </p:txBody>
      </p:sp>
      <p:pic>
        <p:nvPicPr>
          <p:cNvPr id="5" name="Graphic 4">
            <a:extLst>
              <a:ext uri="{FF2B5EF4-FFF2-40B4-BE49-F238E27FC236}">
                <a16:creationId xmlns:a16="http://schemas.microsoft.com/office/drawing/2014/main" id="{125E066A-9D74-9520-FA94-F4FCC6BC3EE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66347" y="6453436"/>
            <a:ext cx="1069347" cy="276589"/>
          </a:xfrm>
          <a:prstGeom prst="rect">
            <a:avLst/>
          </a:prstGeom>
        </p:spPr>
      </p:pic>
    </p:spTree>
    <p:extLst>
      <p:ext uri="{BB962C8B-B14F-4D97-AF65-F5344CB8AC3E}">
        <p14:creationId xmlns:p14="http://schemas.microsoft.com/office/powerpoint/2010/main" val="2862614138"/>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9252762"/>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userDrawn="1">
  <p:cSld name="Master 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4146DBC-6489-F93C-DAB8-42820B5A4C7A}"/>
              </a:ext>
            </a:extLst>
          </p:cNvPr>
          <p:cNvSpPr/>
          <p:nvPr userDrawn="1"/>
        </p:nvSpPr>
        <p:spPr>
          <a:xfrm>
            <a:off x="0" y="2486179"/>
            <a:ext cx="12192000" cy="3432483"/>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31F20"/>
              </a:solidFill>
            </a:endParaRPr>
          </a:p>
        </p:txBody>
      </p:sp>
      <p:pic>
        <p:nvPicPr>
          <p:cNvPr id="13" name="Picture 12" descr="A black and white logo&#10;&#10;Description automatically generated">
            <a:extLst>
              <a:ext uri="{FF2B5EF4-FFF2-40B4-BE49-F238E27FC236}">
                <a16:creationId xmlns:a16="http://schemas.microsoft.com/office/drawing/2014/main" id="{74C90F22-0A49-2372-FB93-E46F2D52E8D9}"/>
              </a:ext>
            </a:extLst>
          </p:cNvPr>
          <p:cNvPicPr>
            <a:picLocks noChangeAspect="1"/>
          </p:cNvPicPr>
          <p:nvPr userDrawn="1"/>
        </p:nvPicPr>
        <p:blipFill>
          <a:blip r:embed="rId2"/>
          <a:stretch>
            <a:fillRect/>
          </a:stretch>
        </p:blipFill>
        <p:spPr>
          <a:xfrm>
            <a:off x="498764" y="473331"/>
            <a:ext cx="3435927" cy="932013"/>
          </a:xfrm>
          <a:prstGeom prst="rect">
            <a:avLst/>
          </a:prstGeom>
        </p:spPr>
      </p:pic>
      <p:sp>
        <p:nvSpPr>
          <p:cNvPr id="15" name="Title 1">
            <a:extLst>
              <a:ext uri="{FF2B5EF4-FFF2-40B4-BE49-F238E27FC236}">
                <a16:creationId xmlns:a16="http://schemas.microsoft.com/office/drawing/2014/main" id="{53808703-0BCE-7183-6470-AA2644D50A04}"/>
              </a:ext>
            </a:extLst>
          </p:cNvPr>
          <p:cNvSpPr>
            <a:spLocks noGrp="1"/>
          </p:cNvSpPr>
          <p:nvPr>
            <p:ph type="ctrTitle"/>
          </p:nvPr>
        </p:nvSpPr>
        <p:spPr>
          <a:xfrm>
            <a:off x="665019" y="2778826"/>
            <a:ext cx="8679082" cy="1997540"/>
          </a:xfrm>
          <a:prstGeom prst="rect">
            <a:avLst/>
          </a:prstGeom>
        </p:spPr>
        <p:txBody>
          <a:bodyPr anchor="b"/>
          <a:lstStyle>
            <a:lvl1pPr algn="l">
              <a:lnSpc>
                <a:spcPts val="3900"/>
              </a:lnSpc>
              <a:defRPr sz="4000" b="0" i="0">
                <a:solidFill>
                  <a:schemeClr val="bg1"/>
                </a:solidFill>
                <a:latin typeface="Aptos SemiBold" panose="020B0004020202020204" pitchFamily="34" charset="0"/>
              </a:defRPr>
            </a:lvl1pPr>
          </a:lstStyle>
          <a:p>
            <a:r>
              <a:rPr lang="en-US"/>
              <a:t>Click to edit Master title style</a:t>
            </a:r>
          </a:p>
        </p:txBody>
      </p:sp>
      <p:pic>
        <p:nvPicPr>
          <p:cNvPr id="5" name="Picture 4" descr="A black and grey square&#10;&#10;Description automatically generated">
            <a:extLst>
              <a:ext uri="{FF2B5EF4-FFF2-40B4-BE49-F238E27FC236}">
                <a16:creationId xmlns:a16="http://schemas.microsoft.com/office/drawing/2014/main" id="{1A85B2A7-6344-5FDD-BC90-99BF16392B5D}"/>
              </a:ext>
            </a:extLst>
          </p:cNvPr>
          <p:cNvPicPr>
            <a:picLocks noChangeAspect="1"/>
          </p:cNvPicPr>
          <p:nvPr userDrawn="1"/>
        </p:nvPicPr>
        <p:blipFill>
          <a:blip r:embed="rId3"/>
          <a:stretch>
            <a:fillRect/>
          </a:stretch>
        </p:blipFill>
        <p:spPr>
          <a:xfrm>
            <a:off x="6277369" y="-2026"/>
            <a:ext cx="5920688" cy="5920688"/>
          </a:xfrm>
          <a:prstGeom prst="rect">
            <a:avLst/>
          </a:prstGeom>
        </p:spPr>
      </p:pic>
      <p:pic>
        <p:nvPicPr>
          <p:cNvPr id="6" name="Picture 5">
            <a:extLst>
              <a:ext uri="{FF2B5EF4-FFF2-40B4-BE49-F238E27FC236}">
                <a16:creationId xmlns:a16="http://schemas.microsoft.com/office/drawing/2014/main" id="{419F1AE3-B7ED-CA4C-210B-D91BC8B0FABB}"/>
              </a:ext>
            </a:extLst>
          </p:cNvPr>
          <p:cNvPicPr>
            <a:picLocks noChangeAspect="1"/>
          </p:cNvPicPr>
          <p:nvPr userDrawn="1"/>
        </p:nvPicPr>
        <p:blipFill>
          <a:blip r:embed="rId4"/>
          <a:stretch>
            <a:fillRect/>
          </a:stretch>
        </p:blipFill>
        <p:spPr>
          <a:xfrm>
            <a:off x="550719" y="5973492"/>
            <a:ext cx="10931259" cy="858130"/>
          </a:xfrm>
          <a:prstGeom prst="rect">
            <a:avLst/>
          </a:prstGeom>
        </p:spPr>
      </p:pic>
      <p:sp>
        <p:nvSpPr>
          <p:cNvPr id="4" name="Content Placeholder 2">
            <a:extLst>
              <a:ext uri="{FF2B5EF4-FFF2-40B4-BE49-F238E27FC236}">
                <a16:creationId xmlns:a16="http://schemas.microsoft.com/office/drawing/2014/main" id="{C1B3F0D4-EA08-A9E7-4EF2-A055966B6DDF}"/>
              </a:ext>
            </a:extLst>
          </p:cNvPr>
          <p:cNvSpPr>
            <a:spLocks noGrp="1"/>
          </p:cNvSpPr>
          <p:nvPr>
            <p:ph idx="1"/>
          </p:nvPr>
        </p:nvSpPr>
        <p:spPr>
          <a:xfrm>
            <a:off x="656832" y="4971288"/>
            <a:ext cx="8687269" cy="704684"/>
          </a:xfrm>
          <a:prstGeom prst="rect">
            <a:avLst/>
          </a:prstGeom>
        </p:spPr>
        <p:txBody>
          <a:bodyPr/>
          <a:lstStyle>
            <a:lvl1pPr marL="0" indent="0">
              <a:buFontTx/>
              <a:buNone/>
              <a:defRPr sz="2400" b="0" i="0">
                <a:solidFill>
                  <a:schemeClr val="bg1"/>
                </a:solidFill>
                <a:latin typeface="Aptos" panose="020B0004020202020204" pitchFamily="34" charset="0"/>
              </a:defRPr>
            </a:lvl1pPr>
            <a:lvl2pPr>
              <a:defRPr b="0" i="0">
                <a:solidFill>
                  <a:schemeClr val="bg1"/>
                </a:solidFill>
                <a:latin typeface="Aptos" panose="020B0004020202020204" pitchFamily="34" charset="0"/>
              </a:defRPr>
            </a:lvl2pPr>
            <a:lvl3pPr>
              <a:defRPr b="0" i="0">
                <a:solidFill>
                  <a:schemeClr val="bg1"/>
                </a:solidFill>
                <a:latin typeface="Aptos" panose="020B0004020202020204" pitchFamily="34" charset="0"/>
              </a:defRPr>
            </a:lvl3pPr>
            <a:lvl4pPr>
              <a:defRPr b="0" i="0">
                <a:solidFill>
                  <a:schemeClr val="bg1"/>
                </a:solidFill>
                <a:latin typeface="Aptos" panose="020B0004020202020204" pitchFamily="34" charset="0"/>
              </a:defRPr>
            </a:lvl4pPr>
            <a:lvl5pPr>
              <a:defRPr b="0" i="0">
                <a:solidFill>
                  <a:schemeClr val="bg1"/>
                </a:solidFill>
                <a:latin typeface="Aptos" panose="020B00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2116115527"/>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userDrawn="1">
  <p:cSld name="Master Text Slide whit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4F6B201-E196-2A74-FCD3-0F931BFBD12F}"/>
              </a:ext>
            </a:extLst>
          </p:cNvPr>
          <p:cNvSpPr>
            <a:spLocks noGrp="1"/>
          </p:cNvSpPr>
          <p:nvPr>
            <p:ph type="title"/>
          </p:nvPr>
        </p:nvSpPr>
        <p:spPr>
          <a:xfrm>
            <a:off x="705851" y="1363749"/>
            <a:ext cx="10515600" cy="771920"/>
          </a:xfrm>
          <a:prstGeom prst="rect">
            <a:avLst/>
          </a:prstGeom>
        </p:spPr>
        <p:txBody>
          <a:bodyPr/>
          <a:lstStyle>
            <a:lvl1pPr>
              <a:defRPr sz="4000" b="0" i="0">
                <a:solidFill>
                  <a:schemeClr val="tx1"/>
                </a:solidFill>
                <a:latin typeface="Aptos SemiBold" panose="020B0004020202020204" pitchFamily="34" charset="0"/>
              </a:defRPr>
            </a:lvl1pPr>
          </a:lstStyle>
          <a:p>
            <a:r>
              <a:rPr lang="en-US"/>
              <a:t>Click to edit Master title style</a:t>
            </a:r>
          </a:p>
        </p:txBody>
      </p:sp>
      <p:sp>
        <p:nvSpPr>
          <p:cNvPr id="5" name="Content Placeholder 2">
            <a:extLst>
              <a:ext uri="{FF2B5EF4-FFF2-40B4-BE49-F238E27FC236}">
                <a16:creationId xmlns:a16="http://schemas.microsoft.com/office/drawing/2014/main" id="{74065A87-81BE-42D9-7510-C52FC04D0400}"/>
              </a:ext>
            </a:extLst>
          </p:cNvPr>
          <p:cNvSpPr>
            <a:spLocks noGrp="1"/>
          </p:cNvSpPr>
          <p:nvPr>
            <p:ph idx="1"/>
          </p:nvPr>
        </p:nvSpPr>
        <p:spPr>
          <a:xfrm>
            <a:off x="705851" y="2344380"/>
            <a:ext cx="10515600" cy="4056419"/>
          </a:xfrm>
          <a:prstGeom prst="rect">
            <a:avLst/>
          </a:prstGeom>
        </p:spPr>
        <p:txBody>
          <a:bodyPr/>
          <a:lstStyle>
            <a:lvl1pPr>
              <a:defRPr b="0" i="0">
                <a:solidFill>
                  <a:schemeClr val="tx1"/>
                </a:solidFill>
                <a:latin typeface="Aptos" panose="020B0004020202020204" pitchFamily="34" charset="0"/>
              </a:defRPr>
            </a:lvl1pPr>
            <a:lvl2pPr>
              <a:defRPr b="0" i="0">
                <a:solidFill>
                  <a:schemeClr val="tx1"/>
                </a:solidFill>
                <a:latin typeface="Aptos" panose="020B0004020202020204" pitchFamily="34" charset="0"/>
              </a:defRPr>
            </a:lvl2pPr>
            <a:lvl3pPr>
              <a:defRPr b="0" i="0">
                <a:solidFill>
                  <a:schemeClr val="tx1"/>
                </a:solidFill>
                <a:latin typeface="Aptos" panose="020B0004020202020204" pitchFamily="34" charset="0"/>
              </a:defRPr>
            </a:lvl3pPr>
            <a:lvl4pPr>
              <a:defRPr b="0" i="0">
                <a:solidFill>
                  <a:schemeClr val="tx1"/>
                </a:solidFill>
                <a:latin typeface="Aptos" panose="020B0004020202020204" pitchFamily="34" charset="0"/>
              </a:defRPr>
            </a:lvl4pPr>
            <a:lvl5pPr>
              <a:defRPr b="0" i="0">
                <a:solidFill>
                  <a:schemeClr val="tx1"/>
                </a:solidFill>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A black and white logo&#10;&#10;Description automatically generated">
            <a:extLst>
              <a:ext uri="{FF2B5EF4-FFF2-40B4-BE49-F238E27FC236}">
                <a16:creationId xmlns:a16="http://schemas.microsoft.com/office/drawing/2014/main" id="{74C2A032-C41D-FE8E-3D08-B79DCA16077C}"/>
              </a:ext>
            </a:extLst>
          </p:cNvPr>
          <p:cNvPicPr>
            <a:picLocks noChangeAspect="1"/>
          </p:cNvPicPr>
          <p:nvPr userDrawn="1"/>
        </p:nvPicPr>
        <p:blipFill>
          <a:blip r:embed="rId2"/>
          <a:stretch>
            <a:fillRect/>
          </a:stretch>
        </p:blipFill>
        <p:spPr>
          <a:xfrm>
            <a:off x="500899" y="260967"/>
            <a:ext cx="2372971" cy="643681"/>
          </a:xfrm>
          <a:prstGeom prst="rect">
            <a:avLst/>
          </a:prstGeom>
        </p:spPr>
      </p:pic>
      <p:pic>
        <p:nvPicPr>
          <p:cNvPr id="8" name="Picture 7" descr="A black square with a few squares&#10;&#10;Description automatically generated with medium confidence">
            <a:extLst>
              <a:ext uri="{FF2B5EF4-FFF2-40B4-BE49-F238E27FC236}">
                <a16:creationId xmlns:a16="http://schemas.microsoft.com/office/drawing/2014/main" id="{22E4E45B-5BA1-62F3-AE28-FFE574A2AEE3}"/>
              </a:ext>
            </a:extLst>
          </p:cNvPr>
          <p:cNvPicPr>
            <a:picLocks noChangeAspect="1"/>
          </p:cNvPicPr>
          <p:nvPr userDrawn="1"/>
        </p:nvPicPr>
        <p:blipFill>
          <a:blip r:embed="rId3"/>
          <a:stretch>
            <a:fillRect/>
          </a:stretch>
        </p:blipFill>
        <p:spPr>
          <a:xfrm>
            <a:off x="11211104" y="238734"/>
            <a:ext cx="720166" cy="720166"/>
          </a:xfrm>
          <a:prstGeom prst="rect">
            <a:avLst/>
          </a:prstGeom>
        </p:spPr>
      </p:pic>
    </p:spTree>
    <p:extLst>
      <p:ext uri="{BB962C8B-B14F-4D97-AF65-F5344CB8AC3E}">
        <p14:creationId xmlns:p14="http://schemas.microsoft.com/office/powerpoint/2010/main" val="601378604"/>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 Logo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60AEEC3-0121-1DE0-9A85-F15A6ED025A7}"/>
              </a:ext>
            </a:extLst>
          </p:cNvPr>
          <p:cNvSpPr/>
          <p:nvPr userDrawn="1"/>
        </p:nvSpPr>
        <p:spPr>
          <a:xfrm>
            <a:off x="0" y="0"/>
            <a:ext cx="12192000" cy="6858000"/>
          </a:xfrm>
          <a:prstGeom prst="rect">
            <a:avLst/>
          </a:prstGeom>
          <a:solidFill>
            <a:srgbClr val="F25C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a:extLst>
              <a:ext uri="{FF2B5EF4-FFF2-40B4-BE49-F238E27FC236}">
                <a16:creationId xmlns:a16="http://schemas.microsoft.com/office/drawing/2014/main" id="{4022AE9E-0C52-05B8-2A52-E3D388E0A84F}"/>
              </a:ext>
            </a:extLst>
          </p:cNvPr>
          <p:cNvSpPr/>
          <p:nvPr userDrawn="1"/>
        </p:nvSpPr>
        <p:spPr>
          <a:xfrm>
            <a:off x="7326212" y="-37147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8">
            <a:extLst>
              <a:ext uri="{FF2B5EF4-FFF2-40B4-BE49-F238E27FC236}">
                <a16:creationId xmlns:a16="http://schemas.microsoft.com/office/drawing/2014/main" id="{E287EAC3-63EE-00AF-6F29-1E7E9D8012E5}"/>
              </a:ext>
            </a:extLst>
          </p:cNvPr>
          <p:cNvSpPr/>
          <p:nvPr userDrawn="1"/>
        </p:nvSpPr>
        <p:spPr>
          <a:xfrm>
            <a:off x="8354912" y="65722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A8DDEF5-B616-9FEB-82B3-97C675309909}"/>
              </a:ext>
            </a:extLst>
          </p:cNvPr>
          <p:cNvSpPr>
            <a:spLocks noGrp="1"/>
          </p:cNvSpPr>
          <p:nvPr>
            <p:ph type="ctrTitle"/>
          </p:nvPr>
        </p:nvSpPr>
        <p:spPr>
          <a:xfrm>
            <a:off x="461319" y="2001837"/>
            <a:ext cx="7772400" cy="1508125"/>
          </a:xfrm>
        </p:spPr>
        <p:txBody>
          <a:bodyPr anchor="b">
            <a:normAutofit/>
          </a:bodyPr>
          <a:lstStyle>
            <a:lvl1pPr algn="l">
              <a:defRPr sz="4400" b="1">
                <a:solidFill>
                  <a:schemeClr val="bg1"/>
                </a:solidFill>
              </a:defRPr>
            </a:lvl1pPr>
          </a:lstStyle>
          <a:p>
            <a:r>
              <a:rPr lang="en-GB"/>
              <a:t>Click to edit Master title style</a:t>
            </a:r>
          </a:p>
        </p:txBody>
      </p:sp>
      <p:sp>
        <p:nvSpPr>
          <p:cNvPr id="3" name="Subtitle 2">
            <a:extLst>
              <a:ext uri="{FF2B5EF4-FFF2-40B4-BE49-F238E27FC236}">
                <a16:creationId xmlns:a16="http://schemas.microsoft.com/office/drawing/2014/main" id="{2AB18866-AA70-0855-5ECC-6EE9F4C9A47F}"/>
              </a:ext>
            </a:extLst>
          </p:cNvPr>
          <p:cNvSpPr>
            <a:spLocks noGrp="1"/>
          </p:cNvSpPr>
          <p:nvPr>
            <p:ph type="subTitle" idx="1"/>
          </p:nvPr>
        </p:nvSpPr>
        <p:spPr>
          <a:xfrm>
            <a:off x="461319" y="3602038"/>
            <a:ext cx="77724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13" name="Rectangle 12">
            <a:extLst>
              <a:ext uri="{FF2B5EF4-FFF2-40B4-BE49-F238E27FC236}">
                <a16:creationId xmlns:a16="http://schemas.microsoft.com/office/drawing/2014/main" id="{F8A792DF-5A6A-0C9F-8486-8B7EC3D1182E}"/>
              </a:ext>
            </a:extLst>
          </p:cNvPr>
          <p:cNvSpPr/>
          <p:nvPr userDrawn="1"/>
        </p:nvSpPr>
        <p:spPr>
          <a:xfrm>
            <a:off x="0" y="6086475"/>
            <a:ext cx="12192000" cy="7715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Graphic 5">
            <a:extLst>
              <a:ext uri="{FF2B5EF4-FFF2-40B4-BE49-F238E27FC236}">
                <a16:creationId xmlns:a16="http://schemas.microsoft.com/office/drawing/2014/main" id="{5CE16761-3158-B580-BA89-315E2EC97CF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0003" y="718848"/>
            <a:ext cx="2689385" cy="695615"/>
          </a:xfrm>
          <a:prstGeom prst="rect">
            <a:avLst/>
          </a:prstGeom>
        </p:spPr>
      </p:pic>
      <p:pic>
        <p:nvPicPr>
          <p:cNvPr id="11" name="Graphic 10">
            <a:extLst>
              <a:ext uri="{FF2B5EF4-FFF2-40B4-BE49-F238E27FC236}">
                <a16:creationId xmlns:a16="http://schemas.microsoft.com/office/drawing/2014/main" id="{0D98D971-960C-027E-6340-458819334B7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767347" y="6453436"/>
            <a:ext cx="1020462" cy="276590"/>
          </a:xfrm>
          <a:prstGeom prst="rect">
            <a:avLst/>
          </a:prstGeom>
        </p:spPr>
      </p:pic>
    </p:spTree>
    <p:extLst>
      <p:ext uri="{BB962C8B-B14F-4D97-AF65-F5344CB8AC3E}">
        <p14:creationId xmlns:p14="http://schemas.microsoft.com/office/powerpoint/2010/main" val="641379956"/>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D79A3A3-54DF-3E77-4A76-8EDAEB16480A}"/>
              </a:ext>
            </a:extLst>
          </p:cNvPr>
          <p:cNvSpPr/>
          <p:nvPr userDrawn="1"/>
        </p:nvSpPr>
        <p:spPr>
          <a:xfrm>
            <a:off x="0" y="0"/>
            <a:ext cx="12192000" cy="6858000"/>
          </a:xfrm>
          <a:prstGeom prst="rect">
            <a:avLst/>
          </a:prstGeom>
          <a:solidFill>
            <a:srgbClr val="231F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A8DDEF5-B616-9FEB-82B3-97C675309909}"/>
              </a:ext>
            </a:extLst>
          </p:cNvPr>
          <p:cNvSpPr>
            <a:spLocks noGrp="1"/>
          </p:cNvSpPr>
          <p:nvPr>
            <p:ph type="ctrTitle"/>
          </p:nvPr>
        </p:nvSpPr>
        <p:spPr>
          <a:xfrm>
            <a:off x="461319" y="2001837"/>
            <a:ext cx="7772400" cy="1508125"/>
          </a:xfrm>
        </p:spPr>
        <p:txBody>
          <a:bodyPr anchor="b">
            <a:normAutofit/>
          </a:bodyPr>
          <a:lstStyle>
            <a:lvl1pPr algn="l">
              <a:defRPr sz="4400" b="1">
                <a:solidFill>
                  <a:schemeClr val="bg1"/>
                </a:solidFill>
              </a:defRPr>
            </a:lvl1pPr>
          </a:lstStyle>
          <a:p>
            <a:r>
              <a:rPr lang="en-GB"/>
              <a:t>Click to edit Master title style</a:t>
            </a:r>
          </a:p>
        </p:txBody>
      </p:sp>
      <p:sp>
        <p:nvSpPr>
          <p:cNvPr id="3" name="Subtitle 2">
            <a:extLst>
              <a:ext uri="{FF2B5EF4-FFF2-40B4-BE49-F238E27FC236}">
                <a16:creationId xmlns:a16="http://schemas.microsoft.com/office/drawing/2014/main" id="{2AB18866-AA70-0855-5ECC-6EE9F4C9A47F}"/>
              </a:ext>
            </a:extLst>
          </p:cNvPr>
          <p:cNvSpPr>
            <a:spLocks noGrp="1"/>
          </p:cNvSpPr>
          <p:nvPr>
            <p:ph type="subTitle" idx="1"/>
          </p:nvPr>
        </p:nvSpPr>
        <p:spPr>
          <a:xfrm>
            <a:off x="461319" y="3602038"/>
            <a:ext cx="77724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18" name="Freeform 17">
            <a:extLst>
              <a:ext uri="{FF2B5EF4-FFF2-40B4-BE49-F238E27FC236}">
                <a16:creationId xmlns:a16="http://schemas.microsoft.com/office/drawing/2014/main" id="{C82C302D-EB71-978F-218F-4C094351C4F7}"/>
              </a:ext>
            </a:extLst>
          </p:cNvPr>
          <p:cNvSpPr/>
          <p:nvPr userDrawn="1"/>
        </p:nvSpPr>
        <p:spPr>
          <a:xfrm>
            <a:off x="7326212" y="-37147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reeform 18">
            <a:extLst>
              <a:ext uri="{FF2B5EF4-FFF2-40B4-BE49-F238E27FC236}">
                <a16:creationId xmlns:a16="http://schemas.microsoft.com/office/drawing/2014/main" id="{47C4EF14-DF7D-E76D-CB09-48A35267490A}"/>
              </a:ext>
            </a:extLst>
          </p:cNvPr>
          <p:cNvSpPr/>
          <p:nvPr userDrawn="1"/>
        </p:nvSpPr>
        <p:spPr>
          <a:xfrm>
            <a:off x="8354912" y="65722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rgbClr val="ED116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Graphic 4">
            <a:extLst>
              <a:ext uri="{FF2B5EF4-FFF2-40B4-BE49-F238E27FC236}">
                <a16:creationId xmlns:a16="http://schemas.microsoft.com/office/drawing/2014/main" id="{870A0757-B6F9-A31C-D5F7-650E22111A6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61319" y="6175376"/>
            <a:ext cx="2413000" cy="266700"/>
          </a:xfrm>
          <a:prstGeom prst="rect">
            <a:avLst/>
          </a:prstGeom>
        </p:spPr>
      </p:pic>
      <p:pic>
        <p:nvPicPr>
          <p:cNvPr id="4" name="Graphic 3">
            <a:extLst>
              <a:ext uri="{FF2B5EF4-FFF2-40B4-BE49-F238E27FC236}">
                <a16:creationId xmlns:a16="http://schemas.microsoft.com/office/drawing/2014/main" id="{5E4FD8E3-57C2-9F51-9776-122D84DA725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70003" y="718848"/>
            <a:ext cx="2689385" cy="695615"/>
          </a:xfrm>
          <a:prstGeom prst="rect">
            <a:avLst/>
          </a:prstGeom>
        </p:spPr>
      </p:pic>
    </p:spTree>
    <p:extLst>
      <p:ext uri="{BB962C8B-B14F-4D97-AF65-F5344CB8AC3E}">
        <p14:creationId xmlns:p14="http://schemas.microsoft.com/office/powerpoint/2010/main" val="16883174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95824-7C2E-F81B-6F70-856D80F061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BF3147D-ED5B-EB68-8BA1-066A8E8D95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726ED50-0582-992F-1E1F-5A598D63B6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D8427D-BE3A-68C1-A572-69C55E3542C7}"/>
              </a:ext>
            </a:extLst>
          </p:cNvPr>
          <p:cNvSpPr>
            <a:spLocks noGrp="1"/>
          </p:cNvSpPr>
          <p:nvPr>
            <p:ph type="dt" sz="half" idx="10"/>
          </p:nvPr>
        </p:nvSpPr>
        <p:spPr/>
        <p:txBody>
          <a:bodyPr/>
          <a:lstStyle/>
          <a:p>
            <a:fld id="{A080654F-A1C1-4E6A-ACE6-D27257FA771E}" type="datetimeFigureOut">
              <a:rPr lang="en-GB" smtClean="0"/>
              <a:t>14/11/2024</a:t>
            </a:fld>
            <a:endParaRPr lang="en-GB"/>
          </a:p>
        </p:txBody>
      </p:sp>
      <p:sp>
        <p:nvSpPr>
          <p:cNvPr id="6" name="Footer Placeholder 5">
            <a:extLst>
              <a:ext uri="{FF2B5EF4-FFF2-40B4-BE49-F238E27FC236}">
                <a16:creationId xmlns:a16="http://schemas.microsoft.com/office/drawing/2014/main" id="{A05A3D64-9AA8-E120-C582-987B53077A2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3AB4336-8CD2-5808-8DAF-220FDAE01CA5}"/>
              </a:ext>
            </a:extLst>
          </p:cNvPr>
          <p:cNvSpPr>
            <a:spLocks noGrp="1"/>
          </p:cNvSpPr>
          <p:nvPr>
            <p:ph type="sldNum" sz="quarter" idx="12"/>
          </p:nvPr>
        </p:nvSpPr>
        <p:spPr/>
        <p:txBody>
          <a:bodyPr/>
          <a:lstStyle/>
          <a:p>
            <a:fld id="{61320D9B-9981-4D25-86BD-0737FE501E86}" type="slidenum">
              <a:rPr lang="en-GB" smtClean="0"/>
              <a:t>‹#›</a:t>
            </a:fld>
            <a:endParaRPr lang="en-GB"/>
          </a:p>
        </p:txBody>
      </p:sp>
    </p:spTree>
    <p:extLst>
      <p:ext uri="{BB962C8B-B14F-4D97-AF65-F5344CB8AC3E}">
        <p14:creationId xmlns:p14="http://schemas.microsoft.com/office/powerpoint/2010/main" val="3134652706"/>
      </p:ext>
    </p:extLst>
  </p:cSld>
  <p:clrMapOvr>
    <a:masterClrMapping/>
  </p:clrMapOvr>
  <p:transition spd="slow">
    <p:push dir="u"/>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type="title" preserve="1">
  <p:cSld name="Break – Pi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D79A3A3-54DF-3E77-4A76-8EDAEB16480A}"/>
              </a:ext>
            </a:extLst>
          </p:cNvPr>
          <p:cNvSpPr/>
          <p:nvPr userDrawn="1"/>
        </p:nvSpPr>
        <p:spPr>
          <a:xfrm>
            <a:off x="0" y="0"/>
            <a:ext cx="12192000" cy="6858000"/>
          </a:xfrm>
          <a:prstGeom prst="rect">
            <a:avLst/>
          </a:prstGeom>
          <a:solidFill>
            <a:srgbClr val="ED11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A8DDEF5-B616-9FEB-82B3-97C675309909}"/>
              </a:ext>
            </a:extLst>
          </p:cNvPr>
          <p:cNvSpPr>
            <a:spLocks noGrp="1"/>
          </p:cNvSpPr>
          <p:nvPr>
            <p:ph type="ctrTitle"/>
          </p:nvPr>
        </p:nvSpPr>
        <p:spPr>
          <a:xfrm>
            <a:off x="461319" y="1746792"/>
            <a:ext cx="7708464" cy="2387600"/>
          </a:xfrm>
        </p:spPr>
        <p:txBody>
          <a:bodyPr anchor="b">
            <a:normAutofit/>
          </a:bodyPr>
          <a:lstStyle>
            <a:lvl1pPr algn="l">
              <a:defRPr sz="4400" b="1">
                <a:solidFill>
                  <a:schemeClr val="bg1"/>
                </a:solidFill>
              </a:defRPr>
            </a:lvl1pPr>
          </a:lstStyle>
          <a:p>
            <a:r>
              <a:rPr lang="en-GB"/>
              <a:t>Click to edit Master title style</a:t>
            </a:r>
          </a:p>
        </p:txBody>
      </p:sp>
      <p:sp>
        <p:nvSpPr>
          <p:cNvPr id="3" name="Subtitle 2">
            <a:extLst>
              <a:ext uri="{FF2B5EF4-FFF2-40B4-BE49-F238E27FC236}">
                <a16:creationId xmlns:a16="http://schemas.microsoft.com/office/drawing/2014/main" id="{2AB18866-AA70-0855-5ECC-6EE9F4C9A47F}"/>
              </a:ext>
            </a:extLst>
          </p:cNvPr>
          <p:cNvSpPr>
            <a:spLocks noGrp="1"/>
          </p:cNvSpPr>
          <p:nvPr>
            <p:ph type="subTitle" idx="1"/>
          </p:nvPr>
        </p:nvSpPr>
        <p:spPr>
          <a:xfrm>
            <a:off x="461319" y="4226467"/>
            <a:ext cx="7708464"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cxnSp>
        <p:nvCxnSpPr>
          <p:cNvPr id="7" name="Straight Connector 6">
            <a:extLst>
              <a:ext uri="{FF2B5EF4-FFF2-40B4-BE49-F238E27FC236}">
                <a16:creationId xmlns:a16="http://schemas.microsoft.com/office/drawing/2014/main" id="{F1E481D9-B17D-85C3-E2FA-CB3846145255}"/>
              </a:ext>
            </a:extLst>
          </p:cNvPr>
          <p:cNvCxnSpPr/>
          <p:nvPr userDrawn="1"/>
        </p:nvCxnSpPr>
        <p:spPr>
          <a:xfrm>
            <a:off x="437322" y="6329867"/>
            <a:ext cx="113504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25D8B120-8F8E-43FA-4FE1-8C70C05B79C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55797" y="6450647"/>
            <a:ext cx="1043726" cy="282896"/>
          </a:xfrm>
          <a:prstGeom prst="rect">
            <a:avLst/>
          </a:prstGeom>
        </p:spPr>
      </p:pic>
      <p:sp>
        <p:nvSpPr>
          <p:cNvPr id="4" name="Freeform 3">
            <a:extLst>
              <a:ext uri="{FF2B5EF4-FFF2-40B4-BE49-F238E27FC236}">
                <a16:creationId xmlns:a16="http://schemas.microsoft.com/office/drawing/2014/main" id="{DC01D972-96D0-CF75-5F7E-8C0BA823D54C}"/>
              </a:ext>
            </a:extLst>
          </p:cNvPr>
          <p:cNvSpPr/>
          <p:nvPr userDrawn="1"/>
        </p:nvSpPr>
        <p:spPr>
          <a:xfrm>
            <a:off x="7326212" y="-37147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a:extLst>
              <a:ext uri="{FF2B5EF4-FFF2-40B4-BE49-F238E27FC236}">
                <a16:creationId xmlns:a16="http://schemas.microsoft.com/office/drawing/2014/main" id="{530E657D-A196-EBD4-C995-0A9D96A7B897}"/>
              </a:ext>
            </a:extLst>
          </p:cNvPr>
          <p:cNvSpPr/>
          <p:nvPr userDrawn="1"/>
        </p:nvSpPr>
        <p:spPr>
          <a:xfrm>
            <a:off x="8354912" y="65722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Graphic 12">
            <a:extLst>
              <a:ext uri="{FF2B5EF4-FFF2-40B4-BE49-F238E27FC236}">
                <a16:creationId xmlns:a16="http://schemas.microsoft.com/office/drawing/2014/main" id="{7F652CD3-8FBA-B331-375A-507F7263BF4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37321" y="6453435"/>
            <a:ext cx="1069347" cy="276589"/>
          </a:xfrm>
          <a:prstGeom prst="rect">
            <a:avLst/>
          </a:prstGeom>
        </p:spPr>
      </p:pic>
    </p:spTree>
    <p:extLst>
      <p:ext uri="{BB962C8B-B14F-4D97-AF65-F5344CB8AC3E}">
        <p14:creationId xmlns:p14="http://schemas.microsoft.com/office/powerpoint/2010/main" val="3312377643"/>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Break – Teal">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D79A3A3-54DF-3E77-4A76-8EDAEB16480A}"/>
              </a:ext>
            </a:extLst>
          </p:cNvPr>
          <p:cNvSpPr/>
          <p:nvPr userDrawn="1"/>
        </p:nvSpPr>
        <p:spPr>
          <a:xfrm>
            <a:off x="0" y="0"/>
            <a:ext cx="12192000" cy="6858000"/>
          </a:xfrm>
          <a:prstGeom prst="rect">
            <a:avLst/>
          </a:prstGeom>
          <a:solidFill>
            <a:srgbClr val="33A3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a:extLst>
              <a:ext uri="{FF2B5EF4-FFF2-40B4-BE49-F238E27FC236}">
                <a16:creationId xmlns:a16="http://schemas.microsoft.com/office/drawing/2014/main" id="{F1E481D9-B17D-85C3-E2FA-CB3846145255}"/>
              </a:ext>
            </a:extLst>
          </p:cNvPr>
          <p:cNvCxnSpPr/>
          <p:nvPr userDrawn="1"/>
        </p:nvCxnSpPr>
        <p:spPr>
          <a:xfrm>
            <a:off x="437322" y="6329867"/>
            <a:ext cx="113504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25D8B120-8F8E-43FA-4FE1-8C70C05B79C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55797" y="6450647"/>
            <a:ext cx="1043726" cy="282896"/>
          </a:xfrm>
          <a:prstGeom prst="rect">
            <a:avLst/>
          </a:prstGeom>
        </p:spPr>
      </p:pic>
      <p:sp>
        <p:nvSpPr>
          <p:cNvPr id="4" name="Freeform 3">
            <a:extLst>
              <a:ext uri="{FF2B5EF4-FFF2-40B4-BE49-F238E27FC236}">
                <a16:creationId xmlns:a16="http://schemas.microsoft.com/office/drawing/2014/main" id="{DC01D972-96D0-CF75-5F7E-8C0BA823D54C}"/>
              </a:ext>
            </a:extLst>
          </p:cNvPr>
          <p:cNvSpPr/>
          <p:nvPr userDrawn="1"/>
        </p:nvSpPr>
        <p:spPr>
          <a:xfrm>
            <a:off x="7326212" y="-37147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a:extLst>
              <a:ext uri="{FF2B5EF4-FFF2-40B4-BE49-F238E27FC236}">
                <a16:creationId xmlns:a16="http://schemas.microsoft.com/office/drawing/2014/main" id="{530E657D-A196-EBD4-C995-0A9D96A7B897}"/>
              </a:ext>
            </a:extLst>
          </p:cNvPr>
          <p:cNvSpPr/>
          <p:nvPr userDrawn="1"/>
        </p:nvSpPr>
        <p:spPr>
          <a:xfrm>
            <a:off x="8354912" y="65722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1">
            <a:extLst>
              <a:ext uri="{FF2B5EF4-FFF2-40B4-BE49-F238E27FC236}">
                <a16:creationId xmlns:a16="http://schemas.microsoft.com/office/drawing/2014/main" id="{A511FAE7-0C32-E2C8-4BF4-3B58F8CD5A0C}"/>
              </a:ext>
            </a:extLst>
          </p:cNvPr>
          <p:cNvSpPr>
            <a:spLocks noGrp="1"/>
          </p:cNvSpPr>
          <p:nvPr>
            <p:ph type="ctrTitle"/>
          </p:nvPr>
        </p:nvSpPr>
        <p:spPr>
          <a:xfrm>
            <a:off x="461319" y="1746792"/>
            <a:ext cx="7708464" cy="2387600"/>
          </a:xfrm>
        </p:spPr>
        <p:txBody>
          <a:bodyPr anchor="b">
            <a:normAutofit/>
          </a:bodyPr>
          <a:lstStyle>
            <a:lvl1pPr algn="l">
              <a:defRPr sz="4400" b="1">
                <a:solidFill>
                  <a:schemeClr val="bg1"/>
                </a:solidFill>
              </a:defRPr>
            </a:lvl1pPr>
          </a:lstStyle>
          <a:p>
            <a:r>
              <a:rPr lang="en-GB"/>
              <a:t>Click to edit Master title style</a:t>
            </a:r>
          </a:p>
        </p:txBody>
      </p:sp>
      <p:sp>
        <p:nvSpPr>
          <p:cNvPr id="12" name="Subtitle 2">
            <a:extLst>
              <a:ext uri="{FF2B5EF4-FFF2-40B4-BE49-F238E27FC236}">
                <a16:creationId xmlns:a16="http://schemas.microsoft.com/office/drawing/2014/main" id="{209B60F1-283C-E575-5F1F-CF3180ED0B94}"/>
              </a:ext>
            </a:extLst>
          </p:cNvPr>
          <p:cNvSpPr>
            <a:spLocks noGrp="1"/>
          </p:cNvSpPr>
          <p:nvPr>
            <p:ph type="subTitle" idx="1"/>
          </p:nvPr>
        </p:nvSpPr>
        <p:spPr>
          <a:xfrm>
            <a:off x="461319" y="4226467"/>
            <a:ext cx="7708464"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pic>
        <p:nvPicPr>
          <p:cNvPr id="3" name="Graphic 2">
            <a:extLst>
              <a:ext uri="{FF2B5EF4-FFF2-40B4-BE49-F238E27FC236}">
                <a16:creationId xmlns:a16="http://schemas.microsoft.com/office/drawing/2014/main" id="{5FD99C7D-018C-6AC0-C458-E14456B1EF9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37321" y="6453435"/>
            <a:ext cx="1069347" cy="276589"/>
          </a:xfrm>
          <a:prstGeom prst="rect">
            <a:avLst/>
          </a:prstGeom>
        </p:spPr>
      </p:pic>
    </p:spTree>
    <p:extLst>
      <p:ext uri="{BB962C8B-B14F-4D97-AF65-F5344CB8AC3E}">
        <p14:creationId xmlns:p14="http://schemas.microsoft.com/office/powerpoint/2010/main" val="600724792"/>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Break – Purpl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D79A3A3-54DF-3E77-4A76-8EDAEB16480A}"/>
              </a:ext>
            </a:extLst>
          </p:cNvPr>
          <p:cNvSpPr/>
          <p:nvPr userDrawn="1"/>
        </p:nvSpPr>
        <p:spPr>
          <a:xfrm>
            <a:off x="0" y="0"/>
            <a:ext cx="12192000" cy="6858000"/>
          </a:xfrm>
          <a:prstGeom prst="rect">
            <a:avLst/>
          </a:prstGeom>
          <a:solidFill>
            <a:srgbClr val="8F3E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a:extLst>
              <a:ext uri="{FF2B5EF4-FFF2-40B4-BE49-F238E27FC236}">
                <a16:creationId xmlns:a16="http://schemas.microsoft.com/office/drawing/2014/main" id="{F1E481D9-B17D-85C3-E2FA-CB3846145255}"/>
              </a:ext>
            </a:extLst>
          </p:cNvPr>
          <p:cNvCxnSpPr/>
          <p:nvPr userDrawn="1"/>
        </p:nvCxnSpPr>
        <p:spPr>
          <a:xfrm>
            <a:off x="437322" y="6329867"/>
            <a:ext cx="113504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25D8B120-8F8E-43FA-4FE1-8C70C05B79C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55797" y="6450647"/>
            <a:ext cx="1043726" cy="282896"/>
          </a:xfrm>
          <a:prstGeom prst="rect">
            <a:avLst/>
          </a:prstGeom>
        </p:spPr>
      </p:pic>
      <p:sp>
        <p:nvSpPr>
          <p:cNvPr id="4" name="Freeform 3">
            <a:extLst>
              <a:ext uri="{FF2B5EF4-FFF2-40B4-BE49-F238E27FC236}">
                <a16:creationId xmlns:a16="http://schemas.microsoft.com/office/drawing/2014/main" id="{DC01D972-96D0-CF75-5F7E-8C0BA823D54C}"/>
              </a:ext>
            </a:extLst>
          </p:cNvPr>
          <p:cNvSpPr/>
          <p:nvPr userDrawn="1"/>
        </p:nvSpPr>
        <p:spPr>
          <a:xfrm>
            <a:off x="7326212" y="-37147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a:extLst>
              <a:ext uri="{FF2B5EF4-FFF2-40B4-BE49-F238E27FC236}">
                <a16:creationId xmlns:a16="http://schemas.microsoft.com/office/drawing/2014/main" id="{530E657D-A196-EBD4-C995-0A9D96A7B897}"/>
              </a:ext>
            </a:extLst>
          </p:cNvPr>
          <p:cNvSpPr/>
          <p:nvPr userDrawn="1"/>
        </p:nvSpPr>
        <p:spPr>
          <a:xfrm>
            <a:off x="8354912" y="65722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1">
            <a:extLst>
              <a:ext uri="{FF2B5EF4-FFF2-40B4-BE49-F238E27FC236}">
                <a16:creationId xmlns:a16="http://schemas.microsoft.com/office/drawing/2014/main" id="{21473C21-6408-A1F8-29F5-D60998D7E865}"/>
              </a:ext>
            </a:extLst>
          </p:cNvPr>
          <p:cNvSpPr>
            <a:spLocks noGrp="1"/>
          </p:cNvSpPr>
          <p:nvPr>
            <p:ph type="ctrTitle"/>
          </p:nvPr>
        </p:nvSpPr>
        <p:spPr>
          <a:xfrm>
            <a:off x="461319" y="1746792"/>
            <a:ext cx="7708464" cy="2387600"/>
          </a:xfrm>
        </p:spPr>
        <p:txBody>
          <a:bodyPr anchor="b">
            <a:normAutofit/>
          </a:bodyPr>
          <a:lstStyle>
            <a:lvl1pPr algn="l">
              <a:defRPr sz="4400" b="1">
                <a:solidFill>
                  <a:schemeClr val="bg1"/>
                </a:solidFill>
              </a:defRPr>
            </a:lvl1pPr>
          </a:lstStyle>
          <a:p>
            <a:r>
              <a:rPr lang="en-GB"/>
              <a:t>Click to edit Master title style</a:t>
            </a:r>
          </a:p>
        </p:txBody>
      </p:sp>
      <p:sp>
        <p:nvSpPr>
          <p:cNvPr id="12" name="Subtitle 2">
            <a:extLst>
              <a:ext uri="{FF2B5EF4-FFF2-40B4-BE49-F238E27FC236}">
                <a16:creationId xmlns:a16="http://schemas.microsoft.com/office/drawing/2014/main" id="{369189C9-1FF9-0449-1FBF-1555315BAC1A}"/>
              </a:ext>
            </a:extLst>
          </p:cNvPr>
          <p:cNvSpPr>
            <a:spLocks noGrp="1"/>
          </p:cNvSpPr>
          <p:nvPr>
            <p:ph type="subTitle" idx="1"/>
          </p:nvPr>
        </p:nvSpPr>
        <p:spPr>
          <a:xfrm>
            <a:off x="461319" y="4226467"/>
            <a:ext cx="7708464"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pic>
        <p:nvPicPr>
          <p:cNvPr id="3" name="Graphic 2">
            <a:extLst>
              <a:ext uri="{FF2B5EF4-FFF2-40B4-BE49-F238E27FC236}">
                <a16:creationId xmlns:a16="http://schemas.microsoft.com/office/drawing/2014/main" id="{E226118F-F148-B693-A8AF-40BC95686BC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37321" y="6453435"/>
            <a:ext cx="1069347" cy="276589"/>
          </a:xfrm>
          <a:prstGeom prst="rect">
            <a:avLst/>
          </a:prstGeom>
        </p:spPr>
      </p:pic>
    </p:spTree>
    <p:extLst>
      <p:ext uri="{BB962C8B-B14F-4D97-AF65-F5344CB8AC3E}">
        <p14:creationId xmlns:p14="http://schemas.microsoft.com/office/powerpoint/2010/main" val="7537309"/>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Break – Oran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D79A3A3-54DF-3E77-4A76-8EDAEB16480A}"/>
              </a:ext>
            </a:extLst>
          </p:cNvPr>
          <p:cNvSpPr/>
          <p:nvPr userDrawn="1"/>
        </p:nvSpPr>
        <p:spPr>
          <a:xfrm>
            <a:off x="0" y="0"/>
            <a:ext cx="12192000" cy="6858000"/>
          </a:xfrm>
          <a:prstGeom prst="rect">
            <a:avLst/>
          </a:prstGeom>
          <a:solidFill>
            <a:srgbClr val="F25C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a:extLst>
              <a:ext uri="{FF2B5EF4-FFF2-40B4-BE49-F238E27FC236}">
                <a16:creationId xmlns:a16="http://schemas.microsoft.com/office/drawing/2014/main" id="{F1E481D9-B17D-85C3-E2FA-CB3846145255}"/>
              </a:ext>
            </a:extLst>
          </p:cNvPr>
          <p:cNvCxnSpPr/>
          <p:nvPr userDrawn="1"/>
        </p:nvCxnSpPr>
        <p:spPr>
          <a:xfrm>
            <a:off x="437322" y="6329867"/>
            <a:ext cx="113504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25D8B120-8F8E-43FA-4FE1-8C70C05B79C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55797" y="6450647"/>
            <a:ext cx="1043726" cy="282896"/>
          </a:xfrm>
          <a:prstGeom prst="rect">
            <a:avLst/>
          </a:prstGeom>
        </p:spPr>
      </p:pic>
      <p:sp>
        <p:nvSpPr>
          <p:cNvPr id="4" name="Freeform 3">
            <a:extLst>
              <a:ext uri="{FF2B5EF4-FFF2-40B4-BE49-F238E27FC236}">
                <a16:creationId xmlns:a16="http://schemas.microsoft.com/office/drawing/2014/main" id="{DC01D972-96D0-CF75-5F7E-8C0BA823D54C}"/>
              </a:ext>
            </a:extLst>
          </p:cNvPr>
          <p:cNvSpPr/>
          <p:nvPr userDrawn="1"/>
        </p:nvSpPr>
        <p:spPr>
          <a:xfrm>
            <a:off x="7326212" y="-37147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a:extLst>
              <a:ext uri="{FF2B5EF4-FFF2-40B4-BE49-F238E27FC236}">
                <a16:creationId xmlns:a16="http://schemas.microsoft.com/office/drawing/2014/main" id="{530E657D-A196-EBD4-C995-0A9D96A7B897}"/>
              </a:ext>
            </a:extLst>
          </p:cNvPr>
          <p:cNvSpPr/>
          <p:nvPr userDrawn="1"/>
        </p:nvSpPr>
        <p:spPr>
          <a:xfrm>
            <a:off x="8354912" y="65722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1">
            <a:extLst>
              <a:ext uri="{FF2B5EF4-FFF2-40B4-BE49-F238E27FC236}">
                <a16:creationId xmlns:a16="http://schemas.microsoft.com/office/drawing/2014/main" id="{265BCD7E-F8F7-F022-E9F3-FBCFE46F6B60}"/>
              </a:ext>
            </a:extLst>
          </p:cNvPr>
          <p:cNvSpPr>
            <a:spLocks noGrp="1"/>
          </p:cNvSpPr>
          <p:nvPr>
            <p:ph type="ctrTitle"/>
          </p:nvPr>
        </p:nvSpPr>
        <p:spPr>
          <a:xfrm>
            <a:off x="461319" y="1746792"/>
            <a:ext cx="7708464" cy="2387600"/>
          </a:xfrm>
        </p:spPr>
        <p:txBody>
          <a:bodyPr anchor="b">
            <a:normAutofit/>
          </a:bodyPr>
          <a:lstStyle>
            <a:lvl1pPr algn="l">
              <a:defRPr sz="4400" b="1">
                <a:solidFill>
                  <a:schemeClr val="bg1"/>
                </a:solidFill>
              </a:defRPr>
            </a:lvl1pPr>
          </a:lstStyle>
          <a:p>
            <a:r>
              <a:rPr lang="en-GB"/>
              <a:t>Click to edit Master title style</a:t>
            </a:r>
          </a:p>
        </p:txBody>
      </p:sp>
      <p:sp>
        <p:nvSpPr>
          <p:cNvPr id="12" name="Subtitle 2">
            <a:extLst>
              <a:ext uri="{FF2B5EF4-FFF2-40B4-BE49-F238E27FC236}">
                <a16:creationId xmlns:a16="http://schemas.microsoft.com/office/drawing/2014/main" id="{4533AE71-02B0-7FC5-BD6A-385CCCDCB616}"/>
              </a:ext>
            </a:extLst>
          </p:cNvPr>
          <p:cNvSpPr>
            <a:spLocks noGrp="1"/>
          </p:cNvSpPr>
          <p:nvPr>
            <p:ph type="subTitle" idx="1"/>
          </p:nvPr>
        </p:nvSpPr>
        <p:spPr>
          <a:xfrm>
            <a:off x="461319" y="4226467"/>
            <a:ext cx="7708464"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pic>
        <p:nvPicPr>
          <p:cNvPr id="3" name="Graphic 2">
            <a:extLst>
              <a:ext uri="{FF2B5EF4-FFF2-40B4-BE49-F238E27FC236}">
                <a16:creationId xmlns:a16="http://schemas.microsoft.com/office/drawing/2014/main" id="{351BC649-1C60-7627-1F7E-97ADFF6959A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37321" y="6453435"/>
            <a:ext cx="1069347" cy="276589"/>
          </a:xfrm>
          <a:prstGeom prst="rect">
            <a:avLst/>
          </a:prstGeom>
        </p:spPr>
      </p:pic>
    </p:spTree>
    <p:extLst>
      <p:ext uri="{BB962C8B-B14F-4D97-AF65-F5344CB8AC3E}">
        <p14:creationId xmlns:p14="http://schemas.microsoft.com/office/powerpoint/2010/main" val="1465174522"/>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Break – Blu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D79A3A3-54DF-3E77-4A76-8EDAEB16480A}"/>
              </a:ext>
            </a:extLst>
          </p:cNvPr>
          <p:cNvSpPr/>
          <p:nvPr userDrawn="1"/>
        </p:nvSpPr>
        <p:spPr>
          <a:xfrm>
            <a:off x="0" y="0"/>
            <a:ext cx="12192000" cy="6858000"/>
          </a:xfrm>
          <a:prstGeom prst="rect">
            <a:avLst/>
          </a:prstGeom>
          <a:solidFill>
            <a:srgbClr val="0047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a:extLst>
              <a:ext uri="{FF2B5EF4-FFF2-40B4-BE49-F238E27FC236}">
                <a16:creationId xmlns:a16="http://schemas.microsoft.com/office/drawing/2014/main" id="{F1E481D9-B17D-85C3-E2FA-CB3846145255}"/>
              </a:ext>
            </a:extLst>
          </p:cNvPr>
          <p:cNvCxnSpPr/>
          <p:nvPr userDrawn="1"/>
        </p:nvCxnSpPr>
        <p:spPr>
          <a:xfrm>
            <a:off x="437322" y="6329867"/>
            <a:ext cx="113504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25D8B120-8F8E-43FA-4FE1-8C70C05B79C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55797" y="6450647"/>
            <a:ext cx="1043726" cy="282896"/>
          </a:xfrm>
          <a:prstGeom prst="rect">
            <a:avLst/>
          </a:prstGeom>
        </p:spPr>
      </p:pic>
      <p:sp>
        <p:nvSpPr>
          <p:cNvPr id="4" name="Freeform 3">
            <a:extLst>
              <a:ext uri="{FF2B5EF4-FFF2-40B4-BE49-F238E27FC236}">
                <a16:creationId xmlns:a16="http://schemas.microsoft.com/office/drawing/2014/main" id="{DC01D972-96D0-CF75-5F7E-8C0BA823D54C}"/>
              </a:ext>
            </a:extLst>
          </p:cNvPr>
          <p:cNvSpPr/>
          <p:nvPr userDrawn="1"/>
        </p:nvSpPr>
        <p:spPr>
          <a:xfrm>
            <a:off x="7326212" y="-37147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a:extLst>
              <a:ext uri="{FF2B5EF4-FFF2-40B4-BE49-F238E27FC236}">
                <a16:creationId xmlns:a16="http://schemas.microsoft.com/office/drawing/2014/main" id="{530E657D-A196-EBD4-C995-0A9D96A7B897}"/>
              </a:ext>
            </a:extLst>
          </p:cNvPr>
          <p:cNvSpPr/>
          <p:nvPr userDrawn="1"/>
        </p:nvSpPr>
        <p:spPr>
          <a:xfrm>
            <a:off x="8354912" y="65722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1">
            <a:extLst>
              <a:ext uri="{FF2B5EF4-FFF2-40B4-BE49-F238E27FC236}">
                <a16:creationId xmlns:a16="http://schemas.microsoft.com/office/drawing/2014/main" id="{A5DDA83F-4E4B-444C-A4B8-DCA149233537}"/>
              </a:ext>
            </a:extLst>
          </p:cNvPr>
          <p:cNvSpPr>
            <a:spLocks noGrp="1"/>
          </p:cNvSpPr>
          <p:nvPr>
            <p:ph type="ctrTitle"/>
          </p:nvPr>
        </p:nvSpPr>
        <p:spPr>
          <a:xfrm>
            <a:off x="461319" y="1746792"/>
            <a:ext cx="7708464" cy="2387600"/>
          </a:xfrm>
        </p:spPr>
        <p:txBody>
          <a:bodyPr anchor="b">
            <a:normAutofit/>
          </a:bodyPr>
          <a:lstStyle>
            <a:lvl1pPr algn="l">
              <a:defRPr sz="4400" b="1">
                <a:solidFill>
                  <a:schemeClr val="bg1"/>
                </a:solidFill>
              </a:defRPr>
            </a:lvl1pPr>
          </a:lstStyle>
          <a:p>
            <a:r>
              <a:rPr lang="en-GB"/>
              <a:t>Click to edit Master title style</a:t>
            </a:r>
          </a:p>
        </p:txBody>
      </p:sp>
      <p:sp>
        <p:nvSpPr>
          <p:cNvPr id="12" name="Subtitle 2">
            <a:extLst>
              <a:ext uri="{FF2B5EF4-FFF2-40B4-BE49-F238E27FC236}">
                <a16:creationId xmlns:a16="http://schemas.microsoft.com/office/drawing/2014/main" id="{4BEE8320-AEBC-A6C8-454B-1CA4A6F2CE31}"/>
              </a:ext>
            </a:extLst>
          </p:cNvPr>
          <p:cNvSpPr>
            <a:spLocks noGrp="1"/>
          </p:cNvSpPr>
          <p:nvPr>
            <p:ph type="subTitle" idx="1"/>
          </p:nvPr>
        </p:nvSpPr>
        <p:spPr>
          <a:xfrm>
            <a:off x="461319" y="4226467"/>
            <a:ext cx="7708464"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pic>
        <p:nvPicPr>
          <p:cNvPr id="3" name="Graphic 2">
            <a:extLst>
              <a:ext uri="{FF2B5EF4-FFF2-40B4-BE49-F238E27FC236}">
                <a16:creationId xmlns:a16="http://schemas.microsoft.com/office/drawing/2014/main" id="{0960B318-0BDC-B837-B6FF-D1C0AB10B07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37321" y="6453435"/>
            <a:ext cx="1069347" cy="276589"/>
          </a:xfrm>
          <a:prstGeom prst="rect">
            <a:avLst/>
          </a:prstGeom>
        </p:spPr>
      </p:pic>
    </p:spTree>
    <p:extLst>
      <p:ext uri="{BB962C8B-B14F-4D97-AF65-F5344CB8AC3E}">
        <p14:creationId xmlns:p14="http://schemas.microsoft.com/office/powerpoint/2010/main" val="1758266375"/>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Break – Gree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D79A3A3-54DF-3E77-4A76-8EDAEB16480A}"/>
              </a:ext>
            </a:extLst>
          </p:cNvPr>
          <p:cNvSpPr/>
          <p:nvPr userDrawn="1"/>
        </p:nvSpPr>
        <p:spPr>
          <a:xfrm>
            <a:off x="0" y="0"/>
            <a:ext cx="12192000" cy="6858000"/>
          </a:xfrm>
          <a:prstGeom prst="rect">
            <a:avLst/>
          </a:prstGeom>
          <a:solidFill>
            <a:srgbClr val="0058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a:extLst>
              <a:ext uri="{FF2B5EF4-FFF2-40B4-BE49-F238E27FC236}">
                <a16:creationId xmlns:a16="http://schemas.microsoft.com/office/drawing/2014/main" id="{F1E481D9-B17D-85C3-E2FA-CB3846145255}"/>
              </a:ext>
            </a:extLst>
          </p:cNvPr>
          <p:cNvCxnSpPr/>
          <p:nvPr userDrawn="1"/>
        </p:nvCxnSpPr>
        <p:spPr>
          <a:xfrm>
            <a:off x="437322" y="6329867"/>
            <a:ext cx="113504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25D8B120-8F8E-43FA-4FE1-8C70C05B79C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55797" y="6450647"/>
            <a:ext cx="1043726" cy="282896"/>
          </a:xfrm>
          <a:prstGeom prst="rect">
            <a:avLst/>
          </a:prstGeom>
        </p:spPr>
      </p:pic>
      <p:sp>
        <p:nvSpPr>
          <p:cNvPr id="4" name="Freeform 3">
            <a:extLst>
              <a:ext uri="{FF2B5EF4-FFF2-40B4-BE49-F238E27FC236}">
                <a16:creationId xmlns:a16="http://schemas.microsoft.com/office/drawing/2014/main" id="{DC01D972-96D0-CF75-5F7E-8C0BA823D54C}"/>
              </a:ext>
            </a:extLst>
          </p:cNvPr>
          <p:cNvSpPr/>
          <p:nvPr userDrawn="1"/>
        </p:nvSpPr>
        <p:spPr>
          <a:xfrm>
            <a:off x="7326212" y="-37147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a:extLst>
              <a:ext uri="{FF2B5EF4-FFF2-40B4-BE49-F238E27FC236}">
                <a16:creationId xmlns:a16="http://schemas.microsoft.com/office/drawing/2014/main" id="{530E657D-A196-EBD4-C995-0A9D96A7B897}"/>
              </a:ext>
            </a:extLst>
          </p:cNvPr>
          <p:cNvSpPr/>
          <p:nvPr userDrawn="1"/>
        </p:nvSpPr>
        <p:spPr>
          <a:xfrm>
            <a:off x="8354912" y="65722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1">
            <a:extLst>
              <a:ext uri="{FF2B5EF4-FFF2-40B4-BE49-F238E27FC236}">
                <a16:creationId xmlns:a16="http://schemas.microsoft.com/office/drawing/2014/main" id="{90F232AD-AD3C-FBFC-AA37-54A9F7D8579B}"/>
              </a:ext>
            </a:extLst>
          </p:cNvPr>
          <p:cNvSpPr>
            <a:spLocks noGrp="1"/>
          </p:cNvSpPr>
          <p:nvPr>
            <p:ph type="ctrTitle"/>
          </p:nvPr>
        </p:nvSpPr>
        <p:spPr>
          <a:xfrm>
            <a:off x="461319" y="1746792"/>
            <a:ext cx="7708464" cy="2387600"/>
          </a:xfrm>
        </p:spPr>
        <p:txBody>
          <a:bodyPr anchor="b">
            <a:normAutofit/>
          </a:bodyPr>
          <a:lstStyle>
            <a:lvl1pPr algn="l">
              <a:defRPr sz="4400" b="1">
                <a:solidFill>
                  <a:schemeClr val="bg1"/>
                </a:solidFill>
              </a:defRPr>
            </a:lvl1pPr>
          </a:lstStyle>
          <a:p>
            <a:r>
              <a:rPr lang="en-GB"/>
              <a:t>Click to edit Master title style</a:t>
            </a:r>
          </a:p>
        </p:txBody>
      </p:sp>
      <p:sp>
        <p:nvSpPr>
          <p:cNvPr id="12" name="Subtitle 2">
            <a:extLst>
              <a:ext uri="{FF2B5EF4-FFF2-40B4-BE49-F238E27FC236}">
                <a16:creationId xmlns:a16="http://schemas.microsoft.com/office/drawing/2014/main" id="{9CCD4EF3-4A8D-AB7E-3930-E236C4CC6824}"/>
              </a:ext>
            </a:extLst>
          </p:cNvPr>
          <p:cNvSpPr>
            <a:spLocks noGrp="1"/>
          </p:cNvSpPr>
          <p:nvPr>
            <p:ph type="subTitle" idx="1"/>
          </p:nvPr>
        </p:nvSpPr>
        <p:spPr>
          <a:xfrm>
            <a:off x="461319" y="4226467"/>
            <a:ext cx="7708464"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pic>
        <p:nvPicPr>
          <p:cNvPr id="3" name="Graphic 2">
            <a:extLst>
              <a:ext uri="{FF2B5EF4-FFF2-40B4-BE49-F238E27FC236}">
                <a16:creationId xmlns:a16="http://schemas.microsoft.com/office/drawing/2014/main" id="{C398AE04-C18A-031D-9518-81FC6544238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37321" y="6453435"/>
            <a:ext cx="1069347" cy="276589"/>
          </a:xfrm>
          <a:prstGeom prst="rect">
            <a:avLst/>
          </a:prstGeom>
        </p:spPr>
      </p:pic>
    </p:spTree>
    <p:extLst>
      <p:ext uri="{BB962C8B-B14F-4D97-AF65-F5344CB8AC3E}">
        <p14:creationId xmlns:p14="http://schemas.microsoft.com/office/powerpoint/2010/main" val="2642768192"/>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Break – White">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CC84CCE7-4ECF-9467-06D0-2E1208A4D140}"/>
              </a:ext>
            </a:extLst>
          </p:cNvPr>
          <p:cNvSpPr/>
          <p:nvPr userDrawn="1"/>
        </p:nvSpPr>
        <p:spPr>
          <a:xfrm>
            <a:off x="7326212" y="-37147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rgbClr val="231F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a:extLst>
              <a:ext uri="{FF2B5EF4-FFF2-40B4-BE49-F238E27FC236}">
                <a16:creationId xmlns:a16="http://schemas.microsoft.com/office/drawing/2014/main" id="{2DBB113E-374C-1F81-D46D-E3665FE5A0BB}"/>
              </a:ext>
            </a:extLst>
          </p:cNvPr>
          <p:cNvSpPr/>
          <p:nvPr userDrawn="1"/>
        </p:nvSpPr>
        <p:spPr>
          <a:xfrm>
            <a:off x="8354912" y="65722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rgbClr val="F25C2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
            <a:extLst>
              <a:ext uri="{FF2B5EF4-FFF2-40B4-BE49-F238E27FC236}">
                <a16:creationId xmlns:a16="http://schemas.microsoft.com/office/drawing/2014/main" id="{F9403977-82EE-7213-60AE-AD5E31493DD2}"/>
              </a:ext>
            </a:extLst>
          </p:cNvPr>
          <p:cNvSpPr>
            <a:spLocks noGrp="1"/>
          </p:cNvSpPr>
          <p:nvPr>
            <p:ph type="ctrTitle"/>
          </p:nvPr>
        </p:nvSpPr>
        <p:spPr>
          <a:xfrm>
            <a:off x="461319" y="1746792"/>
            <a:ext cx="7708464" cy="2387600"/>
          </a:xfrm>
        </p:spPr>
        <p:txBody>
          <a:bodyPr anchor="b">
            <a:normAutofit/>
          </a:bodyPr>
          <a:lstStyle>
            <a:lvl1pPr algn="l">
              <a:defRPr sz="4400" b="1">
                <a:solidFill>
                  <a:schemeClr val="tx1"/>
                </a:solidFill>
              </a:defRPr>
            </a:lvl1pPr>
          </a:lstStyle>
          <a:p>
            <a:r>
              <a:rPr lang="en-GB"/>
              <a:t>Click to edit Master title style</a:t>
            </a:r>
          </a:p>
        </p:txBody>
      </p:sp>
      <p:sp>
        <p:nvSpPr>
          <p:cNvPr id="7" name="Subtitle 2">
            <a:extLst>
              <a:ext uri="{FF2B5EF4-FFF2-40B4-BE49-F238E27FC236}">
                <a16:creationId xmlns:a16="http://schemas.microsoft.com/office/drawing/2014/main" id="{8D908299-8458-85E8-8FB0-ADF62E0A3AFC}"/>
              </a:ext>
            </a:extLst>
          </p:cNvPr>
          <p:cNvSpPr>
            <a:spLocks noGrp="1"/>
          </p:cNvSpPr>
          <p:nvPr>
            <p:ph type="subTitle" idx="1"/>
          </p:nvPr>
        </p:nvSpPr>
        <p:spPr>
          <a:xfrm>
            <a:off x="461319" y="4226467"/>
            <a:ext cx="7708464" cy="1655762"/>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Tree>
    <p:extLst>
      <p:ext uri="{BB962C8B-B14F-4D97-AF65-F5344CB8AC3E}">
        <p14:creationId xmlns:p14="http://schemas.microsoft.com/office/powerpoint/2010/main" val="2292759704"/>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obj" preserve="1">
  <p:cSld name="Content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CF506-9496-1C8A-9406-D2ADA562CCA3}"/>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6AF4EEB6-69E4-8BFA-4D13-1D02A86F19D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822152250"/>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itleOnly" preserve="1">
  <p:cSld name="Content Page – 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C082C-F282-C4A1-D6A5-410A762E5633}"/>
              </a:ext>
            </a:extLst>
          </p:cNvPr>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2125437440"/>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Side Header – Blac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B9CA754-611B-E49A-1AC5-E4AD770FD6F3}"/>
              </a:ext>
            </a:extLst>
          </p:cNvPr>
          <p:cNvSpPr/>
          <p:nvPr userDrawn="1"/>
        </p:nvSpPr>
        <p:spPr>
          <a:xfrm>
            <a:off x="0" y="0"/>
            <a:ext cx="3729038" cy="6858000"/>
          </a:xfrm>
          <a:prstGeom prst="rect">
            <a:avLst/>
          </a:prstGeom>
          <a:solidFill>
            <a:srgbClr val="231F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4B8C082C-F282-C4A1-D6A5-410A762E5633}"/>
              </a:ext>
            </a:extLst>
          </p:cNvPr>
          <p:cNvSpPr>
            <a:spLocks noGrp="1"/>
          </p:cNvSpPr>
          <p:nvPr>
            <p:ph type="title"/>
          </p:nvPr>
        </p:nvSpPr>
        <p:spPr>
          <a:xfrm>
            <a:off x="437323" y="700087"/>
            <a:ext cx="2648778" cy="914401"/>
          </a:xfrm>
        </p:spPr>
        <p:txBody>
          <a:bodyPr anchor="t" anchorCtr="0">
            <a:normAutofit/>
          </a:bodyPr>
          <a:lstStyle>
            <a:lvl1pPr>
              <a:defRPr sz="2800">
                <a:solidFill>
                  <a:schemeClr val="bg1"/>
                </a:solidFill>
              </a:defRPr>
            </a:lvl1pPr>
          </a:lstStyle>
          <a:p>
            <a:r>
              <a:rPr lang="en-GB"/>
              <a:t>Click to edit Master title style</a:t>
            </a:r>
          </a:p>
        </p:txBody>
      </p:sp>
      <p:sp>
        <p:nvSpPr>
          <p:cNvPr id="6" name="Rectangle 5">
            <a:extLst>
              <a:ext uri="{FF2B5EF4-FFF2-40B4-BE49-F238E27FC236}">
                <a16:creationId xmlns:a16="http://schemas.microsoft.com/office/drawing/2014/main" id="{65A87C4F-C810-30A0-541E-A7C954B33A26}"/>
              </a:ext>
            </a:extLst>
          </p:cNvPr>
          <p:cNvSpPr/>
          <p:nvPr userDrawn="1"/>
        </p:nvSpPr>
        <p:spPr>
          <a:xfrm>
            <a:off x="3729038" y="5529262"/>
            <a:ext cx="337309" cy="132873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 Placeholder 13">
            <a:extLst>
              <a:ext uri="{FF2B5EF4-FFF2-40B4-BE49-F238E27FC236}">
                <a16:creationId xmlns:a16="http://schemas.microsoft.com/office/drawing/2014/main" id="{54789D21-7E5C-FAAB-81A8-2F8A9CB1A879}"/>
              </a:ext>
            </a:extLst>
          </p:cNvPr>
          <p:cNvSpPr>
            <a:spLocks noGrp="1"/>
          </p:cNvSpPr>
          <p:nvPr>
            <p:ph type="body" sz="quarter" idx="10"/>
          </p:nvPr>
        </p:nvSpPr>
        <p:spPr>
          <a:xfrm>
            <a:off x="436563" y="2429669"/>
            <a:ext cx="2882900" cy="3802166"/>
          </a:xfrm>
        </p:spPr>
        <p:txBody>
          <a:bodyPr/>
          <a:lstStyle>
            <a:lvl1pPr marL="0" indent="0">
              <a:buNone/>
              <a:defRPr sz="1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a:t>Click to edit Master text styles</a:t>
            </a:r>
          </a:p>
        </p:txBody>
      </p:sp>
      <p:sp>
        <p:nvSpPr>
          <p:cNvPr id="8" name="Text Placeholder 13">
            <a:extLst>
              <a:ext uri="{FF2B5EF4-FFF2-40B4-BE49-F238E27FC236}">
                <a16:creationId xmlns:a16="http://schemas.microsoft.com/office/drawing/2014/main" id="{56C2F28A-39F6-1A2E-EA00-B646BC78457D}"/>
              </a:ext>
            </a:extLst>
          </p:cNvPr>
          <p:cNvSpPr>
            <a:spLocks noGrp="1"/>
          </p:cNvSpPr>
          <p:nvPr>
            <p:ph type="body" sz="quarter" idx="11"/>
          </p:nvPr>
        </p:nvSpPr>
        <p:spPr>
          <a:xfrm>
            <a:off x="4094163" y="2429668"/>
            <a:ext cx="7661274" cy="3802167"/>
          </a:xfrm>
        </p:spPr>
        <p:txBody>
          <a:bodyPr/>
          <a:lstStyle>
            <a:lvl1pPr marL="0" indent="0">
              <a:buNone/>
              <a:defRPr sz="1800">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a:t>Click to edit Master text styles</a:t>
            </a:r>
          </a:p>
        </p:txBody>
      </p:sp>
      <p:pic>
        <p:nvPicPr>
          <p:cNvPr id="4" name="Graphic 3">
            <a:extLst>
              <a:ext uri="{FF2B5EF4-FFF2-40B4-BE49-F238E27FC236}">
                <a16:creationId xmlns:a16="http://schemas.microsoft.com/office/drawing/2014/main" id="{603A339D-08F0-23AE-998C-EB6F84D90FB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66347" y="6453436"/>
            <a:ext cx="1069347" cy="276589"/>
          </a:xfrm>
          <a:prstGeom prst="rect">
            <a:avLst/>
          </a:prstGeom>
        </p:spPr>
      </p:pic>
    </p:spTree>
    <p:extLst>
      <p:ext uri="{BB962C8B-B14F-4D97-AF65-F5344CB8AC3E}">
        <p14:creationId xmlns:p14="http://schemas.microsoft.com/office/powerpoint/2010/main" val="1793903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D5FB4-0AC5-9112-1253-698ABA99BD6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B3D7D40-6737-6425-0EB2-AA06423C64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168D9DC-597E-EA1B-32A2-D51D97B45D28}"/>
              </a:ext>
            </a:extLst>
          </p:cNvPr>
          <p:cNvSpPr>
            <a:spLocks noGrp="1"/>
          </p:cNvSpPr>
          <p:nvPr>
            <p:ph type="dt" sz="half" idx="10"/>
          </p:nvPr>
        </p:nvSpPr>
        <p:spPr/>
        <p:txBody>
          <a:bodyPr/>
          <a:lstStyle/>
          <a:p>
            <a:fld id="{A080654F-A1C1-4E6A-ACE6-D27257FA771E}" type="datetimeFigureOut">
              <a:rPr lang="en-GB" smtClean="0"/>
              <a:t>14/11/2024</a:t>
            </a:fld>
            <a:endParaRPr lang="en-GB"/>
          </a:p>
        </p:txBody>
      </p:sp>
      <p:sp>
        <p:nvSpPr>
          <p:cNvPr id="5" name="Footer Placeholder 4">
            <a:extLst>
              <a:ext uri="{FF2B5EF4-FFF2-40B4-BE49-F238E27FC236}">
                <a16:creationId xmlns:a16="http://schemas.microsoft.com/office/drawing/2014/main" id="{C2AD89D7-694D-13BE-098A-38ADAF52E98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A173290-CB81-9FE6-97EA-5E3E150E9123}"/>
              </a:ext>
            </a:extLst>
          </p:cNvPr>
          <p:cNvSpPr>
            <a:spLocks noGrp="1"/>
          </p:cNvSpPr>
          <p:nvPr>
            <p:ph type="sldNum" sz="quarter" idx="12"/>
          </p:nvPr>
        </p:nvSpPr>
        <p:spPr/>
        <p:txBody>
          <a:bodyPr/>
          <a:lstStyle/>
          <a:p>
            <a:fld id="{61320D9B-9981-4D25-86BD-0737FE501E86}" type="slidenum">
              <a:rPr lang="en-GB" smtClean="0"/>
              <a:t>‹#›</a:t>
            </a:fld>
            <a:endParaRPr lang="en-GB"/>
          </a:p>
        </p:txBody>
      </p:sp>
    </p:spTree>
    <p:extLst>
      <p:ext uri="{BB962C8B-B14F-4D97-AF65-F5344CB8AC3E}">
        <p14:creationId xmlns:p14="http://schemas.microsoft.com/office/powerpoint/2010/main" val="1317200857"/>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D0E0F-FEE4-2A15-EC5F-7F73429A56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40317CC-8F65-74AB-EF32-DF57B5C6BE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8EB2A91-FDCD-B4D4-B120-A2180EE10A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D36C38-B1AB-DF0C-1E0F-2A30E29B794C}"/>
              </a:ext>
            </a:extLst>
          </p:cNvPr>
          <p:cNvSpPr>
            <a:spLocks noGrp="1"/>
          </p:cNvSpPr>
          <p:nvPr>
            <p:ph type="dt" sz="half" idx="10"/>
          </p:nvPr>
        </p:nvSpPr>
        <p:spPr/>
        <p:txBody>
          <a:bodyPr/>
          <a:lstStyle/>
          <a:p>
            <a:fld id="{A080654F-A1C1-4E6A-ACE6-D27257FA771E}" type="datetimeFigureOut">
              <a:rPr lang="en-GB" smtClean="0"/>
              <a:t>14/11/2024</a:t>
            </a:fld>
            <a:endParaRPr lang="en-GB"/>
          </a:p>
        </p:txBody>
      </p:sp>
      <p:sp>
        <p:nvSpPr>
          <p:cNvPr id="6" name="Footer Placeholder 5">
            <a:extLst>
              <a:ext uri="{FF2B5EF4-FFF2-40B4-BE49-F238E27FC236}">
                <a16:creationId xmlns:a16="http://schemas.microsoft.com/office/drawing/2014/main" id="{E0E0F0E5-4FA8-8CD3-CB77-D6D584098C5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743A5A9-B58E-8839-220A-C8AA0C8AB424}"/>
              </a:ext>
            </a:extLst>
          </p:cNvPr>
          <p:cNvSpPr>
            <a:spLocks noGrp="1"/>
          </p:cNvSpPr>
          <p:nvPr>
            <p:ph type="sldNum" sz="quarter" idx="12"/>
          </p:nvPr>
        </p:nvSpPr>
        <p:spPr/>
        <p:txBody>
          <a:bodyPr/>
          <a:lstStyle/>
          <a:p>
            <a:fld id="{61320D9B-9981-4D25-86BD-0737FE501E86}" type="slidenum">
              <a:rPr lang="en-GB" smtClean="0"/>
              <a:t>‹#›</a:t>
            </a:fld>
            <a:endParaRPr lang="en-GB"/>
          </a:p>
        </p:txBody>
      </p:sp>
    </p:spTree>
    <p:extLst>
      <p:ext uri="{BB962C8B-B14F-4D97-AF65-F5344CB8AC3E}">
        <p14:creationId xmlns:p14="http://schemas.microsoft.com/office/powerpoint/2010/main" val="116862390"/>
      </p:ext>
    </p:extLst>
  </p:cSld>
  <p:clrMapOvr>
    <a:masterClrMapping/>
  </p:clrMapOvr>
  <p:transition spd="slow">
    <p:push dir="u"/>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Side Header – Pi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B9CA754-611B-E49A-1AC5-E4AD770FD6F3}"/>
              </a:ext>
            </a:extLst>
          </p:cNvPr>
          <p:cNvSpPr/>
          <p:nvPr userDrawn="1"/>
        </p:nvSpPr>
        <p:spPr>
          <a:xfrm>
            <a:off x="0" y="0"/>
            <a:ext cx="3729038" cy="6858000"/>
          </a:xfrm>
          <a:prstGeom prst="rect">
            <a:avLst/>
          </a:prstGeom>
          <a:solidFill>
            <a:srgbClr val="ED11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4B8C082C-F282-C4A1-D6A5-410A762E5633}"/>
              </a:ext>
            </a:extLst>
          </p:cNvPr>
          <p:cNvSpPr>
            <a:spLocks noGrp="1"/>
          </p:cNvSpPr>
          <p:nvPr>
            <p:ph type="title"/>
          </p:nvPr>
        </p:nvSpPr>
        <p:spPr>
          <a:xfrm>
            <a:off x="437323" y="700087"/>
            <a:ext cx="2648778" cy="914401"/>
          </a:xfrm>
        </p:spPr>
        <p:txBody>
          <a:bodyPr anchor="t" anchorCtr="0">
            <a:normAutofit/>
          </a:bodyPr>
          <a:lstStyle>
            <a:lvl1pPr>
              <a:defRPr sz="2800">
                <a:solidFill>
                  <a:schemeClr val="bg1"/>
                </a:solidFill>
              </a:defRPr>
            </a:lvl1pPr>
          </a:lstStyle>
          <a:p>
            <a:r>
              <a:rPr lang="en-GB"/>
              <a:t>Click to edit Master title style</a:t>
            </a:r>
          </a:p>
        </p:txBody>
      </p:sp>
      <p:sp>
        <p:nvSpPr>
          <p:cNvPr id="6" name="Rectangle 5">
            <a:extLst>
              <a:ext uri="{FF2B5EF4-FFF2-40B4-BE49-F238E27FC236}">
                <a16:creationId xmlns:a16="http://schemas.microsoft.com/office/drawing/2014/main" id="{65A87C4F-C810-30A0-541E-A7C954B33A26}"/>
              </a:ext>
            </a:extLst>
          </p:cNvPr>
          <p:cNvSpPr/>
          <p:nvPr userDrawn="1"/>
        </p:nvSpPr>
        <p:spPr>
          <a:xfrm>
            <a:off x="3729038" y="5529262"/>
            <a:ext cx="337309" cy="132873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13">
            <a:extLst>
              <a:ext uri="{FF2B5EF4-FFF2-40B4-BE49-F238E27FC236}">
                <a16:creationId xmlns:a16="http://schemas.microsoft.com/office/drawing/2014/main" id="{5C9AD746-8AAF-32BB-41ED-F8669B22955C}"/>
              </a:ext>
            </a:extLst>
          </p:cNvPr>
          <p:cNvSpPr>
            <a:spLocks noGrp="1"/>
          </p:cNvSpPr>
          <p:nvPr>
            <p:ph type="body" sz="quarter" idx="10"/>
          </p:nvPr>
        </p:nvSpPr>
        <p:spPr>
          <a:xfrm>
            <a:off x="436563" y="2429669"/>
            <a:ext cx="2882900" cy="3802166"/>
          </a:xfrm>
        </p:spPr>
        <p:txBody>
          <a:bodyPr/>
          <a:lstStyle>
            <a:lvl1pPr marL="0" indent="0">
              <a:buNone/>
              <a:defRPr sz="1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a:t>Click to edit Master text styles</a:t>
            </a:r>
          </a:p>
        </p:txBody>
      </p:sp>
      <p:sp>
        <p:nvSpPr>
          <p:cNvPr id="8" name="Text Placeholder 13">
            <a:extLst>
              <a:ext uri="{FF2B5EF4-FFF2-40B4-BE49-F238E27FC236}">
                <a16:creationId xmlns:a16="http://schemas.microsoft.com/office/drawing/2014/main" id="{555CCE80-390D-B5FE-F5BB-05AACE0E1435}"/>
              </a:ext>
            </a:extLst>
          </p:cNvPr>
          <p:cNvSpPr>
            <a:spLocks noGrp="1"/>
          </p:cNvSpPr>
          <p:nvPr>
            <p:ph type="body" sz="quarter" idx="11"/>
          </p:nvPr>
        </p:nvSpPr>
        <p:spPr>
          <a:xfrm>
            <a:off x="4094163" y="2429668"/>
            <a:ext cx="7661274" cy="3802167"/>
          </a:xfrm>
        </p:spPr>
        <p:txBody>
          <a:bodyPr/>
          <a:lstStyle>
            <a:lvl1pPr marL="0" indent="0">
              <a:buNone/>
              <a:defRPr sz="1800">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a:t>Click to edit Master text styles</a:t>
            </a:r>
          </a:p>
        </p:txBody>
      </p:sp>
      <p:pic>
        <p:nvPicPr>
          <p:cNvPr id="5" name="Graphic 4">
            <a:extLst>
              <a:ext uri="{FF2B5EF4-FFF2-40B4-BE49-F238E27FC236}">
                <a16:creationId xmlns:a16="http://schemas.microsoft.com/office/drawing/2014/main" id="{F5511449-1391-DD85-CF2D-05EDFC2D2AA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66347" y="6453436"/>
            <a:ext cx="1069347" cy="276589"/>
          </a:xfrm>
          <a:prstGeom prst="rect">
            <a:avLst/>
          </a:prstGeom>
        </p:spPr>
      </p:pic>
    </p:spTree>
    <p:extLst>
      <p:ext uri="{BB962C8B-B14F-4D97-AF65-F5344CB8AC3E}">
        <p14:creationId xmlns:p14="http://schemas.microsoft.com/office/powerpoint/2010/main" val="4233647541"/>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Side Header – Teal">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B9CA754-611B-E49A-1AC5-E4AD770FD6F3}"/>
              </a:ext>
            </a:extLst>
          </p:cNvPr>
          <p:cNvSpPr/>
          <p:nvPr userDrawn="1"/>
        </p:nvSpPr>
        <p:spPr>
          <a:xfrm>
            <a:off x="0" y="0"/>
            <a:ext cx="3729038" cy="6858000"/>
          </a:xfrm>
          <a:prstGeom prst="rect">
            <a:avLst/>
          </a:prstGeom>
          <a:solidFill>
            <a:srgbClr val="33A3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4B8C082C-F282-C4A1-D6A5-410A762E5633}"/>
              </a:ext>
            </a:extLst>
          </p:cNvPr>
          <p:cNvSpPr>
            <a:spLocks noGrp="1"/>
          </p:cNvSpPr>
          <p:nvPr>
            <p:ph type="title"/>
          </p:nvPr>
        </p:nvSpPr>
        <p:spPr>
          <a:xfrm>
            <a:off x="437323" y="700087"/>
            <a:ext cx="2648778" cy="914401"/>
          </a:xfrm>
        </p:spPr>
        <p:txBody>
          <a:bodyPr anchor="t" anchorCtr="0">
            <a:normAutofit/>
          </a:bodyPr>
          <a:lstStyle>
            <a:lvl1pPr>
              <a:defRPr sz="2800">
                <a:solidFill>
                  <a:schemeClr val="bg1"/>
                </a:solidFill>
              </a:defRPr>
            </a:lvl1pPr>
          </a:lstStyle>
          <a:p>
            <a:r>
              <a:rPr lang="en-GB"/>
              <a:t>Click to edit Master title style</a:t>
            </a:r>
          </a:p>
        </p:txBody>
      </p:sp>
      <p:sp>
        <p:nvSpPr>
          <p:cNvPr id="6" name="Rectangle 5">
            <a:extLst>
              <a:ext uri="{FF2B5EF4-FFF2-40B4-BE49-F238E27FC236}">
                <a16:creationId xmlns:a16="http://schemas.microsoft.com/office/drawing/2014/main" id="{65A87C4F-C810-30A0-541E-A7C954B33A26}"/>
              </a:ext>
            </a:extLst>
          </p:cNvPr>
          <p:cNvSpPr/>
          <p:nvPr userDrawn="1"/>
        </p:nvSpPr>
        <p:spPr>
          <a:xfrm>
            <a:off x="3729038" y="5529262"/>
            <a:ext cx="337309" cy="132873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13">
            <a:extLst>
              <a:ext uri="{FF2B5EF4-FFF2-40B4-BE49-F238E27FC236}">
                <a16:creationId xmlns:a16="http://schemas.microsoft.com/office/drawing/2014/main" id="{FE65A941-DAE1-859D-30AB-1BC42B6A512F}"/>
              </a:ext>
            </a:extLst>
          </p:cNvPr>
          <p:cNvSpPr>
            <a:spLocks noGrp="1"/>
          </p:cNvSpPr>
          <p:nvPr>
            <p:ph type="body" sz="quarter" idx="10"/>
          </p:nvPr>
        </p:nvSpPr>
        <p:spPr>
          <a:xfrm>
            <a:off x="436563" y="2429669"/>
            <a:ext cx="2882900" cy="3802166"/>
          </a:xfrm>
        </p:spPr>
        <p:txBody>
          <a:bodyPr/>
          <a:lstStyle>
            <a:lvl1pPr marL="0" indent="0">
              <a:buNone/>
              <a:defRPr sz="1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a:t>Click to edit Master text styles</a:t>
            </a:r>
          </a:p>
        </p:txBody>
      </p:sp>
      <p:sp>
        <p:nvSpPr>
          <p:cNvPr id="8" name="Text Placeholder 13">
            <a:extLst>
              <a:ext uri="{FF2B5EF4-FFF2-40B4-BE49-F238E27FC236}">
                <a16:creationId xmlns:a16="http://schemas.microsoft.com/office/drawing/2014/main" id="{9B9EE1F1-AA5C-A6A7-185B-EC6FD9FA74A0}"/>
              </a:ext>
            </a:extLst>
          </p:cNvPr>
          <p:cNvSpPr>
            <a:spLocks noGrp="1"/>
          </p:cNvSpPr>
          <p:nvPr>
            <p:ph type="body" sz="quarter" idx="11"/>
          </p:nvPr>
        </p:nvSpPr>
        <p:spPr>
          <a:xfrm>
            <a:off x="4094163" y="2429668"/>
            <a:ext cx="7661274" cy="3802167"/>
          </a:xfrm>
        </p:spPr>
        <p:txBody>
          <a:bodyPr/>
          <a:lstStyle>
            <a:lvl1pPr marL="0" indent="0">
              <a:buNone/>
              <a:defRPr sz="1800">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a:t>Click to edit Master text styles</a:t>
            </a:r>
          </a:p>
        </p:txBody>
      </p:sp>
      <p:pic>
        <p:nvPicPr>
          <p:cNvPr id="5" name="Graphic 4">
            <a:extLst>
              <a:ext uri="{FF2B5EF4-FFF2-40B4-BE49-F238E27FC236}">
                <a16:creationId xmlns:a16="http://schemas.microsoft.com/office/drawing/2014/main" id="{EB759C89-B703-BB24-3E1F-12693F10798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66347" y="6453436"/>
            <a:ext cx="1069347" cy="276589"/>
          </a:xfrm>
          <a:prstGeom prst="rect">
            <a:avLst/>
          </a:prstGeom>
        </p:spPr>
      </p:pic>
    </p:spTree>
    <p:extLst>
      <p:ext uri="{BB962C8B-B14F-4D97-AF65-F5344CB8AC3E}">
        <p14:creationId xmlns:p14="http://schemas.microsoft.com/office/powerpoint/2010/main" val="4008475862"/>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Side Header – Purp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B9CA754-611B-E49A-1AC5-E4AD770FD6F3}"/>
              </a:ext>
            </a:extLst>
          </p:cNvPr>
          <p:cNvSpPr/>
          <p:nvPr userDrawn="1"/>
        </p:nvSpPr>
        <p:spPr>
          <a:xfrm>
            <a:off x="0" y="0"/>
            <a:ext cx="3729038" cy="6858000"/>
          </a:xfrm>
          <a:prstGeom prst="rect">
            <a:avLst/>
          </a:prstGeom>
          <a:solidFill>
            <a:srgbClr val="8F3E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4B8C082C-F282-C4A1-D6A5-410A762E5633}"/>
              </a:ext>
            </a:extLst>
          </p:cNvPr>
          <p:cNvSpPr>
            <a:spLocks noGrp="1"/>
          </p:cNvSpPr>
          <p:nvPr>
            <p:ph type="title"/>
          </p:nvPr>
        </p:nvSpPr>
        <p:spPr>
          <a:xfrm>
            <a:off x="437323" y="700087"/>
            <a:ext cx="2648778" cy="914401"/>
          </a:xfrm>
        </p:spPr>
        <p:txBody>
          <a:bodyPr anchor="t" anchorCtr="0">
            <a:normAutofit/>
          </a:bodyPr>
          <a:lstStyle>
            <a:lvl1pPr>
              <a:defRPr sz="2800">
                <a:solidFill>
                  <a:schemeClr val="bg1"/>
                </a:solidFill>
              </a:defRPr>
            </a:lvl1pPr>
          </a:lstStyle>
          <a:p>
            <a:r>
              <a:rPr lang="en-GB"/>
              <a:t>Click to edit Master title style</a:t>
            </a:r>
          </a:p>
        </p:txBody>
      </p:sp>
      <p:sp>
        <p:nvSpPr>
          <p:cNvPr id="6" name="Rectangle 5">
            <a:extLst>
              <a:ext uri="{FF2B5EF4-FFF2-40B4-BE49-F238E27FC236}">
                <a16:creationId xmlns:a16="http://schemas.microsoft.com/office/drawing/2014/main" id="{65A87C4F-C810-30A0-541E-A7C954B33A26}"/>
              </a:ext>
            </a:extLst>
          </p:cNvPr>
          <p:cNvSpPr/>
          <p:nvPr userDrawn="1"/>
        </p:nvSpPr>
        <p:spPr>
          <a:xfrm>
            <a:off x="3729038" y="5529262"/>
            <a:ext cx="337309" cy="132873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13">
            <a:extLst>
              <a:ext uri="{FF2B5EF4-FFF2-40B4-BE49-F238E27FC236}">
                <a16:creationId xmlns:a16="http://schemas.microsoft.com/office/drawing/2014/main" id="{838F7C98-6BE4-56EA-EBFB-8EFA857AC7AF}"/>
              </a:ext>
            </a:extLst>
          </p:cNvPr>
          <p:cNvSpPr>
            <a:spLocks noGrp="1"/>
          </p:cNvSpPr>
          <p:nvPr>
            <p:ph type="body" sz="quarter" idx="10"/>
          </p:nvPr>
        </p:nvSpPr>
        <p:spPr>
          <a:xfrm>
            <a:off x="436563" y="2429669"/>
            <a:ext cx="2882900" cy="3802166"/>
          </a:xfrm>
        </p:spPr>
        <p:txBody>
          <a:bodyPr/>
          <a:lstStyle>
            <a:lvl1pPr marL="0" indent="0">
              <a:buNone/>
              <a:defRPr sz="1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a:t>Click to edit Master text styles</a:t>
            </a:r>
          </a:p>
        </p:txBody>
      </p:sp>
      <p:sp>
        <p:nvSpPr>
          <p:cNvPr id="8" name="Text Placeholder 13">
            <a:extLst>
              <a:ext uri="{FF2B5EF4-FFF2-40B4-BE49-F238E27FC236}">
                <a16:creationId xmlns:a16="http://schemas.microsoft.com/office/drawing/2014/main" id="{44F84C44-08AB-B390-6F01-09AB03A4D172}"/>
              </a:ext>
            </a:extLst>
          </p:cNvPr>
          <p:cNvSpPr>
            <a:spLocks noGrp="1"/>
          </p:cNvSpPr>
          <p:nvPr>
            <p:ph type="body" sz="quarter" idx="11"/>
          </p:nvPr>
        </p:nvSpPr>
        <p:spPr>
          <a:xfrm>
            <a:off x="4094163" y="2429668"/>
            <a:ext cx="7661274" cy="3802167"/>
          </a:xfrm>
        </p:spPr>
        <p:txBody>
          <a:bodyPr/>
          <a:lstStyle>
            <a:lvl1pPr marL="0" indent="0">
              <a:buNone/>
              <a:defRPr sz="1800">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a:t>Click to edit Master text styles</a:t>
            </a:r>
          </a:p>
        </p:txBody>
      </p:sp>
      <p:pic>
        <p:nvPicPr>
          <p:cNvPr id="5" name="Graphic 4">
            <a:extLst>
              <a:ext uri="{FF2B5EF4-FFF2-40B4-BE49-F238E27FC236}">
                <a16:creationId xmlns:a16="http://schemas.microsoft.com/office/drawing/2014/main" id="{D4B3A58B-F929-7881-94DB-2864F07BBD1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66347" y="6453436"/>
            <a:ext cx="1069347" cy="276589"/>
          </a:xfrm>
          <a:prstGeom prst="rect">
            <a:avLst/>
          </a:prstGeom>
        </p:spPr>
      </p:pic>
    </p:spTree>
    <p:extLst>
      <p:ext uri="{BB962C8B-B14F-4D97-AF65-F5344CB8AC3E}">
        <p14:creationId xmlns:p14="http://schemas.microsoft.com/office/powerpoint/2010/main" val="3227119176"/>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Side Header – Orang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B9CA754-611B-E49A-1AC5-E4AD770FD6F3}"/>
              </a:ext>
            </a:extLst>
          </p:cNvPr>
          <p:cNvSpPr/>
          <p:nvPr userDrawn="1"/>
        </p:nvSpPr>
        <p:spPr>
          <a:xfrm>
            <a:off x="0" y="0"/>
            <a:ext cx="3729038" cy="6858000"/>
          </a:xfrm>
          <a:prstGeom prst="rect">
            <a:avLst/>
          </a:prstGeom>
          <a:solidFill>
            <a:srgbClr val="F25C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4B8C082C-F282-C4A1-D6A5-410A762E5633}"/>
              </a:ext>
            </a:extLst>
          </p:cNvPr>
          <p:cNvSpPr>
            <a:spLocks noGrp="1"/>
          </p:cNvSpPr>
          <p:nvPr>
            <p:ph type="title"/>
          </p:nvPr>
        </p:nvSpPr>
        <p:spPr>
          <a:xfrm>
            <a:off x="437323" y="700087"/>
            <a:ext cx="2648778" cy="914401"/>
          </a:xfrm>
        </p:spPr>
        <p:txBody>
          <a:bodyPr anchor="t" anchorCtr="0">
            <a:normAutofit/>
          </a:bodyPr>
          <a:lstStyle>
            <a:lvl1pPr>
              <a:defRPr sz="2800">
                <a:solidFill>
                  <a:schemeClr val="bg1"/>
                </a:solidFill>
              </a:defRPr>
            </a:lvl1pPr>
          </a:lstStyle>
          <a:p>
            <a:r>
              <a:rPr lang="en-GB"/>
              <a:t>Click to edit Master title style</a:t>
            </a:r>
          </a:p>
        </p:txBody>
      </p:sp>
      <p:sp>
        <p:nvSpPr>
          <p:cNvPr id="6" name="Rectangle 5">
            <a:extLst>
              <a:ext uri="{FF2B5EF4-FFF2-40B4-BE49-F238E27FC236}">
                <a16:creationId xmlns:a16="http://schemas.microsoft.com/office/drawing/2014/main" id="{65A87C4F-C810-30A0-541E-A7C954B33A26}"/>
              </a:ext>
            </a:extLst>
          </p:cNvPr>
          <p:cNvSpPr/>
          <p:nvPr userDrawn="1"/>
        </p:nvSpPr>
        <p:spPr>
          <a:xfrm>
            <a:off x="3729038" y="5529262"/>
            <a:ext cx="337309" cy="132873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13">
            <a:extLst>
              <a:ext uri="{FF2B5EF4-FFF2-40B4-BE49-F238E27FC236}">
                <a16:creationId xmlns:a16="http://schemas.microsoft.com/office/drawing/2014/main" id="{ACA1FD6D-10E9-9270-E962-794BE44D412D}"/>
              </a:ext>
            </a:extLst>
          </p:cNvPr>
          <p:cNvSpPr>
            <a:spLocks noGrp="1"/>
          </p:cNvSpPr>
          <p:nvPr>
            <p:ph type="body" sz="quarter" idx="10"/>
          </p:nvPr>
        </p:nvSpPr>
        <p:spPr>
          <a:xfrm>
            <a:off x="436563" y="2429669"/>
            <a:ext cx="2882900" cy="3802166"/>
          </a:xfrm>
        </p:spPr>
        <p:txBody>
          <a:bodyPr/>
          <a:lstStyle>
            <a:lvl1pPr marL="0" indent="0">
              <a:buNone/>
              <a:defRPr sz="1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a:t>Click to edit Master text styles</a:t>
            </a:r>
          </a:p>
        </p:txBody>
      </p:sp>
      <p:sp>
        <p:nvSpPr>
          <p:cNvPr id="8" name="Text Placeholder 13">
            <a:extLst>
              <a:ext uri="{FF2B5EF4-FFF2-40B4-BE49-F238E27FC236}">
                <a16:creationId xmlns:a16="http://schemas.microsoft.com/office/drawing/2014/main" id="{A063C6A0-7CF0-952C-6860-50426937F0AA}"/>
              </a:ext>
            </a:extLst>
          </p:cNvPr>
          <p:cNvSpPr>
            <a:spLocks noGrp="1"/>
          </p:cNvSpPr>
          <p:nvPr>
            <p:ph type="body" sz="quarter" idx="11"/>
          </p:nvPr>
        </p:nvSpPr>
        <p:spPr>
          <a:xfrm>
            <a:off x="4094163" y="2429668"/>
            <a:ext cx="7661274" cy="3802167"/>
          </a:xfrm>
        </p:spPr>
        <p:txBody>
          <a:bodyPr/>
          <a:lstStyle>
            <a:lvl1pPr marL="0" indent="0">
              <a:buNone/>
              <a:defRPr sz="1800">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a:t>Click to edit Master text styles</a:t>
            </a:r>
          </a:p>
        </p:txBody>
      </p:sp>
      <p:pic>
        <p:nvPicPr>
          <p:cNvPr id="5" name="Graphic 4">
            <a:extLst>
              <a:ext uri="{FF2B5EF4-FFF2-40B4-BE49-F238E27FC236}">
                <a16:creationId xmlns:a16="http://schemas.microsoft.com/office/drawing/2014/main" id="{BE086775-3E87-83A8-CF54-87888B7F767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66347" y="6453436"/>
            <a:ext cx="1069347" cy="276589"/>
          </a:xfrm>
          <a:prstGeom prst="rect">
            <a:avLst/>
          </a:prstGeom>
        </p:spPr>
      </p:pic>
    </p:spTree>
    <p:extLst>
      <p:ext uri="{BB962C8B-B14F-4D97-AF65-F5344CB8AC3E}">
        <p14:creationId xmlns:p14="http://schemas.microsoft.com/office/powerpoint/2010/main" val="1665405145"/>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Side Header –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B9CA754-611B-E49A-1AC5-E4AD770FD6F3}"/>
              </a:ext>
            </a:extLst>
          </p:cNvPr>
          <p:cNvSpPr/>
          <p:nvPr userDrawn="1"/>
        </p:nvSpPr>
        <p:spPr>
          <a:xfrm>
            <a:off x="0" y="0"/>
            <a:ext cx="3729038" cy="6858000"/>
          </a:xfrm>
          <a:prstGeom prst="rect">
            <a:avLst/>
          </a:prstGeom>
          <a:solidFill>
            <a:srgbClr val="0047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4B8C082C-F282-C4A1-D6A5-410A762E5633}"/>
              </a:ext>
            </a:extLst>
          </p:cNvPr>
          <p:cNvSpPr>
            <a:spLocks noGrp="1"/>
          </p:cNvSpPr>
          <p:nvPr>
            <p:ph type="title"/>
          </p:nvPr>
        </p:nvSpPr>
        <p:spPr>
          <a:xfrm>
            <a:off x="437323" y="700087"/>
            <a:ext cx="2648778" cy="914401"/>
          </a:xfrm>
        </p:spPr>
        <p:txBody>
          <a:bodyPr anchor="t" anchorCtr="0">
            <a:normAutofit/>
          </a:bodyPr>
          <a:lstStyle>
            <a:lvl1pPr>
              <a:defRPr sz="2800">
                <a:solidFill>
                  <a:schemeClr val="bg1"/>
                </a:solidFill>
              </a:defRPr>
            </a:lvl1pPr>
          </a:lstStyle>
          <a:p>
            <a:r>
              <a:rPr lang="en-GB"/>
              <a:t>Click to edit Master title style</a:t>
            </a:r>
          </a:p>
        </p:txBody>
      </p:sp>
      <p:sp>
        <p:nvSpPr>
          <p:cNvPr id="6" name="Rectangle 5">
            <a:extLst>
              <a:ext uri="{FF2B5EF4-FFF2-40B4-BE49-F238E27FC236}">
                <a16:creationId xmlns:a16="http://schemas.microsoft.com/office/drawing/2014/main" id="{65A87C4F-C810-30A0-541E-A7C954B33A26}"/>
              </a:ext>
            </a:extLst>
          </p:cNvPr>
          <p:cNvSpPr/>
          <p:nvPr userDrawn="1"/>
        </p:nvSpPr>
        <p:spPr>
          <a:xfrm>
            <a:off x="3729038" y="5529262"/>
            <a:ext cx="337309" cy="132873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13">
            <a:extLst>
              <a:ext uri="{FF2B5EF4-FFF2-40B4-BE49-F238E27FC236}">
                <a16:creationId xmlns:a16="http://schemas.microsoft.com/office/drawing/2014/main" id="{04A84985-09A3-4A9A-E3E9-AFC85FE1CE3F}"/>
              </a:ext>
            </a:extLst>
          </p:cNvPr>
          <p:cNvSpPr>
            <a:spLocks noGrp="1"/>
          </p:cNvSpPr>
          <p:nvPr>
            <p:ph type="body" sz="quarter" idx="10"/>
          </p:nvPr>
        </p:nvSpPr>
        <p:spPr>
          <a:xfrm>
            <a:off x="436563" y="2429669"/>
            <a:ext cx="2882900" cy="3802166"/>
          </a:xfrm>
        </p:spPr>
        <p:txBody>
          <a:bodyPr/>
          <a:lstStyle>
            <a:lvl1pPr marL="0" indent="0">
              <a:buNone/>
              <a:defRPr sz="1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a:t>Click to edit Master text styles</a:t>
            </a:r>
          </a:p>
        </p:txBody>
      </p:sp>
      <p:sp>
        <p:nvSpPr>
          <p:cNvPr id="8" name="Text Placeholder 13">
            <a:extLst>
              <a:ext uri="{FF2B5EF4-FFF2-40B4-BE49-F238E27FC236}">
                <a16:creationId xmlns:a16="http://schemas.microsoft.com/office/drawing/2014/main" id="{6743074D-20B6-E8A8-73F4-53D5B054F028}"/>
              </a:ext>
            </a:extLst>
          </p:cNvPr>
          <p:cNvSpPr>
            <a:spLocks noGrp="1"/>
          </p:cNvSpPr>
          <p:nvPr>
            <p:ph type="body" sz="quarter" idx="11"/>
          </p:nvPr>
        </p:nvSpPr>
        <p:spPr>
          <a:xfrm>
            <a:off x="4094163" y="2429668"/>
            <a:ext cx="7661274" cy="3802167"/>
          </a:xfrm>
        </p:spPr>
        <p:txBody>
          <a:bodyPr/>
          <a:lstStyle>
            <a:lvl1pPr marL="0" indent="0">
              <a:buNone/>
              <a:defRPr sz="1800">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a:t>Click to edit Master text styles</a:t>
            </a:r>
          </a:p>
        </p:txBody>
      </p:sp>
      <p:pic>
        <p:nvPicPr>
          <p:cNvPr id="5" name="Graphic 4">
            <a:extLst>
              <a:ext uri="{FF2B5EF4-FFF2-40B4-BE49-F238E27FC236}">
                <a16:creationId xmlns:a16="http://schemas.microsoft.com/office/drawing/2014/main" id="{94A43AAF-FCA3-4AEA-5F07-7D2A88EE41D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66347" y="6453436"/>
            <a:ext cx="1069347" cy="276589"/>
          </a:xfrm>
          <a:prstGeom prst="rect">
            <a:avLst/>
          </a:prstGeom>
        </p:spPr>
      </p:pic>
    </p:spTree>
    <p:extLst>
      <p:ext uri="{BB962C8B-B14F-4D97-AF65-F5344CB8AC3E}">
        <p14:creationId xmlns:p14="http://schemas.microsoft.com/office/powerpoint/2010/main" val="3713099654"/>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Side Header – Gree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B9CA754-611B-E49A-1AC5-E4AD770FD6F3}"/>
              </a:ext>
            </a:extLst>
          </p:cNvPr>
          <p:cNvSpPr/>
          <p:nvPr userDrawn="1"/>
        </p:nvSpPr>
        <p:spPr>
          <a:xfrm>
            <a:off x="0" y="0"/>
            <a:ext cx="3729038" cy="6858000"/>
          </a:xfrm>
          <a:prstGeom prst="rect">
            <a:avLst/>
          </a:prstGeom>
          <a:solidFill>
            <a:srgbClr val="0058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4B8C082C-F282-C4A1-D6A5-410A762E5633}"/>
              </a:ext>
            </a:extLst>
          </p:cNvPr>
          <p:cNvSpPr>
            <a:spLocks noGrp="1"/>
          </p:cNvSpPr>
          <p:nvPr>
            <p:ph type="title"/>
          </p:nvPr>
        </p:nvSpPr>
        <p:spPr>
          <a:xfrm>
            <a:off x="437323" y="700087"/>
            <a:ext cx="2648778" cy="914401"/>
          </a:xfrm>
        </p:spPr>
        <p:txBody>
          <a:bodyPr anchor="t" anchorCtr="0">
            <a:normAutofit/>
          </a:bodyPr>
          <a:lstStyle>
            <a:lvl1pPr>
              <a:defRPr sz="2800">
                <a:solidFill>
                  <a:schemeClr val="bg1"/>
                </a:solidFill>
              </a:defRPr>
            </a:lvl1pPr>
          </a:lstStyle>
          <a:p>
            <a:r>
              <a:rPr lang="en-GB"/>
              <a:t>Click to edit Master title style</a:t>
            </a:r>
          </a:p>
        </p:txBody>
      </p:sp>
      <p:sp>
        <p:nvSpPr>
          <p:cNvPr id="4" name="Text Placeholder 13">
            <a:extLst>
              <a:ext uri="{FF2B5EF4-FFF2-40B4-BE49-F238E27FC236}">
                <a16:creationId xmlns:a16="http://schemas.microsoft.com/office/drawing/2014/main" id="{1A552508-023F-D53B-44CB-912225720AEF}"/>
              </a:ext>
            </a:extLst>
          </p:cNvPr>
          <p:cNvSpPr>
            <a:spLocks noGrp="1"/>
          </p:cNvSpPr>
          <p:nvPr>
            <p:ph type="body" sz="quarter" idx="10"/>
          </p:nvPr>
        </p:nvSpPr>
        <p:spPr>
          <a:xfrm>
            <a:off x="436563" y="2429669"/>
            <a:ext cx="2882900" cy="3802166"/>
          </a:xfrm>
        </p:spPr>
        <p:txBody>
          <a:bodyPr/>
          <a:lstStyle>
            <a:lvl1pPr marL="0" indent="0">
              <a:buNone/>
              <a:defRPr sz="1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a:t>Click to edit Master text styles</a:t>
            </a:r>
          </a:p>
        </p:txBody>
      </p:sp>
      <p:sp>
        <p:nvSpPr>
          <p:cNvPr id="8" name="Text Placeholder 13">
            <a:extLst>
              <a:ext uri="{FF2B5EF4-FFF2-40B4-BE49-F238E27FC236}">
                <a16:creationId xmlns:a16="http://schemas.microsoft.com/office/drawing/2014/main" id="{B9C2AB00-DEA4-95E7-1C1A-771BA15A25DE}"/>
              </a:ext>
            </a:extLst>
          </p:cNvPr>
          <p:cNvSpPr>
            <a:spLocks noGrp="1"/>
          </p:cNvSpPr>
          <p:nvPr>
            <p:ph type="body" sz="quarter" idx="11"/>
          </p:nvPr>
        </p:nvSpPr>
        <p:spPr>
          <a:xfrm>
            <a:off x="4094163" y="2429668"/>
            <a:ext cx="7661274" cy="3802167"/>
          </a:xfrm>
        </p:spPr>
        <p:txBody>
          <a:bodyPr/>
          <a:lstStyle>
            <a:lvl1pPr marL="0" indent="0">
              <a:buNone/>
              <a:defRPr sz="1800">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a:t>Click to edit Master text styles</a:t>
            </a:r>
          </a:p>
        </p:txBody>
      </p:sp>
      <p:pic>
        <p:nvPicPr>
          <p:cNvPr id="5" name="Graphic 4">
            <a:extLst>
              <a:ext uri="{FF2B5EF4-FFF2-40B4-BE49-F238E27FC236}">
                <a16:creationId xmlns:a16="http://schemas.microsoft.com/office/drawing/2014/main" id="{125E066A-9D74-9520-FA94-F4FCC6BC3EE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66347" y="6453436"/>
            <a:ext cx="1069347" cy="276589"/>
          </a:xfrm>
          <a:prstGeom prst="rect">
            <a:avLst/>
          </a:prstGeom>
        </p:spPr>
      </p:pic>
    </p:spTree>
    <p:extLst>
      <p:ext uri="{BB962C8B-B14F-4D97-AF65-F5344CB8AC3E}">
        <p14:creationId xmlns:p14="http://schemas.microsoft.com/office/powerpoint/2010/main" val="2862614138"/>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9252762"/>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userDrawn="1">
  <p:cSld name="Master 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4146DBC-6489-F93C-DAB8-42820B5A4C7A}"/>
              </a:ext>
            </a:extLst>
          </p:cNvPr>
          <p:cNvSpPr/>
          <p:nvPr userDrawn="1"/>
        </p:nvSpPr>
        <p:spPr>
          <a:xfrm>
            <a:off x="0" y="2486179"/>
            <a:ext cx="12192000" cy="3432483"/>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31F20"/>
              </a:solidFill>
            </a:endParaRPr>
          </a:p>
        </p:txBody>
      </p:sp>
      <p:pic>
        <p:nvPicPr>
          <p:cNvPr id="13" name="Picture 12" descr="A black and white logo&#10;&#10;Description automatically generated">
            <a:extLst>
              <a:ext uri="{FF2B5EF4-FFF2-40B4-BE49-F238E27FC236}">
                <a16:creationId xmlns:a16="http://schemas.microsoft.com/office/drawing/2014/main" id="{74C90F22-0A49-2372-FB93-E46F2D52E8D9}"/>
              </a:ext>
            </a:extLst>
          </p:cNvPr>
          <p:cNvPicPr>
            <a:picLocks noChangeAspect="1"/>
          </p:cNvPicPr>
          <p:nvPr userDrawn="1"/>
        </p:nvPicPr>
        <p:blipFill>
          <a:blip r:embed="rId2"/>
          <a:stretch>
            <a:fillRect/>
          </a:stretch>
        </p:blipFill>
        <p:spPr>
          <a:xfrm>
            <a:off x="498764" y="473331"/>
            <a:ext cx="3435927" cy="932013"/>
          </a:xfrm>
          <a:prstGeom prst="rect">
            <a:avLst/>
          </a:prstGeom>
        </p:spPr>
      </p:pic>
      <p:sp>
        <p:nvSpPr>
          <p:cNvPr id="15" name="Title 1">
            <a:extLst>
              <a:ext uri="{FF2B5EF4-FFF2-40B4-BE49-F238E27FC236}">
                <a16:creationId xmlns:a16="http://schemas.microsoft.com/office/drawing/2014/main" id="{53808703-0BCE-7183-6470-AA2644D50A04}"/>
              </a:ext>
            </a:extLst>
          </p:cNvPr>
          <p:cNvSpPr>
            <a:spLocks noGrp="1"/>
          </p:cNvSpPr>
          <p:nvPr>
            <p:ph type="ctrTitle"/>
          </p:nvPr>
        </p:nvSpPr>
        <p:spPr>
          <a:xfrm>
            <a:off x="665019" y="2778826"/>
            <a:ext cx="8679082" cy="1997540"/>
          </a:xfrm>
          <a:prstGeom prst="rect">
            <a:avLst/>
          </a:prstGeom>
        </p:spPr>
        <p:txBody>
          <a:bodyPr anchor="b"/>
          <a:lstStyle>
            <a:lvl1pPr algn="l">
              <a:lnSpc>
                <a:spcPts val="3900"/>
              </a:lnSpc>
              <a:defRPr sz="4000" b="0" i="0">
                <a:solidFill>
                  <a:schemeClr val="bg1"/>
                </a:solidFill>
                <a:latin typeface="Aptos SemiBold" panose="020B0004020202020204" pitchFamily="34" charset="0"/>
              </a:defRPr>
            </a:lvl1pPr>
          </a:lstStyle>
          <a:p>
            <a:r>
              <a:rPr lang="en-US"/>
              <a:t>Click to edit Master title style</a:t>
            </a:r>
          </a:p>
        </p:txBody>
      </p:sp>
      <p:pic>
        <p:nvPicPr>
          <p:cNvPr id="5" name="Picture 4" descr="A black and grey square&#10;&#10;Description automatically generated">
            <a:extLst>
              <a:ext uri="{FF2B5EF4-FFF2-40B4-BE49-F238E27FC236}">
                <a16:creationId xmlns:a16="http://schemas.microsoft.com/office/drawing/2014/main" id="{1A85B2A7-6344-5FDD-BC90-99BF16392B5D}"/>
              </a:ext>
            </a:extLst>
          </p:cNvPr>
          <p:cNvPicPr>
            <a:picLocks noChangeAspect="1"/>
          </p:cNvPicPr>
          <p:nvPr userDrawn="1"/>
        </p:nvPicPr>
        <p:blipFill>
          <a:blip r:embed="rId3"/>
          <a:stretch>
            <a:fillRect/>
          </a:stretch>
        </p:blipFill>
        <p:spPr>
          <a:xfrm>
            <a:off x="6277369" y="-2026"/>
            <a:ext cx="5920688" cy="5920688"/>
          </a:xfrm>
          <a:prstGeom prst="rect">
            <a:avLst/>
          </a:prstGeom>
        </p:spPr>
      </p:pic>
      <p:pic>
        <p:nvPicPr>
          <p:cNvPr id="6" name="Picture 5">
            <a:extLst>
              <a:ext uri="{FF2B5EF4-FFF2-40B4-BE49-F238E27FC236}">
                <a16:creationId xmlns:a16="http://schemas.microsoft.com/office/drawing/2014/main" id="{419F1AE3-B7ED-CA4C-210B-D91BC8B0FABB}"/>
              </a:ext>
            </a:extLst>
          </p:cNvPr>
          <p:cNvPicPr>
            <a:picLocks noChangeAspect="1"/>
          </p:cNvPicPr>
          <p:nvPr userDrawn="1"/>
        </p:nvPicPr>
        <p:blipFill>
          <a:blip r:embed="rId4"/>
          <a:stretch>
            <a:fillRect/>
          </a:stretch>
        </p:blipFill>
        <p:spPr>
          <a:xfrm>
            <a:off x="550719" y="5973492"/>
            <a:ext cx="10931259" cy="858130"/>
          </a:xfrm>
          <a:prstGeom prst="rect">
            <a:avLst/>
          </a:prstGeom>
        </p:spPr>
      </p:pic>
      <p:sp>
        <p:nvSpPr>
          <p:cNvPr id="4" name="Content Placeholder 2">
            <a:extLst>
              <a:ext uri="{FF2B5EF4-FFF2-40B4-BE49-F238E27FC236}">
                <a16:creationId xmlns:a16="http://schemas.microsoft.com/office/drawing/2014/main" id="{C1B3F0D4-EA08-A9E7-4EF2-A055966B6DDF}"/>
              </a:ext>
            </a:extLst>
          </p:cNvPr>
          <p:cNvSpPr>
            <a:spLocks noGrp="1"/>
          </p:cNvSpPr>
          <p:nvPr>
            <p:ph idx="1"/>
          </p:nvPr>
        </p:nvSpPr>
        <p:spPr>
          <a:xfrm>
            <a:off x="656832" y="4971288"/>
            <a:ext cx="8687269" cy="704684"/>
          </a:xfrm>
          <a:prstGeom prst="rect">
            <a:avLst/>
          </a:prstGeom>
        </p:spPr>
        <p:txBody>
          <a:bodyPr/>
          <a:lstStyle>
            <a:lvl1pPr marL="0" indent="0">
              <a:buFontTx/>
              <a:buNone/>
              <a:defRPr sz="2400" b="0" i="0">
                <a:solidFill>
                  <a:schemeClr val="bg1"/>
                </a:solidFill>
                <a:latin typeface="Aptos" panose="020B0004020202020204" pitchFamily="34" charset="0"/>
              </a:defRPr>
            </a:lvl1pPr>
            <a:lvl2pPr>
              <a:defRPr b="0" i="0">
                <a:solidFill>
                  <a:schemeClr val="bg1"/>
                </a:solidFill>
                <a:latin typeface="Aptos" panose="020B0004020202020204" pitchFamily="34" charset="0"/>
              </a:defRPr>
            </a:lvl2pPr>
            <a:lvl3pPr>
              <a:defRPr b="0" i="0">
                <a:solidFill>
                  <a:schemeClr val="bg1"/>
                </a:solidFill>
                <a:latin typeface="Aptos" panose="020B0004020202020204" pitchFamily="34" charset="0"/>
              </a:defRPr>
            </a:lvl3pPr>
            <a:lvl4pPr>
              <a:defRPr b="0" i="0">
                <a:solidFill>
                  <a:schemeClr val="bg1"/>
                </a:solidFill>
                <a:latin typeface="Aptos" panose="020B0004020202020204" pitchFamily="34" charset="0"/>
              </a:defRPr>
            </a:lvl4pPr>
            <a:lvl5pPr>
              <a:defRPr b="0" i="0">
                <a:solidFill>
                  <a:schemeClr val="bg1"/>
                </a:solidFill>
                <a:latin typeface="Aptos" panose="020B00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2116115527"/>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userDrawn="1">
  <p:cSld name="Master Text Slide whit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4F6B201-E196-2A74-FCD3-0F931BFBD12F}"/>
              </a:ext>
            </a:extLst>
          </p:cNvPr>
          <p:cNvSpPr>
            <a:spLocks noGrp="1"/>
          </p:cNvSpPr>
          <p:nvPr>
            <p:ph type="title"/>
          </p:nvPr>
        </p:nvSpPr>
        <p:spPr>
          <a:xfrm>
            <a:off x="705851" y="1363749"/>
            <a:ext cx="10515600" cy="771920"/>
          </a:xfrm>
          <a:prstGeom prst="rect">
            <a:avLst/>
          </a:prstGeom>
        </p:spPr>
        <p:txBody>
          <a:bodyPr/>
          <a:lstStyle>
            <a:lvl1pPr>
              <a:defRPr sz="4000" b="0" i="0">
                <a:solidFill>
                  <a:schemeClr val="tx1"/>
                </a:solidFill>
                <a:latin typeface="Aptos SemiBold" panose="020B0004020202020204" pitchFamily="34" charset="0"/>
              </a:defRPr>
            </a:lvl1pPr>
          </a:lstStyle>
          <a:p>
            <a:r>
              <a:rPr lang="en-US"/>
              <a:t>Click to edit Master title style</a:t>
            </a:r>
          </a:p>
        </p:txBody>
      </p:sp>
      <p:sp>
        <p:nvSpPr>
          <p:cNvPr id="5" name="Content Placeholder 2">
            <a:extLst>
              <a:ext uri="{FF2B5EF4-FFF2-40B4-BE49-F238E27FC236}">
                <a16:creationId xmlns:a16="http://schemas.microsoft.com/office/drawing/2014/main" id="{74065A87-81BE-42D9-7510-C52FC04D0400}"/>
              </a:ext>
            </a:extLst>
          </p:cNvPr>
          <p:cNvSpPr>
            <a:spLocks noGrp="1"/>
          </p:cNvSpPr>
          <p:nvPr>
            <p:ph idx="1"/>
          </p:nvPr>
        </p:nvSpPr>
        <p:spPr>
          <a:xfrm>
            <a:off x="705851" y="2344380"/>
            <a:ext cx="10515600" cy="4056419"/>
          </a:xfrm>
          <a:prstGeom prst="rect">
            <a:avLst/>
          </a:prstGeom>
        </p:spPr>
        <p:txBody>
          <a:bodyPr/>
          <a:lstStyle>
            <a:lvl1pPr>
              <a:defRPr b="0" i="0">
                <a:solidFill>
                  <a:schemeClr val="tx1"/>
                </a:solidFill>
                <a:latin typeface="Aptos" panose="020B0004020202020204" pitchFamily="34" charset="0"/>
              </a:defRPr>
            </a:lvl1pPr>
            <a:lvl2pPr>
              <a:defRPr b="0" i="0">
                <a:solidFill>
                  <a:schemeClr val="tx1"/>
                </a:solidFill>
                <a:latin typeface="Aptos" panose="020B0004020202020204" pitchFamily="34" charset="0"/>
              </a:defRPr>
            </a:lvl2pPr>
            <a:lvl3pPr>
              <a:defRPr b="0" i="0">
                <a:solidFill>
                  <a:schemeClr val="tx1"/>
                </a:solidFill>
                <a:latin typeface="Aptos" panose="020B0004020202020204" pitchFamily="34" charset="0"/>
              </a:defRPr>
            </a:lvl3pPr>
            <a:lvl4pPr>
              <a:defRPr b="0" i="0">
                <a:solidFill>
                  <a:schemeClr val="tx1"/>
                </a:solidFill>
                <a:latin typeface="Aptos" panose="020B0004020202020204" pitchFamily="34" charset="0"/>
              </a:defRPr>
            </a:lvl4pPr>
            <a:lvl5pPr>
              <a:defRPr b="0" i="0">
                <a:solidFill>
                  <a:schemeClr val="tx1"/>
                </a:solidFill>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A black and white logo&#10;&#10;Description automatically generated">
            <a:extLst>
              <a:ext uri="{FF2B5EF4-FFF2-40B4-BE49-F238E27FC236}">
                <a16:creationId xmlns:a16="http://schemas.microsoft.com/office/drawing/2014/main" id="{74C2A032-C41D-FE8E-3D08-B79DCA16077C}"/>
              </a:ext>
            </a:extLst>
          </p:cNvPr>
          <p:cNvPicPr>
            <a:picLocks noChangeAspect="1"/>
          </p:cNvPicPr>
          <p:nvPr userDrawn="1"/>
        </p:nvPicPr>
        <p:blipFill>
          <a:blip r:embed="rId2"/>
          <a:stretch>
            <a:fillRect/>
          </a:stretch>
        </p:blipFill>
        <p:spPr>
          <a:xfrm>
            <a:off x="500899" y="260967"/>
            <a:ext cx="2372971" cy="643681"/>
          </a:xfrm>
          <a:prstGeom prst="rect">
            <a:avLst/>
          </a:prstGeom>
        </p:spPr>
      </p:pic>
      <p:pic>
        <p:nvPicPr>
          <p:cNvPr id="8" name="Picture 7" descr="A black square with a few squares&#10;&#10;Description automatically generated with medium confidence">
            <a:extLst>
              <a:ext uri="{FF2B5EF4-FFF2-40B4-BE49-F238E27FC236}">
                <a16:creationId xmlns:a16="http://schemas.microsoft.com/office/drawing/2014/main" id="{22E4E45B-5BA1-62F3-AE28-FFE574A2AEE3}"/>
              </a:ext>
            </a:extLst>
          </p:cNvPr>
          <p:cNvPicPr>
            <a:picLocks noChangeAspect="1"/>
          </p:cNvPicPr>
          <p:nvPr userDrawn="1"/>
        </p:nvPicPr>
        <p:blipFill>
          <a:blip r:embed="rId3"/>
          <a:stretch>
            <a:fillRect/>
          </a:stretch>
        </p:blipFill>
        <p:spPr>
          <a:xfrm>
            <a:off x="11211104" y="238734"/>
            <a:ext cx="720166" cy="720166"/>
          </a:xfrm>
          <a:prstGeom prst="rect">
            <a:avLst/>
          </a:prstGeom>
        </p:spPr>
      </p:pic>
    </p:spTree>
    <p:extLst>
      <p:ext uri="{BB962C8B-B14F-4D97-AF65-F5344CB8AC3E}">
        <p14:creationId xmlns:p14="http://schemas.microsoft.com/office/powerpoint/2010/main" val="6013786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3A5F3-A24D-82B3-9FE7-A2F0AD603AB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A21B058-78EB-E4A3-E454-BBEC9302F3F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28A3AC4-5618-3BC1-3C34-7ADD5AFB2A83}"/>
              </a:ext>
            </a:extLst>
          </p:cNvPr>
          <p:cNvSpPr>
            <a:spLocks noGrp="1"/>
          </p:cNvSpPr>
          <p:nvPr>
            <p:ph type="dt" sz="half" idx="10"/>
          </p:nvPr>
        </p:nvSpPr>
        <p:spPr/>
        <p:txBody>
          <a:bodyPr/>
          <a:lstStyle/>
          <a:p>
            <a:fld id="{A080654F-A1C1-4E6A-ACE6-D27257FA771E}" type="datetimeFigureOut">
              <a:rPr lang="en-GB" smtClean="0"/>
              <a:t>14/11/2024</a:t>
            </a:fld>
            <a:endParaRPr lang="en-GB"/>
          </a:p>
        </p:txBody>
      </p:sp>
      <p:sp>
        <p:nvSpPr>
          <p:cNvPr id="5" name="Footer Placeholder 4">
            <a:extLst>
              <a:ext uri="{FF2B5EF4-FFF2-40B4-BE49-F238E27FC236}">
                <a16:creationId xmlns:a16="http://schemas.microsoft.com/office/drawing/2014/main" id="{0421D5BB-80CA-6CCE-9C09-946BA3012FF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806486B-B2B6-98B0-9B18-3A2B3990637B}"/>
              </a:ext>
            </a:extLst>
          </p:cNvPr>
          <p:cNvSpPr>
            <a:spLocks noGrp="1"/>
          </p:cNvSpPr>
          <p:nvPr>
            <p:ph type="sldNum" sz="quarter" idx="12"/>
          </p:nvPr>
        </p:nvSpPr>
        <p:spPr/>
        <p:txBody>
          <a:bodyPr/>
          <a:lstStyle/>
          <a:p>
            <a:fld id="{61320D9B-9981-4D25-86BD-0737FE501E86}" type="slidenum">
              <a:rPr lang="en-GB" smtClean="0"/>
              <a:t>‹#›</a:t>
            </a:fld>
            <a:endParaRPr lang="en-GB"/>
          </a:p>
        </p:txBody>
      </p:sp>
    </p:spTree>
    <p:extLst>
      <p:ext uri="{BB962C8B-B14F-4D97-AF65-F5344CB8AC3E}">
        <p14:creationId xmlns:p14="http://schemas.microsoft.com/office/powerpoint/2010/main" val="2369432308"/>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A5F871B-8BF0-F20C-2771-C9627D09CBD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9554324-5DB2-5F93-BA84-B4335B30FAA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B201693-9E5F-07A9-D0EB-25ED32D06D23}"/>
              </a:ext>
            </a:extLst>
          </p:cNvPr>
          <p:cNvSpPr>
            <a:spLocks noGrp="1"/>
          </p:cNvSpPr>
          <p:nvPr>
            <p:ph type="dt" sz="half" idx="10"/>
          </p:nvPr>
        </p:nvSpPr>
        <p:spPr/>
        <p:txBody>
          <a:bodyPr/>
          <a:lstStyle/>
          <a:p>
            <a:fld id="{A080654F-A1C1-4E6A-ACE6-D27257FA771E}" type="datetimeFigureOut">
              <a:rPr lang="en-GB" smtClean="0"/>
              <a:t>14/11/2024</a:t>
            </a:fld>
            <a:endParaRPr lang="en-GB"/>
          </a:p>
        </p:txBody>
      </p:sp>
      <p:sp>
        <p:nvSpPr>
          <p:cNvPr id="5" name="Footer Placeholder 4">
            <a:extLst>
              <a:ext uri="{FF2B5EF4-FFF2-40B4-BE49-F238E27FC236}">
                <a16:creationId xmlns:a16="http://schemas.microsoft.com/office/drawing/2014/main" id="{A3939736-E9C4-2DFE-B324-1DE1770369D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88486C4-D5B9-ED2A-BCA6-1646585A448D}"/>
              </a:ext>
            </a:extLst>
          </p:cNvPr>
          <p:cNvSpPr>
            <a:spLocks noGrp="1"/>
          </p:cNvSpPr>
          <p:nvPr>
            <p:ph type="sldNum" sz="quarter" idx="12"/>
          </p:nvPr>
        </p:nvSpPr>
        <p:spPr/>
        <p:txBody>
          <a:bodyPr/>
          <a:lstStyle/>
          <a:p>
            <a:fld id="{61320D9B-9981-4D25-86BD-0737FE501E86}" type="slidenum">
              <a:rPr lang="en-GB" smtClean="0"/>
              <a:t>‹#›</a:t>
            </a:fld>
            <a:endParaRPr lang="en-GB"/>
          </a:p>
        </p:txBody>
      </p:sp>
    </p:spTree>
    <p:extLst>
      <p:ext uri="{BB962C8B-B14F-4D97-AF65-F5344CB8AC3E}">
        <p14:creationId xmlns:p14="http://schemas.microsoft.com/office/powerpoint/2010/main" val="3108292118"/>
      </p:ext>
    </p:extLst>
  </p:cSld>
  <p:clrMapOvr>
    <a:masterClrMapping/>
  </p:clrMapOvr>
  <p:transitio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Master 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4146DBC-6489-F93C-DAB8-42820B5A4C7A}"/>
              </a:ext>
            </a:extLst>
          </p:cNvPr>
          <p:cNvSpPr/>
          <p:nvPr userDrawn="1"/>
        </p:nvSpPr>
        <p:spPr>
          <a:xfrm>
            <a:off x="0" y="2486179"/>
            <a:ext cx="12192000" cy="3432483"/>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31F20"/>
              </a:solidFill>
            </a:endParaRPr>
          </a:p>
        </p:txBody>
      </p:sp>
      <p:pic>
        <p:nvPicPr>
          <p:cNvPr id="13" name="Picture 12" descr="A black and white logo&#10;&#10;Description automatically generated">
            <a:extLst>
              <a:ext uri="{FF2B5EF4-FFF2-40B4-BE49-F238E27FC236}">
                <a16:creationId xmlns:a16="http://schemas.microsoft.com/office/drawing/2014/main" id="{74C90F22-0A49-2372-FB93-E46F2D52E8D9}"/>
              </a:ext>
            </a:extLst>
          </p:cNvPr>
          <p:cNvPicPr>
            <a:picLocks noChangeAspect="1"/>
          </p:cNvPicPr>
          <p:nvPr userDrawn="1"/>
        </p:nvPicPr>
        <p:blipFill>
          <a:blip r:embed="rId2"/>
          <a:stretch>
            <a:fillRect/>
          </a:stretch>
        </p:blipFill>
        <p:spPr>
          <a:xfrm>
            <a:off x="498764" y="473331"/>
            <a:ext cx="3435927" cy="932013"/>
          </a:xfrm>
          <a:prstGeom prst="rect">
            <a:avLst/>
          </a:prstGeom>
        </p:spPr>
      </p:pic>
      <p:sp>
        <p:nvSpPr>
          <p:cNvPr id="15" name="Title 1">
            <a:extLst>
              <a:ext uri="{FF2B5EF4-FFF2-40B4-BE49-F238E27FC236}">
                <a16:creationId xmlns:a16="http://schemas.microsoft.com/office/drawing/2014/main" id="{53808703-0BCE-7183-6470-AA2644D50A04}"/>
              </a:ext>
            </a:extLst>
          </p:cNvPr>
          <p:cNvSpPr>
            <a:spLocks noGrp="1"/>
          </p:cNvSpPr>
          <p:nvPr>
            <p:ph type="ctrTitle"/>
          </p:nvPr>
        </p:nvSpPr>
        <p:spPr>
          <a:xfrm>
            <a:off x="665019" y="2778826"/>
            <a:ext cx="8679082" cy="1997540"/>
          </a:xfrm>
          <a:prstGeom prst="rect">
            <a:avLst/>
          </a:prstGeom>
        </p:spPr>
        <p:txBody>
          <a:bodyPr anchor="b"/>
          <a:lstStyle>
            <a:lvl1pPr algn="l">
              <a:lnSpc>
                <a:spcPts val="3900"/>
              </a:lnSpc>
              <a:defRPr sz="4000" b="0" i="0">
                <a:solidFill>
                  <a:schemeClr val="bg1"/>
                </a:solidFill>
                <a:latin typeface="Aptos SemiBold" panose="020B0004020202020204" pitchFamily="34" charset="0"/>
              </a:defRPr>
            </a:lvl1pPr>
          </a:lstStyle>
          <a:p>
            <a:r>
              <a:rPr lang="en-US"/>
              <a:t>Click to edit Master title style</a:t>
            </a:r>
          </a:p>
        </p:txBody>
      </p:sp>
      <p:pic>
        <p:nvPicPr>
          <p:cNvPr id="5" name="Picture 4" descr="A black and grey square&#10;&#10;Description automatically generated">
            <a:extLst>
              <a:ext uri="{FF2B5EF4-FFF2-40B4-BE49-F238E27FC236}">
                <a16:creationId xmlns:a16="http://schemas.microsoft.com/office/drawing/2014/main" id="{1A85B2A7-6344-5FDD-BC90-99BF16392B5D}"/>
              </a:ext>
            </a:extLst>
          </p:cNvPr>
          <p:cNvPicPr>
            <a:picLocks noChangeAspect="1"/>
          </p:cNvPicPr>
          <p:nvPr userDrawn="1"/>
        </p:nvPicPr>
        <p:blipFill>
          <a:blip r:embed="rId3"/>
          <a:stretch>
            <a:fillRect/>
          </a:stretch>
        </p:blipFill>
        <p:spPr>
          <a:xfrm>
            <a:off x="6277369" y="-2026"/>
            <a:ext cx="5920688" cy="5920688"/>
          </a:xfrm>
          <a:prstGeom prst="rect">
            <a:avLst/>
          </a:prstGeom>
        </p:spPr>
      </p:pic>
      <p:pic>
        <p:nvPicPr>
          <p:cNvPr id="6" name="Picture 5">
            <a:extLst>
              <a:ext uri="{FF2B5EF4-FFF2-40B4-BE49-F238E27FC236}">
                <a16:creationId xmlns:a16="http://schemas.microsoft.com/office/drawing/2014/main" id="{419F1AE3-B7ED-CA4C-210B-D91BC8B0FABB}"/>
              </a:ext>
            </a:extLst>
          </p:cNvPr>
          <p:cNvPicPr>
            <a:picLocks noChangeAspect="1"/>
          </p:cNvPicPr>
          <p:nvPr userDrawn="1"/>
        </p:nvPicPr>
        <p:blipFill>
          <a:blip r:embed="rId4"/>
          <a:stretch>
            <a:fillRect/>
          </a:stretch>
        </p:blipFill>
        <p:spPr>
          <a:xfrm>
            <a:off x="550719" y="5973492"/>
            <a:ext cx="10931259" cy="858130"/>
          </a:xfrm>
          <a:prstGeom prst="rect">
            <a:avLst/>
          </a:prstGeom>
        </p:spPr>
      </p:pic>
      <p:sp>
        <p:nvSpPr>
          <p:cNvPr id="4" name="Content Placeholder 2">
            <a:extLst>
              <a:ext uri="{FF2B5EF4-FFF2-40B4-BE49-F238E27FC236}">
                <a16:creationId xmlns:a16="http://schemas.microsoft.com/office/drawing/2014/main" id="{C1B3F0D4-EA08-A9E7-4EF2-A055966B6DDF}"/>
              </a:ext>
            </a:extLst>
          </p:cNvPr>
          <p:cNvSpPr>
            <a:spLocks noGrp="1"/>
          </p:cNvSpPr>
          <p:nvPr>
            <p:ph idx="1"/>
          </p:nvPr>
        </p:nvSpPr>
        <p:spPr>
          <a:xfrm>
            <a:off x="656832" y="4971288"/>
            <a:ext cx="8687269" cy="704684"/>
          </a:xfrm>
          <a:prstGeom prst="rect">
            <a:avLst/>
          </a:prstGeom>
        </p:spPr>
        <p:txBody>
          <a:bodyPr/>
          <a:lstStyle>
            <a:lvl1pPr marL="0" indent="0">
              <a:buFontTx/>
              <a:buNone/>
              <a:defRPr sz="2400" b="0" i="0">
                <a:solidFill>
                  <a:schemeClr val="bg1"/>
                </a:solidFill>
                <a:latin typeface="Aptos" panose="020B0004020202020204" pitchFamily="34" charset="0"/>
              </a:defRPr>
            </a:lvl1pPr>
            <a:lvl2pPr>
              <a:defRPr b="0" i="0">
                <a:solidFill>
                  <a:schemeClr val="bg1"/>
                </a:solidFill>
                <a:latin typeface="Aptos" panose="020B0004020202020204" pitchFamily="34" charset="0"/>
              </a:defRPr>
            </a:lvl2pPr>
            <a:lvl3pPr>
              <a:defRPr b="0" i="0">
                <a:solidFill>
                  <a:schemeClr val="bg1"/>
                </a:solidFill>
                <a:latin typeface="Aptos" panose="020B0004020202020204" pitchFamily="34" charset="0"/>
              </a:defRPr>
            </a:lvl3pPr>
            <a:lvl4pPr>
              <a:defRPr b="0" i="0">
                <a:solidFill>
                  <a:schemeClr val="bg1"/>
                </a:solidFill>
                <a:latin typeface="Aptos" panose="020B0004020202020204" pitchFamily="34" charset="0"/>
              </a:defRPr>
            </a:lvl4pPr>
            <a:lvl5pPr>
              <a:defRPr b="0" i="0">
                <a:solidFill>
                  <a:schemeClr val="bg1"/>
                </a:solidFill>
                <a:latin typeface="Aptos" panose="020B00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30644630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Side Header – Pi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B9CA754-611B-E49A-1AC5-E4AD770FD6F3}"/>
              </a:ext>
            </a:extLst>
          </p:cNvPr>
          <p:cNvSpPr/>
          <p:nvPr userDrawn="1"/>
        </p:nvSpPr>
        <p:spPr>
          <a:xfrm>
            <a:off x="0" y="0"/>
            <a:ext cx="3729038" cy="6858000"/>
          </a:xfrm>
          <a:prstGeom prst="rect">
            <a:avLst/>
          </a:prstGeom>
          <a:solidFill>
            <a:srgbClr val="ED11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4B8C082C-F282-C4A1-D6A5-410A762E5633}"/>
              </a:ext>
            </a:extLst>
          </p:cNvPr>
          <p:cNvSpPr>
            <a:spLocks noGrp="1"/>
          </p:cNvSpPr>
          <p:nvPr>
            <p:ph type="title"/>
          </p:nvPr>
        </p:nvSpPr>
        <p:spPr>
          <a:xfrm>
            <a:off x="437323" y="700087"/>
            <a:ext cx="2648778" cy="914401"/>
          </a:xfrm>
        </p:spPr>
        <p:txBody>
          <a:bodyPr anchor="t" anchorCtr="0">
            <a:normAutofit/>
          </a:bodyPr>
          <a:lstStyle>
            <a:lvl1pPr>
              <a:defRPr sz="2800">
                <a:solidFill>
                  <a:schemeClr val="bg1"/>
                </a:solidFill>
              </a:defRPr>
            </a:lvl1pPr>
          </a:lstStyle>
          <a:p>
            <a:r>
              <a:rPr lang="en-GB"/>
              <a:t>Click to edit Master title style</a:t>
            </a:r>
          </a:p>
        </p:txBody>
      </p:sp>
      <p:sp>
        <p:nvSpPr>
          <p:cNvPr id="6" name="Rectangle 5">
            <a:extLst>
              <a:ext uri="{FF2B5EF4-FFF2-40B4-BE49-F238E27FC236}">
                <a16:creationId xmlns:a16="http://schemas.microsoft.com/office/drawing/2014/main" id="{65A87C4F-C810-30A0-541E-A7C954B33A26}"/>
              </a:ext>
            </a:extLst>
          </p:cNvPr>
          <p:cNvSpPr/>
          <p:nvPr userDrawn="1"/>
        </p:nvSpPr>
        <p:spPr>
          <a:xfrm>
            <a:off x="3729038" y="5529262"/>
            <a:ext cx="337309" cy="132873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13">
            <a:extLst>
              <a:ext uri="{FF2B5EF4-FFF2-40B4-BE49-F238E27FC236}">
                <a16:creationId xmlns:a16="http://schemas.microsoft.com/office/drawing/2014/main" id="{5C9AD746-8AAF-32BB-41ED-F8669B22955C}"/>
              </a:ext>
            </a:extLst>
          </p:cNvPr>
          <p:cNvSpPr>
            <a:spLocks noGrp="1"/>
          </p:cNvSpPr>
          <p:nvPr>
            <p:ph type="body" sz="quarter" idx="10"/>
          </p:nvPr>
        </p:nvSpPr>
        <p:spPr>
          <a:xfrm>
            <a:off x="436563" y="2429669"/>
            <a:ext cx="2882900" cy="3802166"/>
          </a:xfrm>
        </p:spPr>
        <p:txBody>
          <a:bodyPr/>
          <a:lstStyle>
            <a:lvl1pPr marL="0" indent="0">
              <a:buNone/>
              <a:defRPr sz="1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a:t>Click to edit Master text styles</a:t>
            </a:r>
          </a:p>
        </p:txBody>
      </p:sp>
      <p:sp>
        <p:nvSpPr>
          <p:cNvPr id="8" name="Text Placeholder 13">
            <a:extLst>
              <a:ext uri="{FF2B5EF4-FFF2-40B4-BE49-F238E27FC236}">
                <a16:creationId xmlns:a16="http://schemas.microsoft.com/office/drawing/2014/main" id="{555CCE80-390D-B5FE-F5BB-05AACE0E1435}"/>
              </a:ext>
            </a:extLst>
          </p:cNvPr>
          <p:cNvSpPr>
            <a:spLocks noGrp="1"/>
          </p:cNvSpPr>
          <p:nvPr>
            <p:ph type="body" sz="quarter" idx="11"/>
          </p:nvPr>
        </p:nvSpPr>
        <p:spPr>
          <a:xfrm>
            <a:off x="4094163" y="2429668"/>
            <a:ext cx="7661274" cy="3802167"/>
          </a:xfrm>
        </p:spPr>
        <p:txBody>
          <a:bodyPr/>
          <a:lstStyle>
            <a:lvl1pPr marL="0" indent="0">
              <a:buNone/>
              <a:defRPr sz="1800">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a:t>Click to edit Master text styles</a:t>
            </a:r>
          </a:p>
        </p:txBody>
      </p:sp>
      <p:pic>
        <p:nvPicPr>
          <p:cNvPr id="5" name="Graphic 4">
            <a:extLst>
              <a:ext uri="{FF2B5EF4-FFF2-40B4-BE49-F238E27FC236}">
                <a16:creationId xmlns:a16="http://schemas.microsoft.com/office/drawing/2014/main" id="{F5511449-1391-DD85-CF2D-05EDFC2D2AA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66347" y="6453436"/>
            <a:ext cx="1069347" cy="276589"/>
          </a:xfrm>
          <a:prstGeom prst="rect">
            <a:avLst/>
          </a:prstGeom>
        </p:spPr>
      </p:pic>
    </p:spTree>
    <p:extLst>
      <p:ext uri="{BB962C8B-B14F-4D97-AF65-F5344CB8AC3E}">
        <p14:creationId xmlns:p14="http://schemas.microsoft.com/office/powerpoint/2010/main" val="26670123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Master Text Slide whit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4F6B201-E196-2A74-FCD3-0F931BFBD12F}"/>
              </a:ext>
            </a:extLst>
          </p:cNvPr>
          <p:cNvSpPr>
            <a:spLocks noGrp="1"/>
          </p:cNvSpPr>
          <p:nvPr>
            <p:ph type="title"/>
          </p:nvPr>
        </p:nvSpPr>
        <p:spPr>
          <a:xfrm>
            <a:off x="705851" y="1363749"/>
            <a:ext cx="10515600" cy="771920"/>
          </a:xfrm>
          <a:prstGeom prst="rect">
            <a:avLst/>
          </a:prstGeom>
        </p:spPr>
        <p:txBody>
          <a:bodyPr/>
          <a:lstStyle>
            <a:lvl1pPr>
              <a:defRPr sz="4000" b="0" i="0">
                <a:solidFill>
                  <a:schemeClr val="tx1"/>
                </a:solidFill>
                <a:latin typeface="Aptos SemiBold" panose="020B0004020202020204" pitchFamily="34" charset="0"/>
              </a:defRPr>
            </a:lvl1pPr>
          </a:lstStyle>
          <a:p>
            <a:r>
              <a:rPr lang="en-US"/>
              <a:t>Click to edit Master title style</a:t>
            </a:r>
          </a:p>
        </p:txBody>
      </p:sp>
      <p:sp>
        <p:nvSpPr>
          <p:cNvPr id="5" name="Content Placeholder 2">
            <a:extLst>
              <a:ext uri="{FF2B5EF4-FFF2-40B4-BE49-F238E27FC236}">
                <a16:creationId xmlns:a16="http://schemas.microsoft.com/office/drawing/2014/main" id="{74065A87-81BE-42D9-7510-C52FC04D0400}"/>
              </a:ext>
            </a:extLst>
          </p:cNvPr>
          <p:cNvSpPr>
            <a:spLocks noGrp="1"/>
          </p:cNvSpPr>
          <p:nvPr>
            <p:ph idx="1"/>
          </p:nvPr>
        </p:nvSpPr>
        <p:spPr>
          <a:xfrm>
            <a:off x="705851" y="2344380"/>
            <a:ext cx="10515600" cy="4056419"/>
          </a:xfrm>
          <a:prstGeom prst="rect">
            <a:avLst/>
          </a:prstGeom>
        </p:spPr>
        <p:txBody>
          <a:bodyPr/>
          <a:lstStyle>
            <a:lvl1pPr>
              <a:defRPr b="0" i="0">
                <a:solidFill>
                  <a:schemeClr val="tx1"/>
                </a:solidFill>
                <a:latin typeface="Aptos" panose="020B0004020202020204" pitchFamily="34" charset="0"/>
              </a:defRPr>
            </a:lvl1pPr>
            <a:lvl2pPr>
              <a:defRPr b="0" i="0">
                <a:solidFill>
                  <a:schemeClr val="tx1"/>
                </a:solidFill>
                <a:latin typeface="Aptos" panose="020B0004020202020204" pitchFamily="34" charset="0"/>
              </a:defRPr>
            </a:lvl2pPr>
            <a:lvl3pPr>
              <a:defRPr b="0" i="0">
                <a:solidFill>
                  <a:schemeClr val="tx1"/>
                </a:solidFill>
                <a:latin typeface="Aptos" panose="020B0004020202020204" pitchFamily="34" charset="0"/>
              </a:defRPr>
            </a:lvl3pPr>
            <a:lvl4pPr>
              <a:defRPr b="0" i="0">
                <a:solidFill>
                  <a:schemeClr val="tx1"/>
                </a:solidFill>
                <a:latin typeface="Aptos" panose="020B0004020202020204" pitchFamily="34" charset="0"/>
              </a:defRPr>
            </a:lvl4pPr>
            <a:lvl5pPr>
              <a:defRPr b="0" i="0">
                <a:solidFill>
                  <a:schemeClr val="tx1"/>
                </a:solidFill>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A black and white logo&#10;&#10;Description automatically generated">
            <a:extLst>
              <a:ext uri="{FF2B5EF4-FFF2-40B4-BE49-F238E27FC236}">
                <a16:creationId xmlns:a16="http://schemas.microsoft.com/office/drawing/2014/main" id="{74C2A032-C41D-FE8E-3D08-B79DCA16077C}"/>
              </a:ext>
            </a:extLst>
          </p:cNvPr>
          <p:cNvPicPr>
            <a:picLocks noChangeAspect="1"/>
          </p:cNvPicPr>
          <p:nvPr userDrawn="1"/>
        </p:nvPicPr>
        <p:blipFill>
          <a:blip r:embed="rId2"/>
          <a:stretch>
            <a:fillRect/>
          </a:stretch>
        </p:blipFill>
        <p:spPr>
          <a:xfrm>
            <a:off x="500899" y="260967"/>
            <a:ext cx="2372971" cy="643681"/>
          </a:xfrm>
          <a:prstGeom prst="rect">
            <a:avLst/>
          </a:prstGeom>
        </p:spPr>
      </p:pic>
      <p:pic>
        <p:nvPicPr>
          <p:cNvPr id="8" name="Picture 7" descr="A black square with a few squares&#10;&#10;Description automatically generated with medium confidence">
            <a:extLst>
              <a:ext uri="{FF2B5EF4-FFF2-40B4-BE49-F238E27FC236}">
                <a16:creationId xmlns:a16="http://schemas.microsoft.com/office/drawing/2014/main" id="{22E4E45B-5BA1-62F3-AE28-FFE574A2AEE3}"/>
              </a:ext>
            </a:extLst>
          </p:cNvPr>
          <p:cNvPicPr>
            <a:picLocks noChangeAspect="1"/>
          </p:cNvPicPr>
          <p:nvPr userDrawn="1"/>
        </p:nvPicPr>
        <p:blipFill>
          <a:blip r:embed="rId3"/>
          <a:stretch>
            <a:fillRect/>
          </a:stretch>
        </p:blipFill>
        <p:spPr>
          <a:xfrm>
            <a:off x="11211104" y="238734"/>
            <a:ext cx="720166" cy="720166"/>
          </a:xfrm>
          <a:prstGeom prst="rect">
            <a:avLst/>
          </a:prstGeom>
        </p:spPr>
      </p:pic>
    </p:spTree>
    <p:extLst>
      <p:ext uri="{BB962C8B-B14F-4D97-AF65-F5344CB8AC3E}">
        <p14:creationId xmlns:p14="http://schemas.microsoft.com/office/powerpoint/2010/main" val="5722768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Break – Purpl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D79A3A3-54DF-3E77-4A76-8EDAEB16480A}"/>
              </a:ext>
            </a:extLst>
          </p:cNvPr>
          <p:cNvSpPr/>
          <p:nvPr userDrawn="1"/>
        </p:nvSpPr>
        <p:spPr>
          <a:xfrm>
            <a:off x="0" y="0"/>
            <a:ext cx="12192000" cy="6858000"/>
          </a:xfrm>
          <a:prstGeom prst="rect">
            <a:avLst/>
          </a:prstGeom>
          <a:solidFill>
            <a:srgbClr val="8F3E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a:extLst>
              <a:ext uri="{FF2B5EF4-FFF2-40B4-BE49-F238E27FC236}">
                <a16:creationId xmlns:a16="http://schemas.microsoft.com/office/drawing/2014/main" id="{F1E481D9-B17D-85C3-E2FA-CB3846145255}"/>
              </a:ext>
            </a:extLst>
          </p:cNvPr>
          <p:cNvCxnSpPr/>
          <p:nvPr userDrawn="1"/>
        </p:nvCxnSpPr>
        <p:spPr>
          <a:xfrm>
            <a:off x="437322" y="6329867"/>
            <a:ext cx="113504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25D8B120-8F8E-43FA-4FE1-8C70C05B79C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55797" y="6450647"/>
            <a:ext cx="1043726" cy="282896"/>
          </a:xfrm>
          <a:prstGeom prst="rect">
            <a:avLst/>
          </a:prstGeom>
        </p:spPr>
      </p:pic>
      <p:sp>
        <p:nvSpPr>
          <p:cNvPr id="4" name="Freeform 3">
            <a:extLst>
              <a:ext uri="{FF2B5EF4-FFF2-40B4-BE49-F238E27FC236}">
                <a16:creationId xmlns:a16="http://schemas.microsoft.com/office/drawing/2014/main" id="{DC01D972-96D0-CF75-5F7E-8C0BA823D54C}"/>
              </a:ext>
            </a:extLst>
          </p:cNvPr>
          <p:cNvSpPr/>
          <p:nvPr userDrawn="1"/>
        </p:nvSpPr>
        <p:spPr>
          <a:xfrm>
            <a:off x="7326212" y="-37147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a:extLst>
              <a:ext uri="{FF2B5EF4-FFF2-40B4-BE49-F238E27FC236}">
                <a16:creationId xmlns:a16="http://schemas.microsoft.com/office/drawing/2014/main" id="{530E657D-A196-EBD4-C995-0A9D96A7B897}"/>
              </a:ext>
            </a:extLst>
          </p:cNvPr>
          <p:cNvSpPr/>
          <p:nvPr userDrawn="1"/>
        </p:nvSpPr>
        <p:spPr>
          <a:xfrm>
            <a:off x="8354912" y="65722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1">
            <a:extLst>
              <a:ext uri="{FF2B5EF4-FFF2-40B4-BE49-F238E27FC236}">
                <a16:creationId xmlns:a16="http://schemas.microsoft.com/office/drawing/2014/main" id="{21473C21-6408-A1F8-29F5-D60998D7E865}"/>
              </a:ext>
            </a:extLst>
          </p:cNvPr>
          <p:cNvSpPr>
            <a:spLocks noGrp="1"/>
          </p:cNvSpPr>
          <p:nvPr>
            <p:ph type="ctrTitle"/>
          </p:nvPr>
        </p:nvSpPr>
        <p:spPr>
          <a:xfrm>
            <a:off x="461319" y="1746792"/>
            <a:ext cx="7708464" cy="2387600"/>
          </a:xfrm>
        </p:spPr>
        <p:txBody>
          <a:bodyPr anchor="b">
            <a:normAutofit/>
          </a:bodyPr>
          <a:lstStyle>
            <a:lvl1pPr algn="l">
              <a:defRPr sz="4400" b="1">
                <a:solidFill>
                  <a:schemeClr val="bg1"/>
                </a:solidFill>
              </a:defRPr>
            </a:lvl1pPr>
          </a:lstStyle>
          <a:p>
            <a:r>
              <a:rPr lang="en-GB"/>
              <a:t>Click to edit Master title style</a:t>
            </a:r>
          </a:p>
        </p:txBody>
      </p:sp>
      <p:sp>
        <p:nvSpPr>
          <p:cNvPr id="12" name="Subtitle 2">
            <a:extLst>
              <a:ext uri="{FF2B5EF4-FFF2-40B4-BE49-F238E27FC236}">
                <a16:creationId xmlns:a16="http://schemas.microsoft.com/office/drawing/2014/main" id="{369189C9-1FF9-0449-1FBF-1555315BAC1A}"/>
              </a:ext>
            </a:extLst>
          </p:cNvPr>
          <p:cNvSpPr>
            <a:spLocks noGrp="1"/>
          </p:cNvSpPr>
          <p:nvPr>
            <p:ph type="subTitle" idx="1"/>
          </p:nvPr>
        </p:nvSpPr>
        <p:spPr>
          <a:xfrm>
            <a:off x="461319" y="4226467"/>
            <a:ext cx="7708464"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pic>
        <p:nvPicPr>
          <p:cNvPr id="3" name="Graphic 2">
            <a:extLst>
              <a:ext uri="{FF2B5EF4-FFF2-40B4-BE49-F238E27FC236}">
                <a16:creationId xmlns:a16="http://schemas.microsoft.com/office/drawing/2014/main" id="{E226118F-F148-B693-A8AF-40BC95686BC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37321" y="6453435"/>
            <a:ext cx="1069347" cy="276589"/>
          </a:xfrm>
          <a:prstGeom prst="rect">
            <a:avLst/>
          </a:prstGeom>
        </p:spPr>
      </p:pic>
    </p:spTree>
    <p:extLst>
      <p:ext uri="{BB962C8B-B14F-4D97-AF65-F5344CB8AC3E}">
        <p14:creationId xmlns:p14="http://schemas.microsoft.com/office/powerpoint/2010/main" val="36036368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Side Header – Purp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B9CA754-611B-E49A-1AC5-E4AD770FD6F3}"/>
              </a:ext>
            </a:extLst>
          </p:cNvPr>
          <p:cNvSpPr/>
          <p:nvPr userDrawn="1"/>
        </p:nvSpPr>
        <p:spPr>
          <a:xfrm>
            <a:off x="0" y="0"/>
            <a:ext cx="3729038" cy="6858000"/>
          </a:xfrm>
          <a:prstGeom prst="rect">
            <a:avLst/>
          </a:prstGeom>
          <a:solidFill>
            <a:srgbClr val="8F3E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4B8C082C-F282-C4A1-D6A5-410A762E5633}"/>
              </a:ext>
            </a:extLst>
          </p:cNvPr>
          <p:cNvSpPr>
            <a:spLocks noGrp="1"/>
          </p:cNvSpPr>
          <p:nvPr>
            <p:ph type="title"/>
          </p:nvPr>
        </p:nvSpPr>
        <p:spPr>
          <a:xfrm>
            <a:off x="437323" y="700087"/>
            <a:ext cx="2648778" cy="914401"/>
          </a:xfrm>
        </p:spPr>
        <p:txBody>
          <a:bodyPr anchor="t" anchorCtr="0">
            <a:normAutofit/>
          </a:bodyPr>
          <a:lstStyle>
            <a:lvl1pPr>
              <a:defRPr sz="2800">
                <a:solidFill>
                  <a:schemeClr val="bg1"/>
                </a:solidFill>
              </a:defRPr>
            </a:lvl1pPr>
          </a:lstStyle>
          <a:p>
            <a:r>
              <a:rPr lang="en-GB"/>
              <a:t>Click to edit Master title style</a:t>
            </a:r>
          </a:p>
        </p:txBody>
      </p:sp>
      <p:sp>
        <p:nvSpPr>
          <p:cNvPr id="6" name="Rectangle 5">
            <a:extLst>
              <a:ext uri="{FF2B5EF4-FFF2-40B4-BE49-F238E27FC236}">
                <a16:creationId xmlns:a16="http://schemas.microsoft.com/office/drawing/2014/main" id="{65A87C4F-C810-30A0-541E-A7C954B33A26}"/>
              </a:ext>
            </a:extLst>
          </p:cNvPr>
          <p:cNvSpPr/>
          <p:nvPr userDrawn="1"/>
        </p:nvSpPr>
        <p:spPr>
          <a:xfrm>
            <a:off x="3729038" y="5529262"/>
            <a:ext cx="337309" cy="132873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13">
            <a:extLst>
              <a:ext uri="{FF2B5EF4-FFF2-40B4-BE49-F238E27FC236}">
                <a16:creationId xmlns:a16="http://schemas.microsoft.com/office/drawing/2014/main" id="{838F7C98-6BE4-56EA-EBFB-8EFA857AC7AF}"/>
              </a:ext>
            </a:extLst>
          </p:cNvPr>
          <p:cNvSpPr>
            <a:spLocks noGrp="1"/>
          </p:cNvSpPr>
          <p:nvPr>
            <p:ph type="body" sz="quarter" idx="10"/>
          </p:nvPr>
        </p:nvSpPr>
        <p:spPr>
          <a:xfrm>
            <a:off x="436563" y="2429669"/>
            <a:ext cx="2882900" cy="3802166"/>
          </a:xfrm>
        </p:spPr>
        <p:txBody>
          <a:bodyPr/>
          <a:lstStyle>
            <a:lvl1pPr marL="0" indent="0">
              <a:buNone/>
              <a:defRPr sz="1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a:t>Click to edit Master text styles</a:t>
            </a:r>
          </a:p>
        </p:txBody>
      </p:sp>
      <p:sp>
        <p:nvSpPr>
          <p:cNvPr id="8" name="Text Placeholder 13">
            <a:extLst>
              <a:ext uri="{FF2B5EF4-FFF2-40B4-BE49-F238E27FC236}">
                <a16:creationId xmlns:a16="http://schemas.microsoft.com/office/drawing/2014/main" id="{44F84C44-08AB-B390-6F01-09AB03A4D172}"/>
              </a:ext>
            </a:extLst>
          </p:cNvPr>
          <p:cNvSpPr>
            <a:spLocks noGrp="1"/>
          </p:cNvSpPr>
          <p:nvPr>
            <p:ph type="body" sz="quarter" idx="11"/>
          </p:nvPr>
        </p:nvSpPr>
        <p:spPr>
          <a:xfrm>
            <a:off x="4094163" y="2429668"/>
            <a:ext cx="7661274" cy="3802167"/>
          </a:xfrm>
        </p:spPr>
        <p:txBody>
          <a:bodyPr/>
          <a:lstStyle>
            <a:lvl1pPr marL="0" indent="0">
              <a:buNone/>
              <a:defRPr sz="1800">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a:t>Click to edit Master text styles</a:t>
            </a:r>
          </a:p>
        </p:txBody>
      </p:sp>
      <p:pic>
        <p:nvPicPr>
          <p:cNvPr id="5" name="Graphic 4">
            <a:extLst>
              <a:ext uri="{FF2B5EF4-FFF2-40B4-BE49-F238E27FC236}">
                <a16:creationId xmlns:a16="http://schemas.microsoft.com/office/drawing/2014/main" id="{D4B3A58B-F929-7881-94DB-2864F07BBD1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66347" y="6453436"/>
            <a:ext cx="1069347" cy="276589"/>
          </a:xfrm>
          <a:prstGeom prst="rect">
            <a:avLst/>
          </a:prstGeom>
        </p:spPr>
      </p:pic>
    </p:spTree>
    <p:extLst>
      <p:ext uri="{BB962C8B-B14F-4D97-AF65-F5344CB8AC3E}">
        <p14:creationId xmlns:p14="http://schemas.microsoft.com/office/powerpoint/2010/main" val="32324535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Break – Blu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D79A3A3-54DF-3E77-4A76-8EDAEB16480A}"/>
              </a:ext>
            </a:extLst>
          </p:cNvPr>
          <p:cNvSpPr/>
          <p:nvPr userDrawn="1"/>
        </p:nvSpPr>
        <p:spPr>
          <a:xfrm>
            <a:off x="0" y="0"/>
            <a:ext cx="12192000" cy="6858000"/>
          </a:xfrm>
          <a:prstGeom prst="rect">
            <a:avLst/>
          </a:prstGeom>
          <a:solidFill>
            <a:srgbClr val="0047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a:extLst>
              <a:ext uri="{FF2B5EF4-FFF2-40B4-BE49-F238E27FC236}">
                <a16:creationId xmlns:a16="http://schemas.microsoft.com/office/drawing/2014/main" id="{F1E481D9-B17D-85C3-E2FA-CB3846145255}"/>
              </a:ext>
            </a:extLst>
          </p:cNvPr>
          <p:cNvCxnSpPr/>
          <p:nvPr userDrawn="1"/>
        </p:nvCxnSpPr>
        <p:spPr>
          <a:xfrm>
            <a:off x="437322" y="6329867"/>
            <a:ext cx="113504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25D8B120-8F8E-43FA-4FE1-8C70C05B79C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55797" y="6450647"/>
            <a:ext cx="1043726" cy="282896"/>
          </a:xfrm>
          <a:prstGeom prst="rect">
            <a:avLst/>
          </a:prstGeom>
        </p:spPr>
      </p:pic>
      <p:sp>
        <p:nvSpPr>
          <p:cNvPr id="4" name="Freeform 3">
            <a:extLst>
              <a:ext uri="{FF2B5EF4-FFF2-40B4-BE49-F238E27FC236}">
                <a16:creationId xmlns:a16="http://schemas.microsoft.com/office/drawing/2014/main" id="{DC01D972-96D0-CF75-5F7E-8C0BA823D54C}"/>
              </a:ext>
            </a:extLst>
          </p:cNvPr>
          <p:cNvSpPr/>
          <p:nvPr userDrawn="1"/>
        </p:nvSpPr>
        <p:spPr>
          <a:xfrm>
            <a:off x="7326212" y="-37147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a:extLst>
              <a:ext uri="{FF2B5EF4-FFF2-40B4-BE49-F238E27FC236}">
                <a16:creationId xmlns:a16="http://schemas.microsoft.com/office/drawing/2014/main" id="{530E657D-A196-EBD4-C995-0A9D96A7B897}"/>
              </a:ext>
            </a:extLst>
          </p:cNvPr>
          <p:cNvSpPr/>
          <p:nvPr userDrawn="1"/>
        </p:nvSpPr>
        <p:spPr>
          <a:xfrm>
            <a:off x="8354912" y="65722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1">
            <a:extLst>
              <a:ext uri="{FF2B5EF4-FFF2-40B4-BE49-F238E27FC236}">
                <a16:creationId xmlns:a16="http://schemas.microsoft.com/office/drawing/2014/main" id="{A5DDA83F-4E4B-444C-A4B8-DCA149233537}"/>
              </a:ext>
            </a:extLst>
          </p:cNvPr>
          <p:cNvSpPr>
            <a:spLocks noGrp="1"/>
          </p:cNvSpPr>
          <p:nvPr>
            <p:ph type="ctrTitle"/>
          </p:nvPr>
        </p:nvSpPr>
        <p:spPr>
          <a:xfrm>
            <a:off x="461319" y="1746792"/>
            <a:ext cx="7708464" cy="2387600"/>
          </a:xfrm>
        </p:spPr>
        <p:txBody>
          <a:bodyPr anchor="b">
            <a:normAutofit/>
          </a:bodyPr>
          <a:lstStyle>
            <a:lvl1pPr algn="l">
              <a:defRPr sz="4400" b="1">
                <a:solidFill>
                  <a:schemeClr val="bg1"/>
                </a:solidFill>
              </a:defRPr>
            </a:lvl1pPr>
          </a:lstStyle>
          <a:p>
            <a:r>
              <a:rPr lang="en-GB"/>
              <a:t>Click to edit Master title style</a:t>
            </a:r>
          </a:p>
        </p:txBody>
      </p:sp>
      <p:sp>
        <p:nvSpPr>
          <p:cNvPr id="12" name="Subtitle 2">
            <a:extLst>
              <a:ext uri="{FF2B5EF4-FFF2-40B4-BE49-F238E27FC236}">
                <a16:creationId xmlns:a16="http://schemas.microsoft.com/office/drawing/2014/main" id="{4BEE8320-AEBC-A6C8-454B-1CA4A6F2CE31}"/>
              </a:ext>
            </a:extLst>
          </p:cNvPr>
          <p:cNvSpPr>
            <a:spLocks noGrp="1"/>
          </p:cNvSpPr>
          <p:nvPr>
            <p:ph type="subTitle" idx="1"/>
          </p:nvPr>
        </p:nvSpPr>
        <p:spPr>
          <a:xfrm>
            <a:off x="461319" y="4226467"/>
            <a:ext cx="7708464"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pic>
        <p:nvPicPr>
          <p:cNvPr id="3" name="Graphic 2">
            <a:extLst>
              <a:ext uri="{FF2B5EF4-FFF2-40B4-BE49-F238E27FC236}">
                <a16:creationId xmlns:a16="http://schemas.microsoft.com/office/drawing/2014/main" id="{0960B318-0BDC-B837-B6FF-D1C0AB10B07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37321" y="6453435"/>
            <a:ext cx="1069347" cy="276589"/>
          </a:xfrm>
          <a:prstGeom prst="rect">
            <a:avLst/>
          </a:prstGeom>
        </p:spPr>
      </p:pic>
    </p:spTree>
    <p:extLst>
      <p:ext uri="{BB962C8B-B14F-4D97-AF65-F5344CB8AC3E}">
        <p14:creationId xmlns:p14="http://schemas.microsoft.com/office/powerpoint/2010/main" val="42746651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Break – Gree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D79A3A3-54DF-3E77-4A76-8EDAEB16480A}"/>
              </a:ext>
            </a:extLst>
          </p:cNvPr>
          <p:cNvSpPr/>
          <p:nvPr userDrawn="1"/>
        </p:nvSpPr>
        <p:spPr>
          <a:xfrm>
            <a:off x="0" y="0"/>
            <a:ext cx="12192000" cy="6858000"/>
          </a:xfrm>
          <a:prstGeom prst="rect">
            <a:avLst/>
          </a:prstGeom>
          <a:solidFill>
            <a:srgbClr val="0058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a:extLst>
              <a:ext uri="{FF2B5EF4-FFF2-40B4-BE49-F238E27FC236}">
                <a16:creationId xmlns:a16="http://schemas.microsoft.com/office/drawing/2014/main" id="{F1E481D9-B17D-85C3-E2FA-CB3846145255}"/>
              </a:ext>
            </a:extLst>
          </p:cNvPr>
          <p:cNvCxnSpPr/>
          <p:nvPr userDrawn="1"/>
        </p:nvCxnSpPr>
        <p:spPr>
          <a:xfrm>
            <a:off x="437322" y="6329867"/>
            <a:ext cx="113504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25D8B120-8F8E-43FA-4FE1-8C70C05B79C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55797" y="6450647"/>
            <a:ext cx="1043726" cy="282896"/>
          </a:xfrm>
          <a:prstGeom prst="rect">
            <a:avLst/>
          </a:prstGeom>
        </p:spPr>
      </p:pic>
      <p:sp>
        <p:nvSpPr>
          <p:cNvPr id="4" name="Freeform 3">
            <a:extLst>
              <a:ext uri="{FF2B5EF4-FFF2-40B4-BE49-F238E27FC236}">
                <a16:creationId xmlns:a16="http://schemas.microsoft.com/office/drawing/2014/main" id="{DC01D972-96D0-CF75-5F7E-8C0BA823D54C}"/>
              </a:ext>
            </a:extLst>
          </p:cNvPr>
          <p:cNvSpPr/>
          <p:nvPr userDrawn="1"/>
        </p:nvSpPr>
        <p:spPr>
          <a:xfrm>
            <a:off x="7326212" y="-37147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a:extLst>
              <a:ext uri="{FF2B5EF4-FFF2-40B4-BE49-F238E27FC236}">
                <a16:creationId xmlns:a16="http://schemas.microsoft.com/office/drawing/2014/main" id="{530E657D-A196-EBD4-C995-0A9D96A7B897}"/>
              </a:ext>
            </a:extLst>
          </p:cNvPr>
          <p:cNvSpPr/>
          <p:nvPr userDrawn="1"/>
        </p:nvSpPr>
        <p:spPr>
          <a:xfrm>
            <a:off x="8354912" y="65722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1">
            <a:extLst>
              <a:ext uri="{FF2B5EF4-FFF2-40B4-BE49-F238E27FC236}">
                <a16:creationId xmlns:a16="http://schemas.microsoft.com/office/drawing/2014/main" id="{90F232AD-AD3C-FBFC-AA37-54A9F7D8579B}"/>
              </a:ext>
            </a:extLst>
          </p:cNvPr>
          <p:cNvSpPr>
            <a:spLocks noGrp="1"/>
          </p:cNvSpPr>
          <p:nvPr>
            <p:ph type="ctrTitle"/>
          </p:nvPr>
        </p:nvSpPr>
        <p:spPr>
          <a:xfrm>
            <a:off x="461319" y="1746792"/>
            <a:ext cx="7708464" cy="2387600"/>
          </a:xfrm>
        </p:spPr>
        <p:txBody>
          <a:bodyPr anchor="b">
            <a:normAutofit/>
          </a:bodyPr>
          <a:lstStyle>
            <a:lvl1pPr algn="l">
              <a:defRPr sz="4400" b="1">
                <a:solidFill>
                  <a:schemeClr val="bg1"/>
                </a:solidFill>
              </a:defRPr>
            </a:lvl1pPr>
          </a:lstStyle>
          <a:p>
            <a:r>
              <a:rPr lang="en-GB"/>
              <a:t>Click to edit Master title style</a:t>
            </a:r>
          </a:p>
        </p:txBody>
      </p:sp>
      <p:sp>
        <p:nvSpPr>
          <p:cNvPr id="12" name="Subtitle 2">
            <a:extLst>
              <a:ext uri="{FF2B5EF4-FFF2-40B4-BE49-F238E27FC236}">
                <a16:creationId xmlns:a16="http://schemas.microsoft.com/office/drawing/2014/main" id="{9CCD4EF3-4A8D-AB7E-3930-E236C4CC6824}"/>
              </a:ext>
            </a:extLst>
          </p:cNvPr>
          <p:cNvSpPr>
            <a:spLocks noGrp="1"/>
          </p:cNvSpPr>
          <p:nvPr>
            <p:ph type="subTitle" idx="1"/>
          </p:nvPr>
        </p:nvSpPr>
        <p:spPr>
          <a:xfrm>
            <a:off x="461319" y="4226467"/>
            <a:ext cx="7708464"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pic>
        <p:nvPicPr>
          <p:cNvPr id="3" name="Graphic 2">
            <a:extLst>
              <a:ext uri="{FF2B5EF4-FFF2-40B4-BE49-F238E27FC236}">
                <a16:creationId xmlns:a16="http://schemas.microsoft.com/office/drawing/2014/main" id="{C398AE04-C18A-031D-9518-81FC6544238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37321" y="6453435"/>
            <a:ext cx="1069347" cy="276589"/>
          </a:xfrm>
          <a:prstGeom prst="rect">
            <a:avLst/>
          </a:prstGeom>
        </p:spPr>
      </p:pic>
    </p:spTree>
    <p:extLst>
      <p:ext uri="{BB962C8B-B14F-4D97-AF65-F5344CB8AC3E}">
        <p14:creationId xmlns:p14="http://schemas.microsoft.com/office/powerpoint/2010/main" val="1446384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96777-470D-C524-ECE0-268BDBA21E6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8A025A1-7E9B-4063-8CD6-707A676FA35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7076D1A-B61A-1963-343F-C23CE6090378}"/>
              </a:ext>
            </a:extLst>
          </p:cNvPr>
          <p:cNvSpPr>
            <a:spLocks noGrp="1"/>
          </p:cNvSpPr>
          <p:nvPr>
            <p:ph type="dt" sz="half" idx="10"/>
          </p:nvPr>
        </p:nvSpPr>
        <p:spPr/>
        <p:txBody>
          <a:bodyPr/>
          <a:lstStyle/>
          <a:p>
            <a:fld id="{A080654F-A1C1-4E6A-ACE6-D27257FA771E}" type="datetimeFigureOut">
              <a:rPr lang="en-GB" smtClean="0"/>
              <a:t>14/11/2024</a:t>
            </a:fld>
            <a:endParaRPr lang="en-GB"/>
          </a:p>
        </p:txBody>
      </p:sp>
      <p:sp>
        <p:nvSpPr>
          <p:cNvPr id="5" name="Footer Placeholder 4">
            <a:extLst>
              <a:ext uri="{FF2B5EF4-FFF2-40B4-BE49-F238E27FC236}">
                <a16:creationId xmlns:a16="http://schemas.microsoft.com/office/drawing/2014/main" id="{B3DD4190-D70A-D0DC-7BFA-BF67E4FCD52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4B5FE14-F313-156C-A5AA-6D32B31353FA}"/>
              </a:ext>
            </a:extLst>
          </p:cNvPr>
          <p:cNvSpPr>
            <a:spLocks noGrp="1"/>
          </p:cNvSpPr>
          <p:nvPr>
            <p:ph type="sldNum" sz="quarter" idx="12"/>
          </p:nvPr>
        </p:nvSpPr>
        <p:spPr/>
        <p:txBody>
          <a:bodyPr/>
          <a:lstStyle/>
          <a:p>
            <a:fld id="{61320D9B-9981-4D25-86BD-0737FE501E86}" type="slidenum">
              <a:rPr lang="en-GB" smtClean="0"/>
              <a:t>‹#›</a:t>
            </a:fld>
            <a:endParaRPr lang="en-GB"/>
          </a:p>
        </p:txBody>
      </p:sp>
    </p:spTree>
    <p:extLst>
      <p:ext uri="{BB962C8B-B14F-4D97-AF65-F5344CB8AC3E}">
        <p14:creationId xmlns:p14="http://schemas.microsoft.com/office/powerpoint/2010/main" val="4244712130"/>
      </p:ext>
    </p:extLst>
  </p:cSld>
  <p:clrMapOvr>
    <a:masterClrMapping/>
  </p:clrMapOvr>
  <p:transition spd="slow">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Side Header – Teal">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B9CA754-611B-E49A-1AC5-E4AD770FD6F3}"/>
              </a:ext>
            </a:extLst>
          </p:cNvPr>
          <p:cNvSpPr/>
          <p:nvPr userDrawn="1"/>
        </p:nvSpPr>
        <p:spPr>
          <a:xfrm>
            <a:off x="0" y="0"/>
            <a:ext cx="3729038" cy="6858000"/>
          </a:xfrm>
          <a:prstGeom prst="rect">
            <a:avLst/>
          </a:prstGeom>
          <a:solidFill>
            <a:srgbClr val="33A3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4B8C082C-F282-C4A1-D6A5-410A762E5633}"/>
              </a:ext>
            </a:extLst>
          </p:cNvPr>
          <p:cNvSpPr>
            <a:spLocks noGrp="1"/>
          </p:cNvSpPr>
          <p:nvPr>
            <p:ph type="title"/>
          </p:nvPr>
        </p:nvSpPr>
        <p:spPr>
          <a:xfrm>
            <a:off x="437323" y="700087"/>
            <a:ext cx="2648778" cy="914401"/>
          </a:xfrm>
        </p:spPr>
        <p:txBody>
          <a:bodyPr anchor="t" anchorCtr="0">
            <a:normAutofit/>
          </a:bodyPr>
          <a:lstStyle>
            <a:lvl1pPr>
              <a:defRPr sz="2800">
                <a:solidFill>
                  <a:schemeClr val="bg1"/>
                </a:solidFill>
              </a:defRPr>
            </a:lvl1pPr>
          </a:lstStyle>
          <a:p>
            <a:r>
              <a:rPr lang="en-GB"/>
              <a:t>Click to edit Master title style</a:t>
            </a:r>
          </a:p>
        </p:txBody>
      </p:sp>
      <p:sp>
        <p:nvSpPr>
          <p:cNvPr id="6" name="Rectangle 5">
            <a:extLst>
              <a:ext uri="{FF2B5EF4-FFF2-40B4-BE49-F238E27FC236}">
                <a16:creationId xmlns:a16="http://schemas.microsoft.com/office/drawing/2014/main" id="{65A87C4F-C810-30A0-541E-A7C954B33A26}"/>
              </a:ext>
            </a:extLst>
          </p:cNvPr>
          <p:cNvSpPr/>
          <p:nvPr userDrawn="1"/>
        </p:nvSpPr>
        <p:spPr>
          <a:xfrm>
            <a:off x="3729038" y="5529262"/>
            <a:ext cx="337309" cy="132873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13">
            <a:extLst>
              <a:ext uri="{FF2B5EF4-FFF2-40B4-BE49-F238E27FC236}">
                <a16:creationId xmlns:a16="http://schemas.microsoft.com/office/drawing/2014/main" id="{FE65A941-DAE1-859D-30AB-1BC42B6A512F}"/>
              </a:ext>
            </a:extLst>
          </p:cNvPr>
          <p:cNvSpPr>
            <a:spLocks noGrp="1"/>
          </p:cNvSpPr>
          <p:nvPr>
            <p:ph type="body" sz="quarter" idx="10"/>
          </p:nvPr>
        </p:nvSpPr>
        <p:spPr>
          <a:xfrm>
            <a:off x="436563" y="2429669"/>
            <a:ext cx="2882900" cy="3802166"/>
          </a:xfrm>
        </p:spPr>
        <p:txBody>
          <a:bodyPr/>
          <a:lstStyle>
            <a:lvl1pPr marL="0" indent="0">
              <a:buNone/>
              <a:defRPr sz="1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a:t>Click to edit Master text styles</a:t>
            </a:r>
          </a:p>
        </p:txBody>
      </p:sp>
      <p:sp>
        <p:nvSpPr>
          <p:cNvPr id="8" name="Text Placeholder 13">
            <a:extLst>
              <a:ext uri="{FF2B5EF4-FFF2-40B4-BE49-F238E27FC236}">
                <a16:creationId xmlns:a16="http://schemas.microsoft.com/office/drawing/2014/main" id="{9B9EE1F1-AA5C-A6A7-185B-EC6FD9FA74A0}"/>
              </a:ext>
            </a:extLst>
          </p:cNvPr>
          <p:cNvSpPr>
            <a:spLocks noGrp="1"/>
          </p:cNvSpPr>
          <p:nvPr>
            <p:ph type="body" sz="quarter" idx="11"/>
          </p:nvPr>
        </p:nvSpPr>
        <p:spPr>
          <a:xfrm>
            <a:off x="4094163" y="2429668"/>
            <a:ext cx="7661274" cy="3802167"/>
          </a:xfrm>
        </p:spPr>
        <p:txBody>
          <a:bodyPr/>
          <a:lstStyle>
            <a:lvl1pPr marL="0" indent="0">
              <a:buNone/>
              <a:defRPr sz="1800">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a:t>Click to edit Master text styles</a:t>
            </a:r>
          </a:p>
        </p:txBody>
      </p:sp>
      <p:pic>
        <p:nvPicPr>
          <p:cNvPr id="5" name="Graphic 4">
            <a:extLst>
              <a:ext uri="{FF2B5EF4-FFF2-40B4-BE49-F238E27FC236}">
                <a16:creationId xmlns:a16="http://schemas.microsoft.com/office/drawing/2014/main" id="{EB759C89-B703-BB24-3E1F-12693F10798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66347" y="6453436"/>
            <a:ext cx="1069347" cy="276589"/>
          </a:xfrm>
          <a:prstGeom prst="rect">
            <a:avLst/>
          </a:prstGeom>
        </p:spPr>
      </p:pic>
    </p:spTree>
    <p:extLst>
      <p:ext uri="{BB962C8B-B14F-4D97-AF65-F5344CB8AC3E}">
        <p14:creationId xmlns:p14="http://schemas.microsoft.com/office/powerpoint/2010/main" val="14907035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Break – White">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CC84CCE7-4ECF-9467-06D0-2E1208A4D140}"/>
              </a:ext>
            </a:extLst>
          </p:cNvPr>
          <p:cNvSpPr/>
          <p:nvPr userDrawn="1"/>
        </p:nvSpPr>
        <p:spPr>
          <a:xfrm>
            <a:off x="7326212" y="-37147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rgbClr val="231F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a:extLst>
              <a:ext uri="{FF2B5EF4-FFF2-40B4-BE49-F238E27FC236}">
                <a16:creationId xmlns:a16="http://schemas.microsoft.com/office/drawing/2014/main" id="{2DBB113E-374C-1F81-D46D-E3665FE5A0BB}"/>
              </a:ext>
            </a:extLst>
          </p:cNvPr>
          <p:cNvSpPr/>
          <p:nvPr userDrawn="1"/>
        </p:nvSpPr>
        <p:spPr>
          <a:xfrm>
            <a:off x="8354912" y="65722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rgbClr val="F25C2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
            <a:extLst>
              <a:ext uri="{FF2B5EF4-FFF2-40B4-BE49-F238E27FC236}">
                <a16:creationId xmlns:a16="http://schemas.microsoft.com/office/drawing/2014/main" id="{F9403977-82EE-7213-60AE-AD5E31493DD2}"/>
              </a:ext>
            </a:extLst>
          </p:cNvPr>
          <p:cNvSpPr>
            <a:spLocks noGrp="1"/>
          </p:cNvSpPr>
          <p:nvPr>
            <p:ph type="ctrTitle"/>
          </p:nvPr>
        </p:nvSpPr>
        <p:spPr>
          <a:xfrm>
            <a:off x="461319" y="1746792"/>
            <a:ext cx="7708464" cy="2387600"/>
          </a:xfrm>
        </p:spPr>
        <p:txBody>
          <a:bodyPr anchor="b">
            <a:normAutofit/>
          </a:bodyPr>
          <a:lstStyle>
            <a:lvl1pPr algn="l">
              <a:defRPr sz="4400" b="1">
                <a:solidFill>
                  <a:schemeClr val="tx1"/>
                </a:solidFill>
              </a:defRPr>
            </a:lvl1pPr>
          </a:lstStyle>
          <a:p>
            <a:r>
              <a:rPr lang="en-GB"/>
              <a:t>Click to edit Master title style</a:t>
            </a:r>
          </a:p>
        </p:txBody>
      </p:sp>
      <p:sp>
        <p:nvSpPr>
          <p:cNvPr id="7" name="Subtitle 2">
            <a:extLst>
              <a:ext uri="{FF2B5EF4-FFF2-40B4-BE49-F238E27FC236}">
                <a16:creationId xmlns:a16="http://schemas.microsoft.com/office/drawing/2014/main" id="{8D908299-8458-85E8-8FB0-ADF62E0A3AFC}"/>
              </a:ext>
            </a:extLst>
          </p:cNvPr>
          <p:cNvSpPr>
            <a:spLocks noGrp="1"/>
          </p:cNvSpPr>
          <p:nvPr>
            <p:ph type="subTitle" idx="1"/>
          </p:nvPr>
        </p:nvSpPr>
        <p:spPr>
          <a:xfrm>
            <a:off x="461319" y="4226467"/>
            <a:ext cx="7708464" cy="1655762"/>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Tree>
    <p:extLst>
      <p:ext uri="{BB962C8B-B14F-4D97-AF65-F5344CB8AC3E}">
        <p14:creationId xmlns:p14="http://schemas.microsoft.com/office/powerpoint/2010/main" val="29454048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 Logo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60AEEC3-0121-1DE0-9A85-F15A6ED025A7}"/>
              </a:ext>
            </a:extLst>
          </p:cNvPr>
          <p:cNvSpPr/>
          <p:nvPr userDrawn="1"/>
        </p:nvSpPr>
        <p:spPr>
          <a:xfrm>
            <a:off x="0" y="0"/>
            <a:ext cx="12192000" cy="6858000"/>
          </a:xfrm>
          <a:prstGeom prst="rect">
            <a:avLst/>
          </a:prstGeom>
          <a:solidFill>
            <a:srgbClr val="F25C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a:extLst>
              <a:ext uri="{FF2B5EF4-FFF2-40B4-BE49-F238E27FC236}">
                <a16:creationId xmlns:a16="http://schemas.microsoft.com/office/drawing/2014/main" id="{4022AE9E-0C52-05B8-2A52-E3D388E0A84F}"/>
              </a:ext>
            </a:extLst>
          </p:cNvPr>
          <p:cNvSpPr/>
          <p:nvPr userDrawn="1"/>
        </p:nvSpPr>
        <p:spPr>
          <a:xfrm>
            <a:off x="7326212" y="-37147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8">
            <a:extLst>
              <a:ext uri="{FF2B5EF4-FFF2-40B4-BE49-F238E27FC236}">
                <a16:creationId xmlns:a16="http://schemas.microsoft.com/office/drawing/2014/main" id="{E287EAC3-63EE-00AF-6F29-1E7E9D8012E5}"/>
              </a:ext>
            </a:extLst>
          </p:cNvPr>
          <p:cNvSpPr/>
          <p:nvPr userDrawn="1"/>
        </p:nvSpPr>
        <p:spPr>
          <a:xfrm>
            <a:off x="8354912" y="65722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A8DDEF5-B616-9FEB-82B3-97C675309909}"/>
              </a:ext>
            </a:extLst>
          </p:cNvPr>
          <p:cNvSpPr>
            <a:spLocks noGrp="1"/>
          </p:cNvSpPr>
          <p:nvPr>
            <p:ph type="ctrTitle"/>
          </p:nvPr>
        </p:nvSpPr>
        <p:spPr>
          <a:xfrm>
            <a:off x="461319" y="2001837"/>
            <a:ext cx="7772400" cy="1508125"/>
          </a:xfrm>
        </p:spPr>
        <p:txBody>
          <a:bodyPr anchor="b">
            <a:normAutofit/>
          </a:bodyPr>
          <a:lstStyle>
            <a:lvl1pPr algn="l">
              <a:defRPr sz="4400" b="1">
                <a:solidFill>
                  <a:schemeClr val="bg1"/>
                </a:solidFill>
              </a:defRPr>
            </a:lvl1pPr>
          </a:lstStyle>
          <a:p>
            <a:r>
              <a:rPr lang="en-GB"/>
              <a:t>Click to edit Master title style</a:t>
            </a:r>
          </a:p>
        </p:txBody>
      </p:sp>
      <p:sp>
        <p:nvSpPr>
          <p:cNvPr id="3" name="Subtitle 2">
            <a:extLst>
              <a:ext uri="{FF2B5EF4-FFF2-40B4-BE49-F238E27FC236}">
                <a16:creationId xmlns:a16="http://schemas.microsoft.com/office/drawing/2014/main" id="{2AB18866-AA70-0855-5ECC-6EE9F4C9A47F}"/>
              </a:ext>
            </a:extLst>
          </p:cNvPr>
          <p:cNvSpPr>
            <a:spLocks noGrp="1"/>
          </p:cNvSpPr>
          <p:nvPr>
            <p:ph type="subTitle" idx="1"/>
          </p:nvPr>
        </p:nvSpPr>
        <p:spPr>
          <a:xfrm>
            <a:off x="461319" y="3602038"/>
            <a:ext cx="77724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13" name="Rectangle 12">
            <a:extLst>
              <a:ext uri="{FF2B5EF4-FFF2-40B4-BE49-F238E27FC236}">
                <a16:creationId xmlns:a16="http://schemas.microsoft.com/office/drawing/2014/main" id="{F8A792DF-5A6A-0C9F-8486-8B7EC3D1182E}"/>
              </a:ext>
            </a:extLst>
          </p:cNvPr>
          <p:cNvSpPr/>
          <p:nvPr userDrawn="1"/>
        </p:nvSpPr>
        <p:spPr>
          <a:xfrm>
            <a:off x="0" y="6086475"/>
            <a:ext cx="12192000" cy="7715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Graphic 5">
            <a:extLst>
              <a:ext uri="{FF2B5EF4-FFF2-40B4-BE49-F238E27FC236}">
                <a16:creationId xmlns:a16="http://schemas.microsoft.com/office/drawing/2014/main" id="{5CE16761-3158-B580-BA89-315E2EC97CF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0003" y="718848"/>
            <a:ext cx="2689385" cy="695615"/>
          </a:xfrm>
          <a:prstGeom prst="rect">
            <a:avLst/>
          </a:prstGeom>
        </p:spPr>
      </p:pic>
      <p:pic>
        <p:nvPicPr>
          <p:cNvPr id="11" name="Graphic 10">
            <a:extLst>
              <a:ext uri="{FF2B5EF4-FFF2-40B4-BE49-F238E27FC236}">
                <a16:creationId xmlns:a16="http://schemas.microsoft.com/office/drawing/2014/main" id="{0D98D971-960C-027E-6340-458819334B7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767347" y="6453436"/>
            <a:ext cx="1020462" cy="276590"/>
          </a:xfrm>
          <a:prstGeom prst="rect">
            <a:avLst/>
          </a:prstGeom>
        </p:spPr>
      </p:pic>
    </p:spTree>
    <p:extLst>
      <p:ext uri="{BB962C8B-B14F-4D97-AF65-F5344CB8AC3E}">
        <p14:creationId xmlns:p14="http://schemas.microsoft.com/office/powerpoint/2010/main" val="6413799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D79A3A3-54DF-3E77-4A76-8EDAEB16480A}"/>
              </a:ext>
            </a:extLst>
          </p:cNvPr>
          <p:cNvSpPr/>
          <p:nvPr userDrawn="1"/>
        </p:nvSpPr>
        <p:spPr>
          <a:xfrm>
            <a:off x="0" y="0"/>
            <a:ext cx="12192000" cy="6858000"/>
          </a:xfrm>
          <a:prstGeom prst="rect">
            <a:avLst/>
          </a:prstGeom>
          <a:solidFill>
            <a:srgbClr val="231F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A8DDEF5-B616-9FEB-82B3-97C675309909}"/>
              </a:ext>
            </a:extLst>
          </p:cNvPr>
          <p:cNvSpPr>
            <a:spLocks noGrp="1"/>
          </p:cNvSpPr>
          <p:nvPr>
            <p:ph type="ctrTitle"/>
          </p:nvPr>
        </p:nvSpPr>
        <p:spPr>
          <a:xfrm>
            <a:off x="461319" y="2001837"/>
            <a:ext cx="7772400" cy="1508125"/>
          </a:xfrm>
        </p:spPr>
        <p:txBody>
          <a:bodyPr anchor="b">
            <a:normAutofit/>
          </a:bodyPr>
          <a:lstStyle>
            <a:lvl1pPr algn="l">
              <a:defRPr sz="4400" b="1">
                <a:solidFill>
                  <a:schemeClr val="bg1"/>
                </a:solidFill>
              </a:defRPr>
            </a:lvl1pPr>
          </a:lstStyle>
          <a:p>
            <a:r>
              <a:rPr lang="en-GB"/>
              <a:t>Click to edit Master title style</a:t>
            </a:r>
          </a:p>
        </p:txBody>
      </p:sp>
      <p:sp>
        <p:nvSpPr>
          <p:cNvPr id="3" name="Subtitle 2">
            <a:extLst>
              <a:ext uri="{FF2B5EF4-FFF2-40B4-BE49-F238E27FC236}">
                <a16:creationId xmlns:a16="http://schemas.microsoft.com/office/drawing/2014/main" id="{2AB18866-AA70-0855-5ECC-6EE9F4C9A47F}"/>
              </a:ext>
            </a:extLst>
          </p:cNvPr>
          <p:cNvSpPr>
            <a:spLocks noGrp="1"/>
          </p:cNvSpPr>
          <p:nvPr>
            <p:ph type="subTitle" idx="1"/>
          </p:nvPr>
        </p:nvSpPr>
        <p:spPr>
          <a:xfrm>
            <a:off x="461319" y="3602038"/>
            <a:ext cx="77724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18" name="Freeform 17">
            <a:extLst>
              <a:ext uri="{FF2B5EF4-FFF2-40B4-BE49-F238E27FC236}">
                <a16:creationId xmlns:a16="http://schemas.microsoft.com/office/drawing/2014/main" id="{C82C302D-EB71-978F-218F-4C094351C4F7}"/>
              </a:ext>
            </a:extLst>
          </p:cNvPr>
          <p:cNvSpPr/>
          <p:nvPr userDrawn="1"/>
        </p:nvSpPr>
        <p:spPr>
          <a:xfrm>
            <a:off x="7326212" y="-37147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reeform 18">
            <a:extLst>
              <a:ext uri="{FF2B5EF4-FFF2-40B4-BE49-F238E27FC236}">
                <a16:creationId xmlns:a16="http://schemas.microsoft.com/office/drawing/2014/main" id="{47C4EF14-DF7D-E76D-CB09-48A35267490A}"/>
              </a:ext>
            </a:extLst>
          </p:cNvPr>
          <p:cNvSpPr/>
          <p:nvPr userDrawn="1"/>
        </p:nvSpPr>
        <p:spPr>
          <a:xfrm>
            <a:off x="8354912" y="65722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rgbClr val="ED116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Graphic 4">
            <a:extLst>
              <a:ext uri="{FF2B5EF4-FFF2-40B4-BE49-F238E27FC236}">
                <a16:creationId xmlns:a16="http://schemas.microsoft.com/office/drawing/2014/main" id="{870A0757-B6F9-A31C-D5F7-650E22111A6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61319" y="6175376"/>
            <a:ext cx="2413000" cy="266700"/>
          </a:xfrm>
          <a:prstGeom prst="rect">
            <a:avLst/>
          </a:prstGeom>
        </p:spPr>
      </p:pic>
      <p:pic>
        <p:nvPicPr>
          <p:cNvPr id="4" name="Graphic 3">
            <a:extLst>
              <a:ext uri="{FF2B5EF4-FFF2-40B4-BE49-F238E27FC236}">
                <a16:creationId xmlns:a16="http://schemas.microsoft.com/office/drawing/2014/main" id="{5E4FD8E3-57C2-9F51-9776-122D84DA725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70003" y="718848"/>
            <a:ext cx="2689385" cy="695615"/>
          </a:xfrm>
          <a:prstGeom prst="rect">
            <a:avLst/>
          </a:prstGeom>
        </p:spPr>
      </p:pic>
    </p:spTree>
    <p:extLst>
      <p:ext uri="{BB962C8B-B14F-4D97-AF65-F5344CB8AC3E}">
        <p14:creationId xmlns:p14="http://schemas.microsoft.com/office/powerpoint/2010/main" val="16883174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Break – Pi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D79A3A3-54DF-3E77-4A76-8EDAEB16480A}"/>
              </a:ext>
            </a:extLst>
          </p:cNvPr>
          <p:cNvSpPr/>
          <p:nvPr userDrawn="1"/>
        </p:nvSpPr>
        <p:spPr>
          <a:xfrm>
            <a:off x="0" y="0"/>
            <a:ext cx="12192000" cy="6858000"/>
          </a:xfrm>
          <a:prstGeom prst="rect">
            <a:avLst/>
          </a:prstGeom>
          <a:solidFill>
            <a:srgbClr val="ED11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A8DDEF5-B616-9FEB-82B3-97C675309909}"/>
              </a:ext>
            </a:extLst>
          </p:cNvPr>
          <p:cNvSpPr>
            <a:spLocks noGrp="1"/>
          </p:cNvSpPr>
          <p:nvPr>
            <p:ph type="ctrTitle"/>
          </p:nvPr>
        </p:nvSpPr>
        <p:spPr>
          <a:xfrm>
            <a:off x="461319" y="1746792"/>
            <a:ext cx="7708464" cy="2387600"/>
          </a:xfrm>
        </p:spPr>
        <p:txBody>
          <a:bodyPr anchor="b">
            <a:normAutofit/>
          </a:bodyPr>
          <a:lstStyle>
            <a:lvl1pPr algn="l">
              <a:defRPr sz="4400" b="1">
                <a:solidFill>
                  <a:schemeClr val="bg1"/>
                </a:solidFill>
              </a:defRPr>
            </a:lvl1pPr>
          </a:lstStyle>
          <a:p>
            <a:r>
              <a:rPr lang="en-GB"/>
              <a:t>Click to edit Master title style</a:t>
            </a:r>
          </a:p>
        </p:txBody>
      </p:sp>
      <p:sp>
        <p:nvSpPr>
          <p:cNvPr id="3" name="Subtitle 2">
            <a:extLst>
              <a:ext uri="{FF2B5EF4-FFF2-40B4-BE49-F238E27FC236}">
                <a16:creationId xmlns:a16="http://schemas.microsoft.com/office/drawing/2014/main" id="{2AB18866-AA70-0855-5ECC-6EE9F4C9A47F}"/>
              </a:ext>
            </a:extLst>
          </p:cNvPr>
          <p:cNvSpPr>
            <a:spLocks noGrp="1"/>
          </p:cNvSpPr>
          <p:nvPr>
            <p:ph type="subTitle" idx="1"/>
          </p:nvPr>
        </p:nvSpPr>
        <p:spPr>
          <a:xfrm>
            <a:off x="461319" y="4226467"/>
            <a:ext cx="7708464"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cxnSp>
        <p:nvCxnSpPr>
          <p:cNvPr id="7" name="Straight Connector 6">
            <a:extLst>
              <a:ext uri="{FF2B5EF4-FFF2-40B4-BE49-F238E27FC236}">
                <a16:creationId xmlns:a16="http://schemas.microsoft.com/office/drawing/2014/main" id="{F1E481D9-B17D-85C3-E2FA-CB3846145255}"/>
              </a:ext>
            </a:extLst>
          </p:cNvPr>
          <p:cNvCxnSpPr/>
          <p:nvPr userDrawn="1"/>
        </p:nvCxnSpPr>
        <p:spPr>
          <a:xfrm>
            <a:off x="437322" y="6329867"/>
            <a:ext cx="113504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25D8B120-8F8E-43FA-4FE1-8C70C05B79C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55797" y="6450647"/>
            <a:ext cx="1043726" cy="282896"/>
          </a:xfrm>
          <a:prstGeom prst="rect">
            <a:avLst/>
          </a:prstGeom>
        </p:spPr>
      </p:pic>
      <p:sp>
        <p:nvSpPr>
          <p:cNvPr id="4" name="Freeform 3">
            <a:extLst>
              <a:ext uri="{FF2B5EF4-FFF2-40B4-BE49-F238E27FC236}">
                <a16:creationId xmlns:a16="http://schemas.microsoft.com/office/drawing/2014/main" id="{DC01D972-96D0-CF75-5F7E-8C0BA823D54C}"/>
              </a:ext>
            </a:extLst>
          </p:cNvPr>
          <p:cNvSpPr/>
          <p:nvPr userDrawn="1"/>
        </p:nvSpPr>
        <p:spPr>
          <a:xfrm>
            <a:off x="7326212" y="-37147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a:extLst>
              <a:ext uri="{FF2B5EF4-FFF2-40B4-BE49-F238E27FC236}">
                <a16:creationId xmlns:a16="http://schemas.microsoft.com/office/drawing/2014/main" id="{530E657D-A196-EBD4-C995-0A9D96A7B897}"/>
              </a:ext>
            </a:extLst>
          </p:cNvPr>
          <p:cNvSpPr/>
          <p:nvPr userDrawn="1"/>
        </p:nvSpPr>
        <p:spPr>
          <a:xfrm>
            <a:off x="8354912" y="65722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Graphic 12">
            <a:extLst>
              <a:ext uri="{FF2B5EF4-FFF2-40B4-BE49-F238E27FC236}">
                <a16:creationId xmlns:a16="http://schemas.microsoft.com/office/drawing/2014/main" id="{7F652CD3-8FBA-B331-375A-507F7263BF4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37321" y="6453435"/>
            <a:ext cx="1069347" cy="276589"/>
          </a:xfrm>
          <a:prstGeom prst="rect">
            <a:avLst/>
          </a:prstGeom>
        </p:spPr>
      </p:pic>
    </p:spTree>
    <p:extLst>
      <p:ext uri="{BB962C8B-B14F-4D97-AF65-F5344CB8AC3E}">
        <p14:creationId xmlns:p14="http://schemas.microsoft.com/office/powerpoint/2010/main" val="33123776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reak – Teal">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D79A3A3-54DF-3E77-4A76-8EDAEB16480A}"/>
              </a:ext>
            </a:extLst>
          </p:cNvPr>
          <p:cNvSpPr/>
          <p:nvPr userDrawn="1"/>
        </p:nvSpPr>
        <p:spPr>
          <a:xfrm>
            <a:off x="0" y="0"/>
            <a:ext cx="12192000" cy="6858000"/>
          </a:xfrm>
          <a:prstGeom prst="rect">
            <a:avLst/>
          </a:prstGeom>
          <a:solidFill>
            <a:srgbClr val="33A3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a:extLst>
              <a:ext uri="{FF2B5EF4-FFF2-40B4-BE49-F238E27FC236}">
                <a16:creationId xmlns:a16="http://schemas.microsoft.com/office/drawing/2014/main" id="{F1E481D9-B17D-85C3-E2FA-CB3846145255}"/>
              </a:ext>
            </a:extLst>
          </p:cNvPr>
          <p:cNvCxnSpPr/>
          <p:nvPr userDrawn="1"/>
        </p:nvCxnSpPr>
        <p:spPr>
          <a:xfrm>
            <a:off x="437322" y="6329867"/>
            <a:ext cx="113504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25D8B120-8F8E-43FA-4FE1-8C70C05B79C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55797" y="6450647"/>
            <a:ext cx="1043726" cy="282896"/>
          </a:xfrm>
          <a:prstGeom prst="rect">
            <a:avLst/>
          </a:prstGeom>
        </p:spPr>
      </p:pic>
      <p:sp>
        <p:nvSpPr>
          <p:cNvPr id="4" name="Freeform 3">
            <a:extLst>
              <a:ext uri="{FF2B5EF4-FFF2-40B4-BE49-F238E27FC236}">
                <a16:creationId xmlns:a16="http://schemas.microsoft.com/office/drawing/2014/main" id="{DC01D972-96D0-CF75-5F7E-8C0BA823D54C}"/>
              </a:ext>
            </a:extLst>
          </p:cNvPr>
          <p:cNvSpPr/>
          <p:nvPr userDrawn="1"/>
        </p:nvSpPr>
        <p:spPr>
          <a:xfrm>
            <a:off x="7326212" y="-37147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a:extLst>
              <a:ext uri="{FF2B5EF4-FFF2-40B4-BE49-F238E27FC236}">
                <a16:creationId xmlns:a16="http://schemas.microsoft.com/office/drawing/2014/main" id="{530E657D-A196-EBD4-C995-0A9D96A7B897}"/>
              </a:ext>
            </a:extLst>
          </p:cNvPr>
          <p:cNvSpPr/>
          <p:nvPr userDrawn="1"/>
        </p:nvSpPr>
        <p:spPr>
          <a:xfrm>
            <a:off x="8354912" y="65722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1">
            <a:extLst>
              <a:ext uri="{FF2B5EF4-FFF2-40B4-BE49-F238E27FC236}">
                <a16:creationId xmlns:a16="http://schemas.microsoft.com/office/drawing/2014/main" id="{A511FAE7-0C32-E2C8-4BF4-3B58F8CD5A0C}"/>
              </a:ext>
            </a:extLst>
          </p:cNvPr>
          <p:cNvSpPr>
            <a:spLocks noGrp="1"/>
          </p:cNvSpPr>
          <p:nvPr>
            <p:ph type="ctrTitle"/>
          </p:nvPr>
        </p:nvSpPr>
        <p:spPr>
          <a:xfrm>
            <a:off x="461319" y="1746792"/>
            <a:ext cx="7708464" cy="2387600"/>
          </a:xfrm>
        </p:spPr>
        <p:txBody>
          <a:bodyPr anchor="b">
            <a:normAutofit/>
          </a:bodyPr>
          <a:lstStyle>
            <a:lvl1pPr algn="l">
              <a:defRPr sz="4400" b="1">
                <a:solidFill>
                  <a:schemeClr val="bg1"/>
                </a:solidFill>
              </a:defRPr>
            </a:lvl1pPr>
          </a:lstStyle>
          <a:p>
            <a:r>
              <a:rPr lang="en-GB"/>
              <a:t>Click to edit Master title style</a:t>
            </a:r>
          </a:p>
        </p:txBody>
      </p:sp>
      <p:sp>
        <p:nvSpPr>
          <p:cNvPr id="12" name="Subtitle 2">
            <a:extLst>
              <a:ext uri="{FF2B5EF4-FFF2-40B4-BE49-F238E27FC236}">
                <a16:creationId xmlns:a16="http://schemas.microsoft.com/office/drawing/2014/main" id="{209B60F1-283C-E575-5F1F-CF3180ED0B94}"/>
              </a:ext>
            </a:extLst>
          </p:cNvPr>
          <p:cNvSpPr>
            <a:spLocks noGrp="1"/>
          </p:cNvSpPr>
          <p:nvPr>
            <p:ph type="subTitle" idx="1"/>
          </p:nvPr>
        </p:nvSpPr>
        <p:spPr>
          <a:xfrm>
            <a:off x="461319" y="4226467"/>
            <a:ext cx="7708464"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pic>
        <p:nvPicPr>
          <p:cNvPr id="3" name="Graphic 2">
            <a:extLst>
              <a:ext uri="{FF2B5EF4-FFF2-40B4-BE49-F238E27FC236}">
                <a16:creationId xmlns:a16="http://schemas.microsoft.com/office/drawing/2014/main" id="{5FD99C7D-018C-6AC0-C458-E14456B1EF9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37321" y="6453435"/>
            <a:ext cx="1069347" cy="276589"/>
          </a:xfrm>
          <a:prstGeom prst="rect">
            <a:avLst/>
          </a:prstGeom>
        </p:spPr>
      </p:pic>
    </p:spTree>
    <p:extLst>
      <p:ext uri="{BB962C8B-B14F-4D97-AF65-F5344CB8AC3E}">
        <p14:creationId xmlns:p14="http://schemas.microsoft.com/office/powerpoint/2010/main" val="6007247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reak – Purpl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D79A3A3-54DF-3E77-4A76-8EDAEB16480A}"/>
              </a:ext>
            </a:extLst>
          </p:cNvPr>
          <p:cNvSpPr/>
          <p:nvPr userDrawn="1"/>
        </p:nvSpPr>
        <p:spPr>
          <a:xfrm>
            <a:off x="0" y="0"/>
            <a:ext cx="12192000" cy="6858000"/>
          </a:xfrm>
          <a:prstGeom prst="rect">
            <a:avLst/>
          </a:prstGeom>
          <a:solidFill>
            <a:srgbClr val="8F3E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a:extLst>
              <a:ext uri="{FF2B5EF4-FFF2-40B4-BE49-F238E27FC236}">
                <a16:creationId xmlns:a16="http://schemas.microsoft.com/office/drawing/2014/main" id="{F1E481D9-B17D-85C3-E2FA-CB3846145255}"/>
              </a:ext>
            </a:extLst>
          </p:cNvPr>
          <p:cNvCxnSpPr/>
          <p:nvPr userDrawn="1"/>
        </p:nvCxnSpPr>
        <p:spPr>
          <a:xfrm>
            <a:off x="437322" y="6329867"/>
            <a:ext cx="113504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25D8B120-8F8E-43FA-4FE1-8C70C05B79C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55797" y="6450647"/>
            <a:ext cx="1043726" cy="282896"/>
          </a:xfrm>
          <a:prstGeom prst="rect">
            <a:avLst/>
          </a:prstGeom>
        </p:spPr>
      </p:pic>
      <p:sp>
        <p:nvSpPr>
          <p:cNvPr id="4" name="Freeform 3">
            <a:extLst>
              <a:ext uri="{FF2B5EF4-FFF2-40B4-BE49-F238E27FC236}">
                <a16:creationId xmlns:a16="http://schemas.microsoft.com/office/drawing/2014/main" id="{DC01D972-96D0-CF75-5F7E-8C0BA823D54C}"/>
              </a:ext>
            </a:extLst>
          </p:cNvPr>
          <p:cNvSpPr/>
          <p:nvPr userDrawn="1"/>
        </p:nvSpPr>
        <p:spPr>
          <a:xfrm>
            <a:off x="7326212" y="-37147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a:extLst>
              <a:ext uri="{FF2B5EF4-FFF2-40B4-BE49-F238E27FC236}">
                <a16:creationId xmlns:a16="http://schemas.microsoft.com/office/drawing/2014/main" id="{530E657D-A196-EBD4-C995-0A9D96A7B897}"/>
              </a:ext>
            </a:extLst>
          </p:cNvPr>
          <p:cNvSpPr/>
          <p:nvPr userDrawn="1"/>
        </p:nvSpPr>
        <p:spPr>
          <a:xfrm>
            <a:off x="8354912" y="65722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1">
            <a:extLst>
              <a:ext uri="{FF2B5EF4-FFF2-40B4-BE49-F238E27FC236}">
                <a16:creationId xmlns:a16="http://schemas.microsoft.com/office/drawing/2014/main" id="{21473C21-6408-A1F8-29F5-D60998D7E865}"/>
              </a:ext>
            </a:extLst>
          </p:cNvPr>
          <p:cNvSpPr>
            <a:spLocks noGrp="1"/>
          </p:cNvSpPr>
          <p:nvPr>
            <p:ph type="ctrTitle"/>
          </p:nvPr>
        </p:nvSpPr>
        <p:spPr>
          <a:xfrm>
            <a:off x="461319" y="1746792"/>
            <a:ext cx="7708464" cy="2387600"/>
          </a:xfrm>
        </p:spPr>
        <p:txBody>
          <a:bodyPr anchor="b">
            <a:normAutofit/>
          </a:bodyPr>
          <a:lstStyle>
            <a:lvl1pPr algn="l">
              <a:defRPr sz="4400" b="1">
                <a:solidFill>
                  <a:schemeClr val="bg1"/>
                </a:solidFill>
              </a:defRPr>
            </a:lvl1pPr>
          </a:lstStyle>
          <a:p>
            <a:r>
              <a:rPr lang="en-GB"/>
              <a:t>Click to edit Master title style</a:t>
            </a:r>
          </a:p>
        </p:txBody>
      </p:sp>
      <p:sp>
        <p:nvSpPr>
          <p:cNvPr id="12" name="Subtitle 2">
            <a:extLst>
              <a:ext uri="{FF2B5EF4-FFF2-40B4-BE49-F238E27FC236}">
                <a16:creationId xmlns:a16="http://schemas.microsoft.com/office/drawing/2014/main" id="{369189C9-1FF9-0449-1FBF-1555315BAC1A}"/>
              </a:ext>
            </a:extLst>
          </p:cNvPr>
          <p:cNvSpPr>
            <a:spLocks noGrp="1"/>
          </p:cNvSpPr>
          <p:nvPr>
            <p:ph type="subTitle" idx="1"/>
          </p:nvPr>
        </p:nvSpPr>
        <p:spPr>
          <a:xfrm>
            <a:off x="461319" y="4226467"/>
            <a:ext cx="7708464"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pic>
        <p:nvPicPr>
          <p:cNvPr id="3" name="Graphic 2">
            <a:extLst>
              <a:ext uri="{FF2B5EF4-FFF2-40B4-BE49-F238E27FC236}">
                <a16:creationId xmlns:a16="http://schemas.microsoft.com/office/drawing/2014/main" id="{E226118F-F148-B693-A8AF-40BC95686BC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37321" y="6453435"/>
            <a:ext cx="1069347" cy="276589"/>
          </a:xfrm>
          <a:prstGeom prst="rect">
            <a:avLst/>
          </a:prstGeom>
        </p:spPr>
      </p:pic>
    </p:spTree>
    <p:extLst>
      <p:ext uri="{BB962C8B-B14F-4D97-AF65-F5344CB8AC3E}">
        <p14:creationId xmlns:p14="http://schemas.microsoft.com/office/powerpoint/2010/main" val="75373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reak – Oran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D79A3A3-54DF-3E77-4A76-8EDAEB16480A}"/>
              </a:ext>
            </a:extLst>
          </p:cNvPr>
          <p:cNvSpPr/>
          <p:nvPr userDrawn="1"/>
        </p:nvSpPr>
        <p:spPr>
          <a:xfrm>
            <a:off x="0" y="0"/>
            <a:ext cx="12192000" cy="6858000"/>
          </a:xfrm>
          <a:prstGeom prst="rect">
            <a:avLst/>
          </a:prstGeom>
          <a:solidFill>
            <a:srgbClr val="F25C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a:extLst>
              <a:ext uri="{FF2B5EF4-FFF2-40B4-BE49-F238E27FC236}">
                <a16:creationId xmlns:a16="http://schemas.microsoft.com/office/drawing/2014/main" id="{F1E481D9-B17D-85C3-E2FA-CB3846145255}"/>
              </a:ext>
            </a:extLst>
          </p:cNvPr>
          <p:cNvCxnSpPr/>
          <p:nvPr userDrawn="1"/>
        </p:nvCxnSpPr>
        <p:spPr>
          <a:xfrm>
            <a:off x="437322" y="6329867"/>
            <a:ext cx="113504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25D8B120-8F8E-43FA-4FE1-8C70C05B79C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55797" y="6450647"/>
            <a:ext cx="1043726" cy="282896"/>
          </a:xfrm>
          <a:prstGeom prst="rect">
            <a:avLst/>
          </a:prstGeom>
        </p:spPr>
      </p:pic>
      <p:sp>
        <p:nvSpPr>
          <p:cNvPr id="4" name="Freeform 3">
            <a:extLst>
              <a:ext uri="{FF2B5EF4-FFF2-40B4-BE49-F238E27FC236}">
                <a16:creationId xmlns:a16="http://schemas.microsoft.com/office/drawing/2014/main" id="{DC01D972-96D0-CF75-5F7E-8C0BA823D54C}"/>
              </a:ext>
            </a:extLst>
          </p:cNvPr>
          <p:cNvSpPr/>
          <p:nvPr userDrawn="1"/>
        </p:nvSpPr>
        <p:spPr>
          <a:xfrm>
            <a:off x="7326212" y="-37147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a:extLst>
              <a:ext uri="{FF2B5EF4-FFF2-40B4-BE49-F238E27FC236}">
                <a16:creationId xmlns:a16="http://schemas.microsoft.com/office/drawing/2014/main" id="{530E657D-A196-EBD4-C995-0A9D96A7B897}"/>
              </a:ext>
            </a:extLst>
          </p:cNvPr>
          <p:cNvSpPr/>
          <p:nvPr userDrawn="1"/>
        </p:nvSpPr>
        <p:spPr>
          <a:xfrm>
            <a:off x="8354912" y="65722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1">
            <a:extLst>
              <a:ext uri="{FF2B5EF4-FFF2-40B4-BE49-F238E27FC236}">
                <a16:creationId xmlns:a16="http://schemas.microsoft.com/office/drawing/2014/main" id="{265BCD7E-F8F7-F022-E9F3-FBCFE46F6B60}"/>
              </a:ext>
            </a:extLst>
          </p:cNvPr>
          <p:cNvSpPr>
            <a:spLocks noGrp="1"/>
          </p:cNvSpPr>
          <p:nvPr>
            <p:ph type="ctrTitle"/>
          </p:nvPr>
        </p:nvSpPr>
        <p:spPr>
          <a:xfrm>
            <a:off x="461319" y="1746792"/>
            <a:ext cx="7708464" cy="2387600"/>
          </a:xfrm>
        </p:spPr>
        <p:txBody>
          <a:bodyPr anchor="b">
            <a:normAutofit/>
          </a:bodyPr>
          <a:lstStyle>
            <a:lvl1pPr algn="l">
              <a:defRPr sz="4400" b="1">
                <a:solidFill>
                  <a:schemeClr val="bg1"/>
                </a:solidFill>
              </a:defRPr>
            </a:lvl1pPr>
          </a:lstStyle>
          <a:p>
            <a:r>
              <a:rPr lang="en-GB"/>
              <a:t>Click to edit Master title style</a:t>
            </a:r>
          </a:p>
        </p:txBody>
      </p:sp>
      <p:sp>
        <p:nvSpPr>
          <p:cNvPr id="12" name="Subtitle 2">
            <a:extLst>
              <a:ext uri="{FF2B5EF4-FFF2-40B4-BE49-F238E27FC236}">
                <a16:creationId xmlns:a16="http://schemas.microsoft.com/office/drawing/2014/main" id="{4533AE71-02B0-7FC5-BD6A-385CCCDCB616}"/>
              </a:ext>
            </a:extLst>
          </p:cNvPr>
          <p:cNvSpPr>
            <a:spLocks noGrp="1"/>
          </p:cNvSpPr>
          <p:nvPr>
            <p:ph type="subTitle" idx="1"/>
          </p:nvPr>
        </p:nvSpPr>
        <p:spPr>
          <a:xfrm>
            <a:off x="461319" y="4226467"/>
            <a:ext cx="7708464"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pic>
        <p:nvPicPr>
          <p:cNvPr id="3" name="Graphic 2">
            <a:extLst>
              <a:ext uri="{FF2B5EF4-FFF2-40B4-BE49-F238E27FC236}">
                <a16:creationId xmlns:a16="http://schemas.microsoft.com/office/drawing/2014/main" id="{351BC649-1C60-7627-1F7E-97ADFF6959A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37321" y="6453435"/>
            <a:ext cx="1069347" cy="276589"/>
          </a:xfrm>
          <a:prstGeom prst="rect">
            <a:avLst/>
          </a:prstGeom>
        </p:spPr>
      </p:pic>
    </p:spTree>
    <p:extLst>
      <p:ext uri="{BB962C8B-B14F-4D97-AF65-F5344CB8AC3E}">
        <p14:creationId xmlns:p14="http://schemas.microsoft.com/office/powerpoint/2010/main" val="14651745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reak – Blu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D79A3A3-54DF-3E77-4A76-8EDAEB16480A}"/>
              </a:ext>
            </a:extLst>
          </p:cNvPr>
          <p:cNvSpPr/>
          <p:nvPr userDrawn="1"/>
        </p:nvSpPr>
        <p:spPr>
          <a:xfrm>
            <a:off x="0" y="0"/>
            <a:ext cx="12192000" cy="6858000"/>
          </a:xfrm>
          <a:prstGeom prst="rect">
            <a:avLst/>
          </a:prstGeom>
          <a:solidFill>
            <a:srgbClr val="0047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a:extLst>
              <a:ext uri="{FF2B5EF4-FFF2-40B4-BE49-F238E27FC236}">
                <a16:creationId xmlns:a16="http://schemas.microsoft.com/office/drawing/2014/main" id="{F1E481D9-B17D-85C3-E2FA-CB3846145255}"/>
              </a:ext>
            </a:extLst>
          </p:cNvPr>
          <p:cNvCxnSpPr/>
          <p:nvPr userDrawn="1"/>
        </p:nvCxnSpPr>
        <p:spPr>
          <a:xfrm>
            <a:off x="437322" y="6329867"/>
            <a:ext cx="113504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25D8B120-8F8E-43FA-4FE1-8C70C05B79C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55797" y="6450647"/>
            <a:ext cx="1043726" cy="282896"/>
          </a:xfrm>
          <a:prstGeom prst="rect">
            <a:avLst/>
          </a:prstGeom>
        </p:spPr>
      </p:pic>
      <p:sp>
        <p:nvSpPr>
          <p:cNvPr id="4" name="Freeform 3">
            <a:extLst>
              <a:ext uri="{FF2B5EF4-FFF2-40B4-BE49-F238E27FC236}">
                <a16:creationId xmlns:a16="http://schemas.microsoft.com/office/drawing/2014/main" id="{DC01D972-96D0-CF75-5F7E-8C0BA823D54C}"/>
              </a:ext>
            </a:extLst>
          </p:cNvPr>
          <p:cNvSpPr/>
          <p:nvPr userDrawn="1"/>
        </p:nvSpPr>
        <p:spPr>
          <a:xfrm>
            <a:off x="7326212" y="-37147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a:extLst>
              <a:ext uri="{FF2B5EF4-FFF2-40B4-BE49-F238E27FC236}">
                <a16:creationId xmlns:a16="http://schemas.microsoft.com/office/drawing/2014/main" id="{530E657D-A196-EBD4-C995-0A9D96A7B897}"/>
              </a:ext>
            </a:extLst>
          </p:cNvPr>
          <p:cNvSpPr/>
          <p:nvPr userDrawn="1"/>
        </p:nvSpPr>
        <p:spPr>
          <a:xfrm>
            <a:off x="8354912" y="65722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1">
            <a:extLst>
              <a:ext uri="{FF2B5EF4-FFF2-40B4-BE49-F238E27FC236}">
                <a16:creationId xmlns:a16="http://schemas.microsoft.com/office/drawing/2014/main" id="{A5DDA83F-4E4B-444C-A4B8-DCA149233537}"/>
              </a:ext>
            </a:extLst>
          </p:cNvPr>
          <p:cNvSpPr>
            <a:spLocks noGrp="1"/>
          </p:cNvSpPr>
          <p:nvPr>
            <p:ph type="ctrTitle"/>
          </p:nvPr>
        </p:nvSpPr>
        <p:spPr>
          <a:xfrm>
            <a:off x="461319" y="1746792"/>
            <a:ext cx="7708464" cy="2387600"/>
          </a:xfrm>
        </p:spPr>
        <p:txBody>
          <a:bodyPr anchor="b">
            <a:normAutofit/>
          </a:bodyPr>
          <a:lstStyle>
            <a:lvl1pPr algn="l">
              <a:defRPr sz="4400" b="1">
                <a:solidFill>
                  <a:schemeClr val="bg1"/>
                </a:solidFill>
              </a:defRPr>
            </a:lvl1pPr>
          </a:lstStyle>
          <a:p>
            <a:r>
              <a:rPr lang="en-GB"/>
              <a:t>Click to edit Master title style</a:t>
            </a:r>
          </a:p>
        </p:txBody>
      </p:sp>
      <p:sp>
        <p:nvSpPr>
          <p:cNvPr id="12" name="Subtitle 2">
            <a:extLst>
              <a:ext uri="{FF2B5EF4-FFF2-40B4-BE49-F238E27FC236}">
                <a16:creationId xmlns:a16="http://schemas.microsoft.com/office/drawing/2014/main" id="{4BEE8320-AEBC-A6C8-454B-1CA4A6F2CE31}"/>
              </a:ext>
            </a:extLst>
          </p:cNvPr>
          <p:cNvSpPr>
            <a:spLocks noGrp="1"/>
          </p:cNvSpPr>
          <p:nvPr>
            <p:ph type="subTitle" idx="1"/>
          </p:nvPr>
        </p:nvSpPr>
        <p:spPr>
          <a:xfrm>
            <a:off x="461319" y="4226467"/>
            <a:ext cx="7708464"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pic>
        <p:nvPicPr>
          <p:cNvPr id="3" name="Graphic 2">
            <a:extLst>
              <a:ext uri="{FF2B5EF4-FFF2-40B4-BE49-F238E27FC236}">
                <a16:creationId xmlns:a16="http://schemas.microsoft.com/office/drawing/2014/main" id="{0960B318-0BDC-B837-B6FF-D1C0AB10B07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37321" y="6453435"/>
            <a:ext cx="1069347" cy="276589"/>
          </a:xfrm>
          <a:prstGeom prst="rect">
            <a:avLst/>
          </a:prstGeom>
        </p:spPr>
      </p:pic>
    </p:spTree>
    <p:extLst>
      <p:ext uri="{BB962C8B-B14F-4D97-AF65-F5344CB8AC3E}">
        <p14:creationId xmlns:p14="http://schemas.microsoft.com/office/powerpoint/2010/main" val="17582663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reak – Gree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D79A3A3-54DF-3E77-4A76-8EDAEB16480A}"/>
              </a:ext>
            </a:extLst>
          </p:cNvPr>
          <p:cNvSpPr/>
          <p:nvPr userDrawn="1"/>
        </p:nvSpPr>
        <p:spPr>
          <a:xfrm>
            <a:off x="0" y="0"/>
            <a:ext cx="12192000" cy="6858000"/>
          </a:xfrm>
          <a:prstGeom prst="rect">
            <a:avLst/>
          </a:prstGeom>
          <a:solidFill>
            <a:srgbClr val="0058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a:extLst>
              <a:ext uri="{FF2B5EF4-FFF2-40B4-BE49-F238E27FC236}">
                <a16:creationId xmlns:a16="http://schemas.microsoft.com/office/drawing/2014/main" id="{F1E481D9-B17D-85C3-E2FA-CB3846145255}"/>
              </a:ext>
            </a:extLst>
          </p:cNvPr>
          <p:cNvCxnSpPr/>
          <p:nvPr userDrawn="1"/>
        </p:nvCxnSpPr>
        <p:spPr>
          <a:xfrm>
            <a:off x="437322" y="6329867"/>
            <a:ext cx="113504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25D8B120-8F8E-43FA-4FE1-8C70C05B79C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55797" y="6450647"/>
            <a:ext cx="1043726" cy="282896"/>
          </a:xfrm>
          <a:prstGeom prst="rect">
            <a:avLst/>
          </a:prstGeom>
        </p:spPr>
      </p:pic>
      <p:sp>
        <p:nvSpPr>
          <p:cNvPr id="4" name="Freeform 3">
            <a:extLst>
              <a:ext uri="{FF2B5EF4-FFF2-40B4-BE49-F238E27FC236}">
                <a16:creationId xmlns:a16="http://schemas.microsoft.com/office/drawing/2014/main" id="{DC01D972-96D0-CF75-5F7E-8C0BA823D54C}"/>
              </a:ext>
            </a:extLst>
          </p:cNvPr>
          <p:cNvSpPr/>
          <p:nvPr userDrawn="1"/>
        </p:nvSpPr>
        <p:spPr>
          <a:xfrm>
            <a:off x="7326212" y="-37147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a:extLst>
              <a:ext uri="{FF2B5EF4-FFF2-40B4-BE49-F238E27FC236}">
                <a16:creationId xmlns:a16="http://schemas.microsoft.com/office/drawing/2014/main" id="{530E657D-A196-EBD4-C995-0A9D96A7B897}"/>
              </a:ext>
            </a:extLst>
          </p:cNvPr>
          <p:cNvSpPr/>
          <p:nvPr userDrawn="1"/>
        </p:nvSpPr>
        <p:spPr>
          <a:xfrm>
            <a:off x="8354912" y="65722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1">
            <a:extLst>
              <a:ext uri="{FF2B5EF4-FFF2-40B4-BE49-F238E27FC236}">
                <a16:creationId xmlns:a16="http://schemas.microsoft.com/office/drawing/2014/main" id="{90F232AD-AD3C-FBFC-AA37-54A9F7D8579B}"/>
              </a:ext>
            </a:extLst>
          </p:cNvPr>
          <p:cNvSpPr>
            <a:spLocks noGrp="1"/>
          </p:cNvSpPr>
          <p:nvPr>
            <p:ph type="ctrTitle"/>
          </p:nvPr>
        </p:nvSpPr>
        <p:spPr>
          <a:xfrm>
            <a:off x="461319" y="1746792"/>
            <a:ext cx="7708464" cy="2387600"/>
          </a:xfrm>
        </p:spPr>
        <p:txBody>
          <a:bodyPr anchor="b">
            <a:normAutofit/>
          </a:bodyPr>
          <a:lstStyle>
            <a:lvl1pPr algn="l">
              <a:defRPr sz="4400" b="1">
                <a:solidFill>
                  <a:schemeClr val="bg1"/>
                </a:solidFill>
              </a:defRPr>
            </a:lvl1pPr>
          </a:lstStyle>
          <a:p>
            <a:r>
              <a:rPr lang="en-GB"/>
              <a:t>Click to edit Master title style</a:t>
            </a:r>
          </a:p>
        </p:txBody>
      </p:sp>
      <p:sp>
        <p:nvSpPr>
          <p:cNvPr id="12" name="Subtitle 2">
            <a:extLst>
              <a:ext uri="{FF2B5EF4-FFF2-40B4-BE49-F238E27FC236}">
                <a16:creationId xmlns:a16="http://schemas.microsoft.com/office/drawing/2014/main" id="{9CCD4EF3-4A8D-AB7E-3930-E236C4CC6824}"/>
              </a:ext>
            </a:extLst>
          </p:cNvPr>
          <p:cNvSpPr>
            <a:spLocks noGrp="1"/>
          </p:cNvSpPr>
          <p:nvPr>
            <p:ph type="subTitle" idx="1"/>
          </p:nvPr>
        </p:nvSpPr>
        <p:spPr>
          <a:xfrm>
            <a:off x="461319" y="4226467"/>
            <a:ext cx="7708464"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pic>
        <p:nvPicPr>
          <p:cNvPr id="3" name="Graphic 2">
            <a:extLst>
              <a:ext uri="{FF2B5EF4-FFF2-40B4-BE49-F238E27FC236}">
                <a16:creationId xmlns:a16="http://schemas.microsoft.com/office/drawing/2014/main" id="{C398AE04-C18A-031D-9518-81FC6544238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37321" y="6453435"/>
            <a:ext cx="1069347" cy="276589"/>
          </a:xfrm>
          <a:prstGeom prst="rect">
            <a:avLst/>
          </a:prstGeom>
        </p:spPr>
      </p:pic>
    </p:spTree>
    <p:extLst>
      <p:ext uri="{BB962C8B-B14F-4D97-AF65-F5344CB8AC3E}">
        <p14:creationId xmlns:p14="http://schemas.microsoft.com/office/powerpoint/2010/main" val="2642768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FF83D-9DB3-BE14-5A4C-4C287858EE4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7021366-A5D4-E9C4-EDC7-9E287AF4869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106C2B9-5915-EF9F-1BBB-4549BC5F44F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99C241C-FF76-B1B8-03FB-82FD51EB0E17}"/>
              </a:ext>
            </a:extLst>
          </p:cNvPr>
          <p:cNvSpPr>
            <a:spLocks noGrp="1"/>
          </p:cNvSpPr>
          <p:nvPr>
            <p:ph type="dt" sz="half" idx="10"/>
          </p:nvPr>
        </p:nvSpPr>
        <p:spPr/>
        <p:txBody>
          <a:bodyPr/>
          <a:lstStyle/>
          <a:p>
            <a:fld id="{A080654F-A1C1-4E6A-ACE6-D27257FA771E}" type="datetimeFigureOut">
              <a:rPr lang="en-GB" smtClean="0"/>
              <a:t>14/11/2024</a:t>
            </a:fld>
            <a:endParaRPr lang="en-GB"/>
          </a:p>
        </p:txBody>
      </p:sp>
      <p:sp>
        <p:nvSpPr>
          <p:cNvPr id="6" name="Footer Placeholder 5">
            <a:extLst>
              <a:ext uri="{FF2B5EF4-FFF2-40B4-BE49-F238E27FC236}">
                <a16:creationId xmlns:a16="http://schemas.microsoft.com/office/drawing/2014/main" id="{C77FF26C-EA13-C4F0-8757-4AD9C231C84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41BEFC6-16DA-68DE-41F9-69DECCFD4334}"/>
              </a:ext>
            </a:extLst>
          </p:cNvPr>
          <p:cNvSpPr>
            <a:spLocks noGrp="1"/>
          </p:cNvSpPr>
          <p:nvPr>
            <p:ph type="sldNum" sz="quarter" idx="12"/>
          </p:nvPr>
        </p:nvSpPr>
        <p:spPr/>
        <p:txBody>
          <a:bodyPr/>
          <a:lstStyle/>
          <a:p>
            <a:fld id="{61320D9B-9981-4D25-86BD-0737FE501E86}" type="slidenum">
              <a:rPr lang="en-GB" smtClean="0"/>
              <a:t>‹#›</a:t>
            </a:fld>
            <a:endParaRPr lang="en-GB"/>
          </a:p>
        </p:txBody>
      </p:sp>
    </p:spTree>
    <p:extLst>
      <p:ext uri="{BB962C8B-B14F-4D97-AF65-F5344CB8AC3E}">
        <p14:creationId xmlns:p14="http://schemas.microsoft.com/office/powerpoint/2010/main" val="2121934755"/>
      </p:ext>
    </p:extLst>
  </p:cSld>
  <p:clrMapOvr>
    <a:masterClrMapping/>
  </p:clrMapOvr>
  <p:transition spd="slow">
    <p:push dir="u"/>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reak – White">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CC84CCE7-4ECF-9467-06D0-2E1208A4D140}"/>
              </a:ext>
            </a:extLst>
          </p:cNvPr>
          <p:cNvSpPr/>
          <p:nvPr userDrawn="1"/>
        </p:nvSpPr>
        <p:spPr>
          <a:xfrm>
            <a:off x="7326212" y="-37147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rgbClr val="231F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a:extLst>
              <a:ext uri="{FF2B5EF4-FFF2-40B4-BE49-F238E27FC236}">
                <a16:creationId xmlns:a16="http://schemas.microsoft.com/office/drawing/2014/main" id="{2DBB113E-374C-1F81-D46D-E3665FE5A0BB}"/>
              </a:ext>
            </a:extLst>
          </p:cNvPr>
          <p:cNvSpPr/>
          <p:nvPr userDrawn="1"/>
        </p:nvSpPr>
        <p:spPr>
          <a:xfrm>
            <a:off x="8354912" y="65722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rgbClr val="F25C2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
            <a:extLst>
              <a:ext uri="{FF2B5EF4-FFF2-40B4-BE49-F238E27FC236}">
                <a16:creationId xmlns:a16="http://schemas.microsoft.com/office/drawing/2014/main" id="{F9403977-82EE-7213-60AE-AD5E31493DD2}"/>
              </a:ext>
            </a:extLst>
          </p:cNvPr>
          <p:cNvSpPr>
            <a:spLocks noGrp="1"/>
          </p:cNvSpPr>
          <p:nvPr>
            <p:ph type="ctrTitle"/>
          </p:nvPr>
        </p:nvSpPr>
        <p:spPr>
          <a:xfrm>
            <a:off x="461319" y="1746792"/>
            <a:ext cx="7708464" cy="2387600"/>
          </a:xfrm>
        </p:spPr>
        <p:txBody>
          <a:bodyPr anchor="b">
            <a:normAutofit/>
          </a:bodyPr>
          <a:lstStyle>
            <a:lvl1pPr algn="l">
              <a:defRPr sz="4400" b="1">
                <a:solidFill>
                  <a:schemeClr val="tx1"/>
                </a:solidFill>
              </a:defRPr>
            </a:lvl1pPr>
          </a:lstStyle>
          <a:p>
            <a:r>
              <a:rPr lang="en-GB"/>
              <a:t>Click to edit Master title style</a:t>
            </a:r>
          </a:p>
        </p:txBody>
      </p:sp>
      <p:sp>
        <p:nvSpPr>
          <p:cNvPr id="7" name="Subtitle 2">
            <a:extLst>
              <a:ext uri="{FF2B5EF4-FFF2-40B4-BE49-F238E27FC236}">
                <a16:creationId xmlns:a16="http://schemas.microsoft.com/office/drawing/2014/main" id="{8D908299-8458-85E8-8FB0-ADF62E0A3AFC}"/>
              </a:ext>
            </a:extLst>
          </p:cNvPr>
          <p:cNvSpPr>
            <a:spLocks noGrp="1"/>
          </p:cNvSpPr>
          <p:nvPr>
            <p:ph type="subTitle" idx="1"/>
          </p:nvPr>
        </p:nvSpPr>
        <p:spPr>
          <a:xfrm>
            <a:off x="461319" y="4226467"/>
            <a:ext cx="7708464" cy="1655762"/>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Tree>
    <p:extLst>
      <p:ext uri="{BB962C8B-B14F-4D97-AF65-F5344CB8AC3E}">
        <p14:creationId xmlns:p14="http://schemas.microsoft.com/office/powerpoint/2010/main" val="22927597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Content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CF506-9496-1C8A-9406-D2ADA562CCA3}"/>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6AF4EEB6-69E4-8BFA-4D13-1D02A86F19D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8221522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Content Page – 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C082C-F282-C4A1-D6A5-410A762E5633}"/>
              </a:ext>
            </a:extLst>
          </p:cNvPr>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21254374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ide Header – Blac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B9CA754-611B-E49A-1AC5-E4AD770FD6F3}"/>
              </a:ext>
            </a:extLst>
          </p:cNvPr>
          <p:cNvSpPr/>
          <p:nvPr userDrawn="1"/>
        </p:nvSpPr>
        <p:spPr>
          <a:xfrm>
            <a:off x="0" y="0"/>
            <a:ext cx="3729038" cy="6858000"/>
          </a:xfrm>
          <a:prstGeom prst="rect">
            <a:avLst/>
          </a:prstGeom>
          <a:solidFill>
            <a:srgbClr val="231F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4B8C082C-F282-C4A1-D6A5-410A762E5633}"/>
              </a:ext>
            </a:extLst>
          </p:cNvPr>
          <p:cNvSpPr>
            <a:spLocks noGrp="1"/>
          </p:cNvSpPr>
          <p:nvPr>
            <p:ph type="title"/>
          </p:nvPr>
        </p:nvSpPr>
        <p:spPr>
          <a:xfrm>
            <a:off x="437323" y="700087"/>
            <a:ext cx="2648778" cy="914401"/>
          </a:xfrm>
        </p:spPr>
        <p:txBody>
          <a:bodyPr anchor="t" anchorCtr="0">
            <a:normAutofit/>
          </a:bodyPr>
          <a:lstStyle>
            <a:lvl1pPr>
              <a:defRPr sz="2800">
                <a:solidFill>
                  <a:schemeClr val="bg1"/>
                </a:solidFill>
              </a:defRPr>
            </a:lvl1pPr>
          </a:lstStyle>
          <a:p>
            <a:r>
              <a:rPr lang="en-GB"/>
              <a:t>Click to edit Master title style</a:t>
            </a:r>
          </a:p>
        </p:txBody>
      </p:sp>
      <p:sp>
        <p:nvSpPr>
          <p:cNvPr id="6" name="Rectangle 5">
            <a:extLst>
              <a:ext uri="{FF2B5EF4-FFF2-40B4-BE49-F238E27FC236}">
                <a16:creationId xmlns:a16="http://schemas.microsoft.com/office/drawing/2014/main" id="{65A87C4F-C810-30A0-541E-A7C954B33A26}"/>
              </a:ext>
            </a:extLst>
          </p:cNvPr>
          <p:cNvSpPr/>
          <p:nvPr userDrawn="1"/>
        </p:nvSpPr>
        <p:spPr>
          <a:xfrm>
            <a:off x="3729038" y="5529262"/>
            <a:ext cx="337309" cy="132873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 Placeholder 13">
            <a:extLst>
              <a:ext uri="{FF2B5EF4-FFF2-40B4-BE49-F238E27FC236}">
                <a16:creationId xmlns:a16="http://schemas.microsoft.com/office/drawing/2014/main" id="{54789D21-7E5C-FAAB-81A8-2F8A9CB1A879}"/>
              </a:ext>
            </a:extLst>
          </p:cNvPr>
          <p:cNvSpPr>
            <a:spLocks noGrp="1"/>
          </p:cNvSpPr>
          <p:nvPr>
            <p:ph type="body" sz="quarter" idx="10"/>
          </p:nvPr>
        </p:nvSpPr>
        <p:spPr>
          <a:xfrm>
            <a:off x="436563" y="2429669"/>
            <a:ext cx="2882900" cy="3802166"/>
          </a:xfrm>
        </p:spPr>
        <p:txBody>
          <a:bodyPr/>
          <a:lstStyle>
            <a:lvl1pPr marL="0" indent="0">
              <a:buNone/>
              <a:defRPr sz="1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a:t>Click to edit Master text styles</a:t>
            </a:r>
          </a:p>
        </p:txBody>
      </p:sp>
      <p:sp>
        <p:nvSpPr>
          <p:cNvPr id="8" name="Text Placeholder 13">
            <a:extLst>
              <a:ext uri="{FF2B5EF4-FFF2-40B4-BE49-F238E27FC236}">
                <a16:creationId xmlns:a16="http://schemas.microsoft.com/office/drawing/2014/main" id="{56C2F28A-39F6-1A2E-EA00-B646BC78457D}"/>
              </a:ext>
            </a:extLst>
          </p:cNvPr>
          <p:cNvSpPr>
            <a:spLocks noGrp="1"/>
          </p:cNvSpPr>
          <p:nvPr>
            <p:ph type="body" sz="quarter" idx="11"/>
          </p:nvPr>
        </p:nvSpPr>
        <p:spPr>
          <a:xfrm>
            <a:off x="4094163" y="2429668"/>
            <a:ext cx="7661274" cy="3802167"/>
          </a:xfrm>
        </p:spPr>
        <p:txBody>
          <a:bodyPr/>
          <a:lstStyle>
            <a:lvl1pPr marL="0" indent="0">
              <a:buNone/>
              <a:defRPr sz="1800">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a:t>Click to edit Master text styles</a:t>
            </a:r>
          </a:p>
        </p:txBody>
      </p:sp>
      <p:pic>
        <p:nvPicPr>
          <p:cNvPr id="4" name="Graphic 3">
            <a:extLst>
              <a:ext uri="{FF2B5EF4-FFF2-40B4-BE49-F238E27FC236}">
                <a16:creationId xmlns:a16="http://schemas.microsoft.com/office/drawing/2014/main" id="{603A339D-08F0-23AE-998C-EB6F84D90FB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66347" y="6453436"/>
            <a:ext cx="1069347" cy="276589"/>
          </a:xfrm>
          <a:prstGeom prst="rect">
            <a:avLst/>
          </a:prstGeom>
        </p:spPr>
      </p:pic>
    </p:spTree>
    <p:extLst>
      <p:ext uri="{BB962C8B-B14F-4D97-AF65-F5344CB8AC3E}">
        <p14:creationId xmlns:p14="http://schemas.microsoft.com/office/powerpoint/2010/main" val="17939033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ide Header – Pi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B9CA754-611B-E49A-1AC5-E4AD770FD6F3}"/>
              </a:ext>
            </a:extLst>
          </p:cNvPr>
          <p:cNvSpPr/>
          <p:nvPr userDrawn="1"/>
        </p:nvSpPr>
        <p:spPr>
          <a:xfrm>
            <a:off x="0" y="0"/>
            <a:ext cx="3729038" cy="6858000"/>
          </a:xfrm>
          <a:prstGeom prst="rect">
            <a:avLst/>
          </a:prstGeom>
          <a:solidFill>
            <a:srgbClr val="ED11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4B8C082C-F282-C4A1-D6A5-410A762E5633}"/>
              </a:ext>
            </a:extLst>
          </p:cNvPr>
          <p:cNvSpPr>
            <a:spLocks noGrp="1"/>
          </p:cNvSpPr>
          <p:nvPr>
            <p:ph type="title"/>
          </p:nvPr>
        </p:nvSpPr>
        <p:spPr>
          <a:xfrm>
            <a:off x="437323" y="700087"/>
            <a:ext cx="2648778" cy="914401"/>
          </a:xfrm>
        </p:spPr>
        <p:txBody>
          <a:bodyPr anchor="t" anchorCtr="0">
            <a:normAutofit/>
          </a:bodyPr>
          <a:lstStyle>
            <a:lvl1pPr>
              <a:defRPr sz="2800">
                <a:solidFill>
                  <a:schemeClr val="bg1"/>
                </a:solidFill>
              </a:defRPr>
            </a:lvl1pPr>
          </a:lstStyle>
          <a:p>
            <a:r>
              <a:rPr lang="en-GB"/>
              <a:t>Click to edit Master title style</a:t>
            </a:r>
          </a:p>
        </p:txBody>
      </p:sp>
      <p:sp>
        <p:nvSpPr>
          <p:cNvPr id="6" name="Rectangle 5">
            <a:extLst>
              <a:ext uri="{FF2B5EF4-FFF2-40B4-BE49-F238E27FC236}">
                <a16:creationId xmlns:a16="http://schemas.microsoft.com/office/drawing/2014/main" id="{65A87C4F-C810-30A0-541E-A7C954B33A26}"/>
              </a:ext>
            </a:extLst>
          </p:cNvPr>
          <p:cNvSpPr/>
          <p:nvPr userDrawn="1"/>
        </p:nvSpPr>
        <p:spPr>
          <a:xfrm>
            <a:off x="3729038" y="5529262"/>
            <a:ext cx="337309" cy="132873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13">
            <a:extLst>
              <a:ext uri="{FF2B5EF4-FFF2-40B4-BE49-F238E27FC236}">
                <a16:creationId xmlns:a16="http://schemas.microsoft.com/office/drawing/2014/main" id="{5C9AD746-8AAF-32BB-41ED-F8669B22955C}"/>
              </a:ext>
            </a:extLst>
          </p:cNvPr>
          <p:cNvSpPr>
            <a:spLocks noGrp="1"/>
          </p:cNvSpPr>
          <p:nvPr>
            <p:ph type="body" sz="quarter" idx="10"/>
          </p:nvPr>
        </p:nvSpPr>
        <p:spPr>
          <a:xfrm>
            <a:off x="436563" y="2429669"/>
            <a:ext cx="2882900" cy="3802166"/>
          </a:xfrm>
        </p:spPr>
        <p:txBody>
          <a:bodyPr/>
          <a:lstStyle>
            <a:lvl1pPr marL="0" indent="0">
              <a:buNone/>
              <a:defRPr sz="1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a:t>Click to edit Master text styles</a:t>
            </a:r>
          </a:p>
        </p:txBody>
      </p:sp>
      <p:sp>
        <p:nvSpPr>
          <p:cNvPr id="8" name="Text Placeholder 13">
            <a:extLst>
              <a:ext uri="{FF2B5EF4-FFF2-40B4-BE49-F238E27FC236}">
                <a16:creationId xmlns:a16="http://schemas.microsoft.com/office/drawing/2014/main" id="{555CCE80-390D-B5FE-F5BB-05AACE0E1435}"/>
              </a:ext>
            </a:extLst>
          </p:cNvPr>
          <p:cNvSpPr>
            <a:spLocks noGrp="1"/>
          </p:cNvSpPr>
          <p:nvPr>
            <p:ph type="body" sz="quarter" idx="11"/>
          </p:nvPr>
        </p:nvSpPr>
        <p:spPr>
          <a:xfrm>
            <a:off x="4094163" y="2429668"/>
            <a:ext cx="7661274" cy="3802167"/>
          </a:xfrm>
        </p:spPr>
        <p:txBody>
          <a:bodyPr/>
          <a:lstStyle>
            <a:lvl1pPr marL="0" indent="0">
              <a:buNone/>
              <a:defRPr sz="1800">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a:t>Click to edit Master text styles</a:t>
            </a:r>
          </a:p>
        </p:txBody>
      </p:sp>
      <p:pic>
        <p:nvPicPr>
          <p:cNvPr id="5" name="Graphic 4">
            <a:extLst>
              <a:ext uri="{FF2B5EF4-FFF2-40B4-BE49-F238E27FC236}">
                <a16:creationId xmlns:a16="http://schemas.microsoft.com/office/drawing/2014/main" id="{F5511449-1391-DD85-CF2D-05EDFC2D2AA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66347" y="6453436"/>
            <a:ext cx="1069347" cy="276589"/>
          </a:xfrm>
          <a:prstGeom prst="rect">
            <a:avLst/>
          </a:prstGeom>
        </p:spPr>
      </p:pic>
    </p:spTree>
    <p:extLst>
      <p:ext uri="{BB962C8B-B14F-4D97-AF65-F5344CB8AC3E}">
        <p14:creationId xmlns:p14="http://schemas.microsoft.com/office/powerpoint/2010/main" val="42336475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ide Header – Teal">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B9CA754-611B-E49A-1AC5-E4AD770FD6F3}"/>
              </a:ext>
            </a:extLst>
          </p:cNvPr>
          <p:cNvSpPr/>
          <p:nvPr userDrawn="1"/>
        </p:nvSpPr>
        <p:spPr>
          <a:xfrm>
            <a:off x="0" y="0"/>
            <a:ext cx="3729038" cy="6858000"/>
          </a:xfrm>
          <a:prstGeom prst="rect">
            <a:avLst/>
          </a:prstGeom>
          <a:solidFill>
            <a:srgbClr val="33A3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4B8C082C-F282-C4A1-D6A5-410A762E5633}"/>
              </a:ext>
            </a:extLst>
          </p:cNvPr>
          <p:cNvSpPr>
            <a:spLocks noGrp="1"/>
          </p:cNvSpPr>
          <p:nvPr>
            <p:ph type="title"/>
          </p:nvPr>
        </p:nvSpPr>
        <p:spPr>
          <a:xfrm>
            <a:off x="437323" y="700087"/>
            <a:ext cx="2648778" cy="914401"/>
          </a:xfrm>
        </p:spPr>
        <p:txBody>
          <a:bodyPr anchor="t" anchorCtr="0">
            <a:normAutofit/>
          </a:bodyPr>
          <a:lstStyle>
            <a:lvl1pPr>
              <a:defRPr sz="2800">
                <a:solidFill>
                  <a:schemeClr val="bg1"/>
                </a:solidFill>
              </a:defRPr>
            </a:lvl1pPr>
          </a:lstStyle>
          <a:p>
            <a:r>
              <a:rPr lang="en-GB"/>
              <a:t>Click to edit Master title style</a:t>
            </a:r>
          </a:p>
        </p:txBody>
      </p:sp>
      <p:sp>
        <p:nvSpPr>
          <p:cNvPr id="6" name="Rectangle 5">
            <a:extLst>
              <a:ext uri="{FF2B5EF4-FFF2-40B4-BE49-F238E27FC236}">
                <a16:creationId xmlns:a16="http://schemas.microsoft.com/office/drawing/2014/main" id="{65A87C4F-C810-30A0-541E-A7C954B33A26}"/>
              </a:ext>
            </a:extLst>
          </p:cNvPr>
          <p:cNvSpPr/>
          <p:nvPr userDrawn="1"/>
        </p:nvSpPr>
        <p:spPr>
          <a:xfrm>
            <a:off x="3729038" y="5529262"/>
            <a:ext cx="337309" cy="132873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13">
            <a:extLst>
              <a:ext uri="{FF2B5EF4-FFF2-40B4-BE49-F238E27FC236}">
                <a16:creationId xmlns:a16="http://schemas.microsoft.com/office/drawing/2014/main" id="{FE65A941-DAE1-859D-30AB-1BC42B6A512F}"/>
              </a:ext>
            </a:extLst>
          </p:cNvPr>
          <p:cNvSpPr>
            <a:spLocks noGrp="1"/>
          </p:cNvSpPr>
          <p:nvPr>
            <p:ph type="body" sz="quarter" idx="10"/>
          </p:nvPr>
        </p:nvSpPr>
        <p:spPr>
          <a:xfrm>
            <a:off x="436563" y="2429669"/>
            <a:ext cx="2882900" cy="3802166"/>
          </a:xfrm>
        </p:spPr>
        <p:txBody>
          <a:bodyPr/>
          <a:lstStyle>
            <a:lvl1pPr marL="0" indent="0">
              <a:buNone/>
              <a:defRPr sz="1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a:t>Click to edit Master text styles</a:t>
            </a:r>
          </a:p>
        </p:txBody>
      </p:sp>
      <p:sp>
        <p:nvSpPr>
          <p:cNvPr id="8" name="Text Placeholder 13">
            <a:extLst>
              <a:ext uri="{FF2B5EF4-FFF2-40B4-BE49-F238E27FC236}">
                <a16:creationId xmlns:a16="http://schemas.microsoft.com/office/drawing/2014/main" id="{9B9EE1F1-AA5C-A6A7-185B-EC6FD9FA74A0}"/>
              </a:ext>
            </a:extLst>
          </p:cNvPr>
          <p:cNvSpPr>
            <a:spLocks noGrp="1"/>
          </p:cNvSpPr>
          <p:nvPr>
            <p:ph type="body" sz="quarter" idx="11"/>
          </p:nvPr>
        </p:nvSpPr>
        <p:spPr>
          <a:xfrm>
            <a:off x="4094163" y="2429668"/>
            <a:ext cx="7661274" cy="3802167"/>
          </a:xfrm>
        </p:spPr>
        <p:txBody>
          <a:bodyPr/>
          <a:lstStyle>
            <a:lvl1pPr marL="0" indent="0">
              <a:buNone/>
              <a:defRPr sz="1800">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a:t>Click to edit Master text styles</a:t>
            </a:r>
          </a:p>
        </p:txBody>
      </p:sp>
      <p:pic>
        <p:nvPicPr>
          <p:cNvPr id="5" name="Graphic 4">
            <a:extLst>
              <a:ext uri="{FF2B5EF4-FFF2-40B4-BE49-F238E27FC236}">
                <a16:creationId xmlns:a16="http://schemas.microsoft.com/office/drawing/2014/main" id="{EB759C89-B703-BB24-3E1F-12693F10798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66347" y="6453436"/>
            <a:ext cx="1069347" cy="276589"/>
          </a:xfrm>
          <a:prstGeom prst="rect">
            <a:avLst/>
          </a:prstGeom>
        </p:spPr>
      </p:pic>
    </p:spTree>
    <p:extLst>
      <p:ext uri="{BB962C8B-B14F-4D97-AF65-F5344CB8AC3E}">
        <p14:creationId xmlns:p14="http://schemas.microsoft.com/office/powerpoint/2010/main" val="400847586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ide Header – Purp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B9CA754-611B-E49A-1AC5-E4AD770FD6F3}"/>
              </a:ext>
            </a:extLst>
          </p:cNvPr>
          <p:cNvSpPr/>
          <p:nvPr userDrawn="1"/>
        </p:nvSpPr>
        <p:spPr>
          <a:xfrm>
            <a:off x="0" y="0"/>
            <a:ext cx="3729038" cy="6858000"/>
          </a:xfrm>
          <a:prstGeom prst="rect">
            <a:avLst/>
          </a:prstGeom>
          <a:solidFill>
            <a:srgbClr val="8F3E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4B8C082C-F282-C4A1-D6A5-410A762E5633}"/>
              </a:ext>
            </a:extLst>
          </p:cNvPr>
          <p:cNvSpPr>
            <a:spLocks noGrp="1"/>
          </p:cNvSpPr>
          <p:nvPr>
            <p:ph type="title"/>
          </p:nvPr>
        </p:nvSpPr>
        <p:spPr>
          <a:xfrm>
            <a:off x="437323" y="700087"/>
            <a:ext cx="2648778" cy="914401"/>
          </a:xfrm>
        </p:spPr>
        <p:txBody>
          <a:bodyPr anchor="t" anchorCtr="0">
            <a:normAutofit/>
          </a:bodyPr>
          <a:lstStyle>
            <a:lvl1pPr>
              <a:defRPr sz="2800">
                <a:solidFill>
                  <a:schemeClr val="bg1"/>
                </a:solidFill>
              </a:defRPr>
            </a:lvl1pPr>
          </a:lstStyle>
          <a:p>
            <a:r>
              <a:rPr lang="en-GB"/>
              <a:t>Click to edit Master title style</a:t>
            </a:r>
          </a:p>
        </p:txBody>
      </p:sp>
      <p:sp>
        <p:nvSpPr>
          <p:cNvPr id="6" name="Rectangle 5">
            <a:extLst>
              <a:ext uri="{FF2B5EF4-FFF2-40B4-BE49-F238E27FC236}">
                <a16:creationId xmlns:a16="http://schemas.microsoft.com/office/drawing/2014/main" id="{65A87C4F-C810-30A0-541E-A7C954B33A26}"/>
              </a:ext>
            </a:extLst>
          </p:cNvPr>
          <p:cNvSpPr/>
          <p:nvPr userDrawn="1"/>
        </p:nvSpPr>
        <p:spPr>
          <a:xfrm>
            <a:off x="3729038" y="5529262"/>
            <a:ext cx="337309" cy="132873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13">
            <a:extLst>
              <a:ext uri="{FF2B5EF4-FFF2-40B4-BE49-F238E27FC236}">
                <a16:creationId xmlns:a16="http://schemas.microsoft.com/office/drawing/2014/main" id="{838F7C98-6BE4-56EA-EBFB-8EFA857AC7AF}"/>
              </a:ext>
            </a:extLst>
          </p:cNvPr>
          <p:cNvSpPr>
            <a:spLocks noGrp="1"/>
          </p:cNvSpPr>
          <p:nvPr>
            <p:ph type="body" sz="quarter" idx="10"/>
          </p:nvPr>
        </p:nvSpPr>
        <p:spPr>
          <a:xfrm>
            <a:off x="436563" y="2429669"/>
            <a:ext cx="2882900" cy="3802166"/>
          </a:xfrm>
        </p:spPr>
        <p:txBody>
          <a:bodyPr/>
          <a:lstStyle>
            <a:lvl1pPr marL="0" indent="0">
              <a:buNone/>
              <a:defRPr sz="1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a:t>Click to edit Master text styles</a:t>
            </a:r>
          </a:p>
        </p:txBody>
      </p:sp>
      <p:sp>
        <p:nvSpPr>
          <p:cNvPr id="8" name="Text Placeholder 13">
            <a:extLst>
              <a:ext uri="{FF2B5EF4-FFF2-40B4-BE49-F238E27FC236}">
                <a16:creationId xmlns:a16="http://schemas.microsoft.com/office/drawing/2014/main" id="{44F84C44-08AB-B390-6F01-09AB03A4D172}"/>
              </a:ext>
            </a:extLst>
          </p:cNvPr>
          <p:cNvSpPr>
            <a:spLocks noGrp="1"/>
          </p:cNvSpPr>
          <p:nvPr>
            <p:ph type="body" sz="quarter" idx="11"/>
          </p:nvPr>
        </p:nvSpPr>
        <p:spPr>
          <a:xfrm>
            <a:off x="4094163" y="2429668"/>
            <a:ext cx="7661274" cy="3802167"/>
          </a:xfrm>
        </p:spPr>
        <p:txBody>
          <a:bodyPr/>
          <a:lstStyle>
            <a:lvl1pPr marL="0" indent="0">
              <a:buNone/>
              <a:defRPr sz="1800">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a:t>Click to edit Master text styles</a:t>
            </a:r>
          </a:p>
        </p:txBody>
      </p:sp>
      <p:pic>
        <p:nvPicPr>
          <p:cNvPr id="5" name="Graphic 4">
            <a:extLst>
              <a:ext uri="{FF2B5EF4-FFF2-40B4-BE49-F238E27FC236}">
                <a16:creationId xmlns:a16="http://schemas.microsoft.com/office/drawing/2014/main" id="{D4B3A58B-F929-7881-94DB-2864F07BBD1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66347" y="6453436"/>
            <a:ext cx="1069347" cy="276589"/>
          </a:xfrm>
          <a:prstGeom prst="rect">
            <a:avLst/>
          </a:prstGeom>
        </p:spPr>
      </p:pic>
    </p:spTree>
    <p:extLst>
      <p:ext uri="{BB962C8B-B14F-4D97-AF65-F5344CB8AC3E}">
        <p14:creationId xmlns:p14="http://schemas.microsoft.com/office/powerpoint/2010/main" val="322711917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ide Header – Orang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B9CA754-611B-E49A-1AC5-E4AD770FD6F3}"/>
              </a:ext>
            </a:extLst>
          </p:cNvPr>
          <p:cNvSpPr/>
          <p:nvPr userDrawn="1"/>
        </p:nvSpPr>
        <p:spPr>
          <a:xfrm>
            <a:off x="0" y="0"/>
            <a:ext cx="3729038" cy="6858000"/>
          </a:xfrm>
          <a:prstGeom prst="rect">
            <a:avLst/>
          </a:prstGeom>
          <a:solidFill>
            <a:srgbClr val="F25C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4B8C082C-F282-C4A1-D6A5-410A762E5633}"/>
              </a:ext>
            </a:extLst>
          </p:cNvPr>
          <p:cNvSpPr>
            <a:spLocks noGrp="1"/>
          </p:cNvSpPr>
          <p:nvPr>
            <p:ph type="title"/>
          </p:nvPr>
        </p:nvSpPr>
        <p:spPr>
          <a:xfrm>
            <a:off x="437323" y="700087"/>
            <a:ext cx="2648778" cy="914401"/>
          </a:xfrm>
        </p:spPr>
        <p:txBody>
          <a:bodyPr anchor="t" anchorCtr="0">
            <a:normAutofit/>
          </a:bodyPr>
          <a:lstStyle>
            <a:lvl1pPr>
              <a:defRPr sz="2800">
                <a:solidFill>
                  <a:schemeClr val="bg1"/>
                </a:solidFill>
              </a:defRPr>
            </a:lvl1pPr>
          </a:lstStyle>
          <a:p>
            <a:r>
              <a:rPr lang="en-GB"/>
              <a:t>Click to edit Master title style</a:t>
            </a:r>
          </a:p>
        </p:txBody>
      </p:sp>
      <p:sp>
        <p:nvSpPr>
          <p:cNvPr id="6" name="Rectangle 5">
            <a:extLst>
              <a:ext uri="{FF2B5EF4-FFF2-40B4-BE49-F238E27FC236}">
                <a16:creationId xmlns:a16="http://schemas.microsoft.com/office/drawing/2014/main" id="{65A87C4F-C810-30A0-541E-A7C954B33A26}"/>
              </a:ext>
            </a:extLst>
          </p:cNvPr>
          <p:cNvSpPr/>
          <p:nvPr userDrawn="1"/>
        </p:nvSpPr>
        <p:spPr>
          <a:xfrm>
            <a:off x="3729038" y="5529262"/>
            <a:ext cx="337309" cy="132873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13">
            <a:extLst>
              <a:ext uri="{FF2B5EF4-FFF2-40B4-BE49-F238E27FC236}">
                <a16:creationId xmlns:a16="http://schemas.microsoft.com/office/drawing/2014/main" id="{ACA1FD6D-10E9-9270-E962-794BE44D412D}"/>
              </a:ext>
            </a:extLst>
          </p:cNvPr>
          <p:cNvSpPr>
            <a:spLocks noGrp="1"/>
          </p:cNvSpPr>
          <p:nvPr>
            <p:ph type="body" sz="quarter" idx="10"/>
          </p:nvPr>
        </p:nvSpPr>
        <p:spPr>
          <a:xfrm>
            <a:off x="436563" y="2429669"/>
            <a:ext cx="2882900" cy="3802166"/>
          </a:xfrm>
        </p:spPr>
        <p:txBody>
          <a:bodyPr/>
          <a:lstStyle>
            <a:lvl1pPr marL="0" indent="0">
              <a:buNone/>
              <a:defRPr sz="1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a:t>Click to edit Master text styles</a:t>
            </a:r>
          </a:p>
        </p:txBody>
      </p:sp>
      <p:sp>
        <p:nvSpPr>
          <p:cNvPr id="8" name="Text Placeholder 13">
            <a:extLst>
              <a:ext uri="{FF2B5EF4-FFF2-40B4-BE49-F238E27FC236}">
                <a16:creationId xmlns:a16="http://schemas.microsoft.com/office/drawing/2014/main" id="{A063C6A0-7CF0-952C-6860-50426937F0AA}"/>
              </a:ext>
            </a:extLst>
          </p:cNvPr>
          <p:cNvSpPr>
            <a:spLocks noGrp="1"/>
          </p:cNvSpPr>
          <p:nvPr>
            <p:ph type="body" sz="quarter" idx="11"/>
          </p:nvPr>
        </p:nvSpPr>
        <p:spPr>
          <a:xfrm>
            <a:off x="4094163" y="2429668"/>
            <a:ext cx="7661274" cy="3802167"/>
          </a:xfrm>
        </p:spPr>
        <p:txBody>
          <a:bodyPr/>
          <a:lstStyle>
            <a:lvl1pPr marL="0" indent="0">
              <a:buNone/>
              <a:defRPr sz="1800">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a:t>Click to edit Master text styles</a:t>
            </a:r>
          </a:p>
        </p:txBody>
      </p:sp>
      <p:pic>
        <p:nvPicPr>
          <p:cNvPr id="5" name="Graphic 4">
            <a:extLst>
              <a:ext uri="{FF2B5EF4-FFF2-40B4-BE49-F238E27FC236}">
                <a16:creationId xmlns:a16="http://schemas.microsoft.com/office/drawing/2014/main" id="{BE086775-3E87-83A8-CF54-87888B7F767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66347" y="6453436"/>
            <a:ext cx="1069347" cy="276589"/>
          </a:xfrm>
          <a:prstGeom prst="rect">
            <a:avLst/>
          </a:prstGeom>
        </p:spPr>
      </p:pic>
    </p:spTree>
    <p:extLst>
      <p:ext uri="{BB962C8B-B14F-4D97-AF65-F5344CB8AC3E}">
        <p14:creationId xmlns:p14="http://schemas.microsoft.com/office/powerpoint/2010/main" val="166540514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ide Header –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B9CA754-611B-E49A-1AC5-E4AD770FD6F3}"/>
              </a:ext>
            </a:extLst>
          </p:cNvPr>
          <p:cNvSpPr/>
          <p:nvPr userDrawn="1"/>
        </p:nvSpPr>
        <p:spPr>
          <a:xfrm>
            <a:off x="0" y="0"/>
            <a:ext cx="3729038" cy="6858000"/>
          </a:xfrm>
          <a:prstGeom prst="rect">
            <a:avLst/>
          </a:prstGeom>
          <a:solidFill>
            <a:srgbClr val="0047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4B8C082C-F282-C4A1-D6A5-410A762E5633}"/>
              </a:ext>
            </a:extLst>
          </p:cNvPr>
          <p:cNvSpPr>
            <a:spLocks noGrp="1"/>
          </p:cNvSpPr>
          <p:nvPr>
            <p:ph type="title"/>
          </p:nvPr>
        </p:nvSpPr>
        <p:spPr>
          <a:xfrm>
            <a:off x="437323" y="700087"/>
            <a:ext cx="2648778" cy="914401"/>
          </a:xfrm>
        </p:spPr>
        <p:txBody>
          <a:bodyPr anchor="t" anchorCtr="0">
            <a:normAutofit/>
          </a:bodyPr>
          <a:lstStyle>
            <a:lvl1pPr>
              <a:defRPr sz="2800">
                <a:solidFill>
                  <a:schemeClr val="bg1"/>
                </a:solidFill>
              </a:defRPr>
            </a:lvl1pPr>
          </a:lstStyle>
          <a:p>
            <a:r>
              <a:rPr lang="en-GB"/>
              <a:t>Click to edit Master title style</a:t>
            </a:r>
          </a:p>
        </p:txBody>
      </p:sp>
      <p:sp>
        <p:nvSpPr>
          <p:cNvPr id="6" name="Rectangle 5">
            <a:extLst>
              <a:ext uri="{FF2B5EF4-FFF2-40B4-BE49-F238E27FC236}">
                <a16:creationId xmlns:a16="http://schemas.microsoft.com/office/drawing/2014/main" id="{65A87C4F-C810-30A0-541E-A7C954B33A26}"/>
              </a:ext>
            </a:extLst>
          </p:cNvPr>
          <p:cNvSpPr/>
          <p:nvPr userDrawn="1"/>
        </p:nvSpPr>
        <p:spPr>
          <a:xfrm>
            <a:off x="3729038" y="5529262"/>
            <a:ext cx="337309" cy="132873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13">
            <a:extLst>
              <a:ext uri="{FF2B5EF4-FFF2-40B4-BE49-F238E27FC236}">
                <a16:creationId xmlns:a16="http://schemas.microsoft.com/office/drawing/2014/main" id="{04A84985-09A3-4A9A-E3E9-AFC85FE1CE3F}"/>
              </a:ext>
            </a:extLst>
          </p:cNvPr>
          <p:cNvSpPr>
            <a:spLocks noGrp="1"/>
          </p:cNvSpPr>
          <p:nvPr>
            <p:ph type="body" sz="quarter" idx="10"/>
          </p:nvPr>
        </p:nvSpPr>
        <p:spPr>
          <a:xfrm>
            <a:off x="436563" y="2429669"/>
            <a:ext cx="2882900" cy="3802166"/>
          </a:xfrm>
        </p:spPr>
        <p:txBody>
          <a:bodyPr/>
          <a:lstStyle>
            <a:lvl1pPr marL="0" indent="0">
              <a:buNone/>
              <a:defRPr sz="1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a:t>Click to edit Master text styles</a:t>
            </a:r>
          </a:p>
        </p:txBody>
      </p:sp>
      <p:sp>
        <p:nvSpPr>
          <p:cNvPr id="8" name="Text Placeholder 13">
            <a:extLst>
              <a:ext uri="{FF2B5EF4-FFF2-40B4-BE49-F238E27FC236}">
                <a16:creationId xmlns:a16="http://schemas.microsoft.com/office/drawing/2014/main" id="{6743074D-20B6-E8A8-73F4-53D5B054F028}"/>
              </a:ext>
            </a:extLst>
          </p:cNvPr>
          <p:cNvSpPr>
            <a:spLocks noGrp="1"/>
          </p:cNvSpPr>
          <p:nvPr>
            <p:ph type="body" sz="quarter" idx="11"/>
          </p:nvPr>
        </p:nvSpPr>
        <p:spPr>
          <a:xfrm>
            <a:off x="4094163" y="2429668"/>
            <a:ext cx="7661274" cy="3802167"/>
          </a:xfrm>
        </p:spPr>
        <p:txBody>
          <a:bodyPr/>
          <a:lstStyle>
            <a:lvl1pPr marL="0" indent="0">
              <a:buNone/>
              <a:defRPr sz="1800">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a:t>Click to edit Master text styles</a:t>
            </a:r>
          </a:p>
        </p:txBody>
      </p:sp>
      <p:pic>
        <p:nvPicPr>
          <p:cNvPr id="5" name="Graphic 4">
            <a:extLst>
              <a:ext uri="{FF2B5EF4-FFF2-40B4-BE49-F238E27FC236}">
                <a16:creationId xmlns:a16="http://schemas.microsoft.com/office/drawing/2014/main" id="{94A43AAF-FCA3-4AEA-5F07-7D2A88EE41D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66347" y="6453436"/>
            <a:ext cx="1069347" cy="276589"/>
          </a:xfrm>
          <a:prstGeom prst="rect">
            <a:avLst/>
          </a:prstGeom>
        </p:spPr>
      </p:pic>
    </p:spTree>
    <p:extLst>
      <p:ext uri="{BB962C8B-B14F-4D97-AF65-F5344CB8AC3E}">
        <p14:creationId xmlns:p14="http://schemas.microsoft.com/office/powerpoint/2010/main" val="371309965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ide Header – Gree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B9CA754-611B-E49A-1AC5-E4AD770FD6F3}"/>
              </a:ext>
            </a:extLst>
          </p:cNvPr>
          <p:cNvSpPr/>
          <p:nvPr userDrawn="1"/>
        </p:nvSpPr>
        <p:spPr>
          <a:xfrm>
            <a:off x="0" y="0"/>
            <a:ext cx="3729038" cy="6858000"/>
          </a:xfrm>
          <a:prstGeom prst="rect">
            <a:avLst/>
          </a:prstGeom>
          <a:solidFill>
            <a:srgbClr val="0058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4B8C082C-F282-C4A1-D6A5-410A762E5633}"/>
              </a:ext>
            </a:extLst>
          </p:cNvPr>
          <p:cNvSpPr>
            <a:spLocks noGrp="1"/>
          </p:cNvSpPr>
          <p:nvPr>
            <p:ph type="title"/>
          </p:nvPr>
        </p:nvSpPr>
        <p:spPr>
          <a:xfrm>
            <a:off x="437323" y="700087"/>
            <a:ext cx="2648778" cy="914401"/>
          </a:xfrm>
        </p:spPr>
        <p:txBody>
          <a:bodyPr anchor="t" anchorCtr="0">
            <a:normAutofit/>
          </a:bodyPr>
          <a:lstStyle>
            <a:lvl1pPr>
              <a:defRPr sz="2800">
                <a:solidFill>
                  <a:schemeClr val="bg1"/>
                </a:solidFill>
              </a:defRPr>
            </a:lvl1pPr>
          </a:lstStyle>
          <a:p>
            <a:r>
              <a:rPr lang="en-GB"/>
              <a:t>Click to edit Master title style</a:t>
            </a:r>
          </a:p>
        </p:txBody>
      </p:sp>
      <p:sp>
        <p:nvSpPr>
          <p:cNvPr id="4" name="Text Placeholder 13">
            <a:extLst>
              <a:ext uri="{FF2B5EF4-FFF2-40B4-BE49-F238E27FC236}">
                <a16:creationId xmlns:a16="http://schemas.microsoft.com/office/drawing/2014/main" id="{1A552508-023F-D53B-44CB-912225720AEF}"/>
              </a:ext>
            </a:extLst>
          </p:cNvPr>
          <p:cNvSpPr>
            <a:spLocks noGrp="1"/>
          </p:cNvSpPr>
          <p:nvPr>
            <p:ph type="body" sz="quarter" idx="10"/>
          </p:nvPr>
        </p:nvSpPr>
        <p:spPr>
          <a:xfrm>
            <a:off x="436563" y="2429669"/>
            <a:ext cx="2882900" cy="3802166"/>
          </a:xfrm>
        </p:spPr>
        <p:txBody>
          <a:bodyPr/>
          <a:lstStyle>
            <a:lvl1pPr marL="0" indent="0">
              <a:buNone/>
              <a:defRPr sz="1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a:t>Click to edit Master text styles</a:t>
            </a:r>
          </a:p>
        </p:txBody>
      </p:sp>
      <p:sp>
        <p:nvSpPr>
          <p:cNvPr id="8" name="Text Placeholder 13">
            <a:extLst>
              <a:ext uri="{FF2B5EF4-FFF2-40B4-BE49-F238E27FC236}">
                <a16:creationId xmlns:a16="http://schemas.microsoft.com/office/drawing/2014/main" id="{B9C2AB00-DEA4-95E7-1C1A-771BA15A25DE}"/>
              </a:ext>
            </a:extLst>
          </p:cNvPr>
          <p:cNvSpPr>
            <a:spLocks noGrp="1"/>
          </p:cNvSpPr>
          <p:nvPr>
            <p:ph type="body" sz="quarter" idx="11"/>
          </p:nvPr>
        </p:nvSpPr>
        <p:spPr>
          <a:xfrm>
            <a:off x="4094163" y="2429668"/>
            <a:ext cx="7661274" cy="3802167"/>
          </a:xfrm>
        </p:spPr>
        <p:txBody>
          <a:bodyPr/>
          <a:lstStyle>
            <a:lvl1pPr marL="0" indent="0">
              <a:buNone/>
              <a:defRPr sz="1800">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a:t>Click to edit Master text styles</a:t>
            </a:r>
          </a:p>
        </p:txBody>
      </p:sp>
      <p:pic>
        <p:nvPicPr>
          <p:cNvPr id="5" name="Graphic 4">
            <a:extLst>
              <a:ext uri="{FF2B5EF4-FFF2-40B4-BE49-F238E27FC236}">
                <a16:creationId xmlns:a16="http://schemas.microsoft.com/office/drawing/2014/main" id="{125E066A-9D74-9520-FA94-F4FCC6BC3EE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66347" y="6453436"/>
            <a:ext cx="1069347" cy="276589"/>
          </a:xfrm>
          <a:prstGeom prst="rect">
            <a:avLst/>
          </a:prstGeom>
        </p:spPr>
      </p:pic>
    </p:spTree>
    <p:extLst>
      <p:ext uri="{BB962C8B-B14F-4D97-AF65-F5344CB8AC3E}">
        <p14:creationId xmlns:p14="http://schemas.microsoft.com/office/powerpoint/2010/main" val="2862614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10A8F-2A7E-B47D-2CDE-D3949094CDA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FF855E5-1CBE-59B9-9229-BE5CAC266A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86D848-EBFC-9DE0-82E8-B7A1D0BDD6A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D56DC2E-6A93-D18E-8910-DD0F0DC38E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04C1268-D965-33A5-833F-E864EE83A82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71D3EE4-6065-0CD3-5B95-C796BF7D0809}"/>
              </a:ext>
            </a:extLst>
          </p:cNvPr>
          <p:cNvSpPr>
            <a:spLocks noGrp="1"/>
          </p:cNvSpPr>
          <p:nvPr>
            <p:ph type="dt" sz="half" idx="10"/>
          </p:nvPr>
        </p:nvSpPr>
        <p:spPr/>
        <p:txBody>
          <a:bodyPr/>
          <a:lstStyle/>
          <a:p>
            <a:fld id="{A080654F-A1C1-4E6A-ACE6-D27257FA771E}" type="datetimeFigureOut">
              <a:rPr lang="en-GB" smtClean="0"/>
              <a:t>14/11/2024</a:t>
            </a:fld>
            <a:endParaRPr lang="en-GB"/>
          </a:p>
        </p:txBody>
      </p:sp>
      <p:sp>
        <p:nvSpPr>
          <p:cNvPr id="8" name="Footer Placeholder 7">
            <a:extLst>
              <a:ext uri="{FF2B5EF4-FFF2-40B4-BE49-F238E27FC236}">
                <a16:creationId xmlns:a16="http://schemas.microsoft.com/office/drawing/2014/main" id="{FB9C2A3E-41A0-8659-BA50-0C92733769C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DD758BB-5AD5-F7C5-8894-407DA103E2F6}"/>
              </a:ext>
            </a:extLst>
          </p:cNvPr>
          <p:cNvSpPr>
            <a:spLocks noGrp="1"/>
          </p:cNvSpPr>
          <p:nvPr>
            <p:ph type="sldNum" sz="quarter" idx="12"/>
          </p:nvPr>
        </p:nvSpPr>
        <p:spPr/>
        <p:txBody>
          <a:bodyPr/>
          <a:lstStyle/>
          <a:p>
            <a:fld id="{61320D9B-9981-4D25-86BD-0737FE501E86}" type="slidenum">
              <a:rPr lang="en-GB" smtClean="0"/>
              <a:t>‹#›</a:t>
            </a:fld>
            <a:endParaRPr lang="en-GB"/>
          </a:p>
        </p:txBody>
      </p:sp>
    </p:spTree>
    <p:extLst>
      <p:ext uri="{BB962C8B-B14F-4D97-AF65-F5344CB8AC3E}">
        <p14:creationId xmlns:p14="http://schemas.microsoft.com/office/powerpoint/2010/main" val="477489263"/>
      </p:ext>
    </p:extLst>
  </p:cSld>
  <p:clrMapOvr>
    <a:masterClrMapping/>
  </p:clrMapOvr>
  <p:transition spd="slow">
    <p:push dir="u"/>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92527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Master 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4146DBC-6489-F93C-DAB8-42820B5A4C7A}"/>
              </a:ext>
            </a:extLst>
          </p:cNvPr>
          <p:cNvSpPr/>
          <p:nvPr userDrawn="1"/>
        </p:nvSpPr>
        <p:spPr>
          <a:xfrm>
            <a:off x="0" y="2486179"/>
            <a:ext cx="12192000" cy="3432483"/>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31F20"/>
              </a:solidFill>
            </a:endParaRPr>
          </a:p>
        </p:txBody>
      </p:sp>
      <p:pic>
        <p:nvPicPr>
          <p:cNvPr id="13" name="Picture 12" descr="A black and white logo&#10;&#10;Description automatically generated">
            <a:extLst>
              <a:ext uri="{FF2B5EF4-FFF2-40B4-BE49-F238E27FC236}">
                <a16:creationId xmlns:a16="http://schemas.microsoft.com/office/drawing/2014/main" id="{74C90F22-0A49-2372-FB93-E46F2D52E8D9}"/>
              </a:ext>
            </a:extLst>
          </p:cNvPr>
          <p:cNvPicPr>
            <a:picLocks noChangeAspect="1"/>
          </p:cNvPicPr>
          <p:nvPr userDrawn="1"/>
        </p:nvPicPr>
        <p:blipFill>
          <a:blip r:embed="rId2"/>
          <a:stretch>
            <a:fillRect/>
          </a:stretch>
        </p:blipFill>
        <p:spPr>
          <a:xfrm>
            <a:off x="498764" y="473331"/>
            <a:ext cx="3435927" cy="932013"/>
          </a:xfrm>
          <a:prstGeom prst="rect">
            <a:avLst/>
          </a:prstGeom>
        </p:spPr>
      </p:pic>
      <p:sp>
        <p:nvSpPr>
          <p:cNvPr id="15" name="Title 1">
            <a:extLst>
              <a:ext uri="{FF2B5EF4-FFF2-40B4-BE49-F238E27FC236}">
                <a16:creationId xmlns:a16="http://schemas.microsoft.com/office/drawing/2014/main" id="{53808703-0BCE-7183-6470-AA2644D50A04}"/>
              </a:ext>
            </a:extLst>
          </p:cNvPr>
          <p:cNvSpPr>
            <a:spLocks noGrp="1"/>
          </p:cNvSpPr>
          <p:nvPr>
            <p:ph type="ctrTitle"/>
          </p:nvPr>
        </p:nvSpPr>
        <p:spPr>
          <a:xfrm>
            <a:off x="665019" y="2778826"/>
            <a:ext cx="8679082" cy="1997540"/>
          </a:xfrm>
          <a:prstGeom prst="rect">
            <a:avLst/>
          </a:prstGeom>
        </p:spPr>
        <p:txBody>
          <a:bodyPr anchor="b"/>
          <a:lstStyle>
            <a:lvl1pPr algn="l">
              <a:lnSpc>
                <a:spcPts val="3900"/>
              </a:lnSpc>
              <a:defRPr sz="4000" b="0" i="0">
                <a:solidFill>
                  <a:schemeClr val="bg1"/>
                </a:solidFill>
                <a:latin typeface="Aptos SemiBold" panose="020B0004020202020204" pitchFamily="34" charset="0"/>
              </a:defRPr>
            </a:lvl1pPr>
          </a:lstStyle>
          <a:p>
            <a:r>
              <a:rPr lang="en-US"/>
              <a:t>Click to edit Master title style</a:t>
            </a:r>
          </a:p>
        </p:txBody>
      </p:sp>
      <p:pic>
        <p:nvPicPr>
          <p:cNvPr id="5" name="Picture 4" descr="A black and grey square&#10;&#10;Description automatically generated">
            <a:extLst>
              <a:ext uri="{FF2B5EF4-FFF2-40B4-BE49-F238E27FC236}">
                <a16:creationId xmlns:a16="http://schemas.microsoft.com/office/drawing/2014/main" id="{1A85B2A7-6344-5FDD-BC90-99BF16392B5D}"/>
              </a:ext>
            </a:extLst>
          </p:cNvPr>
          <p:cNvPicPr>
            <a:picLocks noChangeAspect="1"/>
          </p:cNvPicPr>
          <p:nvPr userDrawn="1"/>
        </p:nvPicPr>
        <p:blipFill>
          <a:blip r:embed="rId3"/>
          <a:stretch>
            <a:fillRect/>
          </a:stretch>
        </p:blipFill>
        <p:spPr>
          <a:xfrm>
            <a:off x="6277369" y="-2026"/>
            <a:ext cx="5920688" cy="5920688"/>
          </a:xfrm>
          <a:prstGeom prst="rect">
            <a:avLst/>
          </a:prstGeom>
        </p:spPr>
      </p:pic>
      <p:pic>
        <p:nvPicPr>
          <p:cNvPr id="6" name="Picture 5">
            <a:extLst>
              <a:ext uri="{FF2B5EF4-FFF2-40B4-BE49-F238E27FC236}">
                <a16:creationId xmlns:a16="http://schemas.microsoft.com/office/drawing/2014/main" id="{419F1AE3-B7ED-CA4C-210B-D91BC8B0FABB}"/>
              </a:ext>
            </a:extLst>
          </p:cNvPr>
          <p:cNvPicPr>
            <a:picLocks noChangeAspect="1"/>
          </p:cNvPicPr>
          <p:nvPr userDrawn="1"/>
        </p:nvPicPr>
        <p:blipFill>
          <a:blip r:embed="rId4"/>
          <a:stretch>
            <a:fillRect/>
          </a:stretch>
        </p:blipFill>
        <p:spPr>
          <a:xfrm>
            <a:off x="550719" y="5973492"/>
            <a:ext cx="10931259" cy="858130"/>
          </a:xfrm>
          <a:prstGeom prst="rect">
            <a:avLst/>
          </a:prstGeom>
        </p:spPr>
      </p:pic>
      <p:sp>
        <p:nvSpPr>
          <p:cNvPr id="4" name="Content Placeholder 2">
            <a:extLst>
              <a:ext uri="{FF2B5EF4-FFF2-40B4-BE49-F238E27FC236}">
                <a16:creationId xmlns:a16="http://schemas.microsoft.com/office/drawing/2014/main" id="{C1B3F0D4-EA08-A9E7-4EF2-A055966B6DDF}"/>
              </a:ext>
            </a:extLst>
          </p:cNvPr>
          <p:cNvSpPr>
            <a:spLocks noGrp="1"/>
          </p:cNvSpPr>
          <p:nvPr>
            <p:ph idx="1"/>
          </p:nvPr>
        </p:nvSpPr>
        <p:spPr>
          <a:xfrm>
            <a:off x="656832" y="4971288"/>
            <a:ext cx="8687269" cy="704684"/>
          </a:xfrm>
          <a:prstGeom prst="rect">
            <a:avLst/>
          </a:prstGeom>
        </p:spPr>
        <p:txBody>
          <a:bodyPr/>
          <a:lstStyle>
            <a:lvl1pPr marL="0" indent="0">
              <a:buFontTx/>
              <a:buNone/>
              <a:defRPr sz="2400" b="0" i="0">
                <a:solidFill>
                  <a:schemeClr val="bg1"/>
                </a:solidFill>
                <a:latin typeface="Aptos" panose="020B0004020202020204" pitchFamily="34" charset="0"/>
              </a:defRPr>
            </a:lvl1pPr>
            <a:lvl2pPr>
              <a:defRPr b="0" i="0">
                <a:solidFill>
                  <a:schemeClr val="bg1"/>
                </a:solidFill>
                <a:latin typeface="Aptos" panose="020B0004020202020204" pitchFamily="34" charset="0"/>
              </a:defRPr>
            </a:lvl2pPr>
            <a:lvl3pPr>
              <a:defRPr b="0" i="0">
                <a:solidFill>
                  <a:schemeClr val="bg1"/>
                </a:solidFill>
                <a:latin typeface="Aptos" panose="020B0004020202020204" pitchFamily="34" charset="0"/>
              </a:defRPr>
            </a:lvl3pPr>
            <a:lvl4pPr>
              <a:defRPr b="0" i="0">
                <a:solidFill>
                  <a:schemeClr val="bg1"/>
                </a:solidFill>
                <a:latin typeface="Aptos" panose="020B0004020202020204" pitchFamily="34" charset="0"/>
              </a:defRPr>
            </a:lvl4pPr>
            <a:lvl5pPr>
              <a:defRPr b="0" i="0">
                <a:solidFill>
                  <a:schemeClr val="bg1"/>
                </a:solidFill>
                <a:latin typeface="Aptos" panose="020B00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21161155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Master Text Slide whit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4F6B201-E196-2A74-FCD3-0F931BFBD12F}"/>
              </a:ext>
            </a:extLst>
          </p:cNvPr>
          <p:cNvSpPr>
            <a:spLocks noGrp="1"/>
          </p:cNvSpPr>
          <p:nvPr>
            <p:ph type="title"/>
          </p:nvPr>
        </p:nvSpPr>
        <p:spPr>
          <a:xfrm>
            <a:off x="705851" y="1363749"/>
            <a:ext cx="10515600" cy="771920"/>
          </a:xfrm>
          <a:prstGeom prst="rect">
            <a:avLst/>
          </a:prstGeom>
        </p:spPr>
        <p:txBody>
          <a:bodyPr/>
          <a:lstStyle>
            <a:lvl1pPr>
              <a:defRPr sz="4000" b="0" i="0">
                <a:solidFill>
                  <a:schemeClr val="tx1"/>
                </a:solidFill>
                <a:latin typeface="Aptos SemiBold" panose="020B0004020202020204" pitchFamily="34" charset="0"/>
              </a:defRPr>
            </a:lvl1pPr>
          </a:lstStyle>
          <a:p>
            <a:r>
              <a:rPr lang="en-US"/>
              <a:t>Click to edit Master title style</a:t>
            </a:r>
          </a:p>
        </p:txBody>
      </p:sp>
      <p:sp>
        <p:nvSpPr>
          <p:cNvPr id="5" name="Content Placeholder 2">
            <a:extLst>
              <a:ext uri="{FF2B5EF4-FFF2-40B4-BE49-F238E27FC236}">
                <a16:creationId xmlns:a16="http://schemas.microsoft.com/office/drawing/2014/main" id="{74065A87-81BE-42D9-7510-C52FC04D0400}"/>
              </a:ext>
            </a:extLst>
          </p:cNvPr>
          <p:cNvSpPr>
            <a:spLocks noGrp="1"/>
          </p:cNvSpPr>
          <p:nvPr>
            <p:ph idx="1"/>
          </p:nvPr>
        </p:nvSpPr>
        <p:spPr>
          <a:xfrm>
            <a:off x="705851" y="2344380"/>
            <a:ext cx="10515600" cy="4056419"/>
          </a:xfrm>
          <a:prstGeom prst="rect">
            <a:avLst/>
          </a:prstGeom>
        </p:spPr>
        <p:txBody>
          <a:bodyPr/>
          <a:lstStyle>
            <a:lvl1pPr>
              <a:defRPr b="0" i="0">
                <a:solidFill>
                  <a:schemeClr val="tx1"/>
                </a:solidFill>
                <a:latin typeface="Aptos" panose="020B0004020202020204" pitchFamily="34" charset="0"/>
              </a:defRPr>
            </a:lvl1pPr>
            <a:lvl2pPr>
              <a:defRPr b="0" i="0">
                <a:solidFill>
                  <a:schemeClr val="tx1"/>
                </a:solidFill>
                <a:latin typeface="Aptos" panose="020B0004020202020204" pitchFamily="34" charset="0"/>
              </a:defRPr>
            </a:lvl2pPr>
            <a:lvl3pPr>
              <a:defRPr b="0" i="0">
                <a:solidFill>
                  <a:schemeClr val="tx1"/>
                </a:solidFill>
                <a:latin typeface="Aptos" panose="020B0004020202020204" pitchFamily="34" charset="0"/>
              </a:defRPr>
            </a:lvl3pPr>
            <a:lvl4pPr>
              <a:defRPr b="0" i="0">
                <a:solidFill>
                  <a:schemeClr val="tx1"/>
                </a:solidFill>
                <a:latin typeface="Aptos" panose="020B0004020202020204" pitchFamily="34" charset="0"/>
              </a:defRPr>
            </a:lvl4pPr>
            <a:lvl5pPr>
              <a:defRPr b="0" i="0">
                <a:solidFill>
                  <a:schemeClr val="tx1"/>
                </a:solidFill>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A black and white logo&#10;&#10;Description automatically generated">
            <a:extLst>
              <a:ext uri="{FF2B5EF4-FFF2-40B4-BE49-F238E27FC236}">
                <a16:creationId xmlns:a16="http://schemas.microsoft.com/office/drawing/2014/main" id="{74C2A032-C41D-FE8E-3D08-B79DCA16077C}"/>
              </a:ext>
            </a:extLst>
          </p:cNvPr>
          <p:cNvPicPr>
            <a:picLocks noChangeAspect="1"/>
          </p:cNvPicPr>
          <p:nvPr userDrawn="1"/>
        </p:nvPicPr>
        <p:blipFill>
          <a:blip r:embed="rId2"/>
          <a:stretch>
            <a:fillRect/>
          </a:stretch>
        </p:blipFill>
        <p:spPr>
          <a:xfrm>
            <a:off x="500899" y="260967"/>
            <a:ext cx="2372971" cy="643681"/>
          </a:xfrm>
          <a:prstGeom prst="rect">
            <a:avLst/>
          </a:prstGeom>
        </p:spPr>
      </p:pic>
      <p:pic>
        <p:nvPicPr>
          <p:cNvPr id="8" name="Picture 7" descr="A black square with a few squares&#10;&#10;Description automatically generated with medium confidence">
            <a:extLst>
              <a:ext uri="{FF2B5EF4-FFF2-40B4-BE49-F238E27FC236}">
                <a16:creationId xmlns:a16="http://schemas.microsoft.com/office/drawing/2014/main" id="{22E4E45B-5BA1-62F3-AE28-FFE574A2AEE3}"/>
              </a:ext>
            </a:extLst>
          </p:cNvPr>
          <p:cNvPicPr>
            <a:picLocks noChangeAspect="1"/>
          </p:cNvPicPr>
          <p:nvPr userDrawn="1"/>
        </p:nvPicPr>
        <p:blipFill>
          <a:blip r:embed="rId3"/>
          <a:stretch>
            <a:fillRect/>
          </a:stretch>
        </p:blipFill>
        <p:spPr>
          <a:xfrm>
            <a:off x="11211104" y="238734"/>
            <a:ext cx="720166" cy="720166"/>
          </a:xfrm>
          <a:prstGeom prst="rect">
            <a:avLst/>
          </a:prstGeom>
        </p:spPr>
      </p:pic>
    </p:spTree>
    <p:extLst>
      <p:ext uri="{BB962C8B-B14F-4D97-AF65-F5344CB8AC3E}">
        <p14:creationId xmlns:p14="http://schemas.microsoft.com/office/powerpoint/2010/main" val="60137860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1_Title Slide – Logo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60AEEC3-0121-1DE0-9A85-F15A6ED025A7}"/>
              </a:ext>
            </a:extLst>
          </p:cNvPr>
          <p:cNvSpPr/>
          <p:nvPr userDrawn="1"/>
        </p:nvSpPr>
        <p:spPr>
          <a:xfrm>
            <a:off x="0" y="0"/>
            <a:ext cx="12192000" cy="6858000"/>
          </a:xfrm>
          <a:prstGeom prst="rect">
            <a:avLst/>
          </a:prstGeom>
          <a:solidFill>
            <a:srgbClr val="F25C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a:extLst>
              <a:ext uri="{FF2B5EF4-FFF2-40B4-BE49-F238E27FC236}">
                <a16:creationId xmlns:a16="http://schemas.microsoft.com/office/drawing/2014/main" id="{4022AE9E-0C52-05B8-2A52-E3D388E0A84F}"/>
              </a:ext>
            </a:extLst>
          </p:cNvPr>
          <p:cNvSpPr/>
          <p:nvPr userDrawn="1"/>
        </p:nvSpPr>
        <p:spPr>
          <a:xfrm>
            <a:off x="7326212" y="-37147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8">
            <a:extLst>
              <a:ext uri="{FF2B5EF4-FFF2-40B4-BE49-F238E27FC236}">
                <a16:creationId xmlns:a16="http://schemas.microsoft.com/office/drawing/2014/main" id="{E287EAC3-63EE-00AF-6F29-1E7E9D8012E5}"/>
              </a:ext>
            </a:extLst>
          </p:cNvPr>
          <p:cNvSpPr/>
          <p:nvPr userDrawn="1"/>
        </p:nvSpPr>
        <p:spPr>
          <a:xfrm>
            <a:off x="8354912" y="65722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A8DDEF5-B616-9FEB-82B3-97C675309909}"/>
              </a:ext>
            </a:extLst>
          </p:cNvPr>
          <p:cNvSpPr>
            <a:spLocks noGrp="1"/>
          </p:cNvSpPr>
          <p:nvPr>
            <p:ph type="ctrTitle"/>
          </p:nvPr>
        </p:nvSpPr>
        <p:spPr>
          <a:xfrm>
            <a:off x="461319" y="2001837"/>
            <a:ext cx="7772400" cy="1508125"/>
          </a:xfrm>
        </p:spPr>
        <p:txBody>
          <a:bodyPr anchor="b">
            <a:normAutofit/>
          </a:bodyPr>
          <a:lstStyle>
            <a:lvl1pPr algn="l">
              <a:defRPr sz="4400" b="1">
                <a:solidFill>
                  <a:schemeClr val="bg1"/>
                </a:solidFill>
              </a:defRPr>
            </a:lvl1pPr>
          </a:lstStyle>
          <a:p>
            <a:r>
              <a:rPr lang="en-GB"/>
              <a:t>Click to edit Master title style</a:t>
            </a:r>
          </a:p>
        </p:txBody>
      </p:sp>
      <p:sp>
        <p:nvSpPr>
          <p:cNvPr id="3" name="Subtitle 2">
            <a:extLst>
              <a:ext uri="{FF2B5EF4-FFF2-40B4-BE49-F238E27FC236}">
                <a16:creationId xmlns:a16="http://schemas.microsoft.com/office/drawing/2014/main" id="{2AB18866-AA70-0855-5ECC-6EE9F4C9A47F}"/>
              </a:ext>
            </a:extLst>
          </p:cNvPr>
          <p:cNvSpPr>
            <a:spLocks noGrp="1"/>
          </p:cNvSpPr>
          <p:nvPr>
            <p:ph type="subTitle" idx="1"/>
          </p:nvPr>
        </p:nvSpPr>
        <p:spPr>
          <a:xfrm>
            <a:off x="461319" y="3602038"/>
            <a:ext cx="77724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13" name="Rectangle 12">
            <a:extLst>
              <a:ext uri="{FF2B5EF4-FFF2-40B4-BE49-F238E27FC236}">
                <a16:creationId xmlns:a16="http://schemas.microsoft.com/office/drawing/2014/main" id="{F8A792DF-5A6A-0C9F-8486-8B7EC3D1182E}"/>
              </a:ext>
            </a:extLst>
          </p:cNvPr>
          <p:cNvSpPr/>
          <p:nvPr userDrawn="1"/>
        </p:nvSpPr>
        <p:spPr>
          <a:xfrm>
            <a:off x="0" y="6086475"/>
            <a:ext cx="12192000" cy="7715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Graphic 5">
            <a:extLst>
              <a:ext uri="{FF2B5EF4-FFF2-40B4-BE49-F238E27FC236}">
                <a16:creationId xmlns:a16="http://schemas.microsoft.com/office/drawing/2014/main" id="{5CE16761-3158-B580-BA89-315E2EC97CF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0003" y="718848"/>
            <a:ext cx="2689385" cy="695615"/>
          </a:xfrm>
          <a:prstGeom prst="rect">
            <a:avLst/>
          </a:prstGeom>
        </p:spPr>
      </p:pic>
      <p:pic>
        <p:nvPicPr>
          <p:cNvPr id="11" name="Graphic 10">
            <a:extLst>
              <a:ext uri="{FF2B5EF4-FFF2-40B4-BE49-F238E27FC236}">
                <a16:creationId xmlns:a16="http://schemas.microsoft.com/office/drawing/2014/main" id="{0D98D971-960C-027E-6340-458819334B7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767347" y="6453436"/>
            <a:ext cx="1020462" cy="276590"/>
          </a:xfrm>
          <a:prstGeom prst="rect">
            <a:avLst/>
          </a:prstGeom>
        </p:spPr>
      </p:pic>
    </p:spTree>
    <p:extLst>
      <p:ext uri="{BB962C8B-B14F-4D97-AF65-F5344CB8AC3E}">
        <p14:creationId xmlns:p14="http://schemas.microsoft.com/office/powerpoint/2010/main" val="6413799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D79A3A3-54DF-3E77-4A76-8EDAEB16480A}"/>
              </a:ext>
            </a:extLst>
          </p:cNvPr>
          <p:cNvSpPr/>
          <p:nvPr userDrawn="1"/>
        </p:nvSpPr>
        <p:spPr>
          <a:xfrm>
            <a:off x="0" y="0"/>
            <a:ext cx="12192000" cy="6858000"/>
          </a:xfrm>
          <a:prstGeom prst="rect">
            <a:avLst/>
          </a:prstGeom>
          <a:solidFill>
            <a:srgbClr val="231F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A8DDEF5-B616-9FEB-82B3-97C675309909}"/>
              </a:ext>
            </a:extLst>
          </p:cNvPr>
          <p:cNvSpPr>
            <a:spLocks noGrp="1"/>
          </p:cNvSpPr>
          <p:nvPr>
            <p:ph type="ctrTitle"/>
          </p:nvPr>
        </p:nvSpPr>
        <p:spPr>
          <a:xfrm>
            <a:off x="461319" y="2001837"/>
            <a:ext cx="7772400" cy="1508125"/>
          </a:xfrm>
        </p:spPr>
        <p:txBody>
          <a:bodyPr anchor="b">
            <a:normAutofit/>
          </a:bodyPr>
          <a:lstStyle>
            <a:lvl1pPr algn="l">
              <a:defRPr sz="4400" b="1">
                <a:solidFill>
                  <a:schemeClr val="bg1"/>
                </a:solidFill>
              </a:defRPr>
            </a:lvl1pPr>
          </a:lstStyle>
          <a:p>
            <a:r>
              <a:rPr lang="en-GB"/>
              <a:t>Click to edit Master title style</a:t>
            </a:r>
          </a:p>
        </p:txBody>
      </p:sp>
      <p:sp>
        <p:nvSpPr>
          <p:cNvPr id="3" name="Subtitle 2">
            <a:extLst>
              <a:ext uri="{FF2B5EF4-FFF2-40B4-BE49-F238E27FC236}">
                <a16:creationId xmlns:a16="http://schemas.microsoft.com/office/drawing/2014/main" id="{2AB18866-AA70-0855-5ECC-6EE9F4C9A47F}"/>
              </a:ext>
            </a:extLst>
          </p:cNvPr>
          <p:cNvSpPr>
            <a:spLocks noGrp="1"/>
          </p:cNvSpPr>
          <p:nvPr>
            <p:ph type="subTitle" idx="1"/>
          </p:nvPr>
        </p:nvSpPr>
        <p:spPr>
          <a:xfrm>
            <a:off x="461319" y="3602038"/>
            <a:ext cx="77724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18" name="Freeform 17">
            <a:extLst>
              <a:ext uri="{FF2B5EF4-FFF2-40B4-BE49-F238E27FC236}">
                <a16:creationId xmlns:a16="http://schemas.microsoft.com/office/drawing/2014/main" id="{C82C302D-EB71-978F-218F-4C094351C4F7}"/>
              </a:ext>
            </a:extLst>
          </p:cNvPr>
          <p:cNvSpPr/>
          <p:nvPr userDrawn="1"/>
        </p:nvSpPr>
        <p:spPr>
          <a:xfrm>
            <a:off x="7326212" y="-37147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reeform 18">
            <a:extLst>
              <a:ext uri="{FF2B5EF4-FFF2-40B4-BE49-F238E27FC236}">
                <a16:creationId xmlns:a16="http://schemas.microsoft.com/office/drawing/2014/main" id="{47C4EF14-DF7D-E76D-CB09-48A35267490A}"/>
              </a:ext>
            </a:extLst>
          </p:cNvPr>
          <p:cNvSpPr/>
          <p:nvPr userDrawn="1"/>
        </p:nvSpPr>
        <p:spPr>
          <a:xfrm>
            <a:off x="8354912" y="65722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rgbClr val="ED116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Graphic 4">
            <a:extLst>
              <a:ext uri="{FF2B5EF4-FFF2-40B4-BE49-F238E27FC236}">
                <a16:creationId xmlns:a16="http://schemas.microsoft.com/office/drawing/2014/main" id="{870A0757-B6F9-A31C-D5F7-650E22111A6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61319" y="6175376"/>
            <a:ext cx="2413000" cy="266700"/>
          </a:xfrm>
          <a:prstGeom prst="rect">
            <a:avLst/>
          </a:prstGeom>
        </p:spPr>
      </p:pic>
      <p:pic>
        <p:nvPicPr>
          <p:cNvPr id="4" name="Graphic 3">
            <a:extLst>
              <a:ext uri="{FF2B5EF4-FFF2-40B4-BE49-F238E27FC236}">
                <a16:creationId xmlns:a16="http://schemas.microsoft.com/office/drawing/2014/main" id="{5E4FD8E3-57C2-9F51-9776-122D84DA725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70003" y="718848"/>
            <a:ext cx="2689385" cy="695615"/>
          </a:xfrm>
          <a:prstGeom prst="rect">
            <a:avLst/>
          </a:prstGeom>
        </p:spPr>
      </p:pic>
    </p:spTree>
    <p:extLst>
      <p:ext uri="{BB962C8B-B14F-4D97-AF65-F5344CB8AC3E}">
        <p14:creationId xmlns:p14="http://schemas.microsoft.com/office/powerpoint/2010/main" val="168831742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1_Break – Pi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D79A3A3-54DF-3E77-4A76-8EDAEB16480A}"/>
              </a:ext>
            </a:extLst>
          </p:cNvPr>
          <p:cNvSpPr/>
          <p:nvPr userDrawn="1"/>
        </p:nvSpPr>
        <p:spPr>
          <a:xfrm>
            <a:off x="0" y="0"/>
            <a:ext cx="12192000" cy="6858000"/>
          </a:xfrm>
          <a:prstGeom prst="rect">
            <a:avLst/>
          </a:prstGeom>
          <a:solidFill>
            <a:srgbClr val="ED11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A8DDEF5-B616-9FEB-82B3-97C675309909}"/>
              </a:ext>
            </a:extLst>
          </p:cNvPr>
          <p:cNvSpPr>
            <a:spLocks noGrp="1"/>
          </p:cNvSpPr>
          <p:nvPr>
            <p:ph type="ctrTitle"/>
          </p:nvPr>
        </p:nvSpPr>
        <p:spPr>
          <a:xfrm>
            <a:off x="461319" y="1746792"/>
            <a:ext cx="7708464" cy="2387600"/>
          </a:xfrm>
        </p:spPr>
        <p:txBody>
          <a:bodyPr anchor="b">
            <a:normAutofit/>
          </a:bodyPr>
          <a:lstStyle>
            <a:lvl1pPr algn="l">
              <a:defRPr sz="4400" b="1">
                <a:solidFill>
                  <a:schemeClr val="bg1"/>
                </a:solidFill>
              </a:defRPr>
            </a:lvl1pPr>
          </a:lstStyle>
          <a:p>
            <a:r>
              <a:rPr lang="en-GB"/>
              <a:t>Click to edit Master title style</a:t>
            </a:r>
          </a:p>
        </p:txBody>
      </p:sp>
      <p:sp>
        <p:nvSpPr>
          <p:cNvPr id="3" name="Subtitle 2">
            <a:extLst>
              <a:ext uri="{FF2B5EF4-FFF2-40B4-BE49-F238E27FC236}">
                <a16:creationId xmlns:a16="http://schemas.microsoft.com/office/drawing/2014/main" id="{2AB18866-AA70-0855-5ECC-6EE9F4C9A47F}"/>
              </a:ext>
            </a:extLst>
          </p:cNvPr>
          <p:cNvSpPr>
            <a:spLocks noGrp="1"/>
          </p:cNvSpPr>
          <p:nvPr>
            <p:ph type="subTitle" idx="1"/>
          </p:nvPr>
        </p:nvSpPr>
        <p:spPr>
          <a:xfrm>
            <a:off x="461319" y="4226467"/>
            <a:ext cx="7708464"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cxnSp>
        <p:nvCxnSpPr>
          <p:cNvPr id="7" name="Straight Connector 6">
            <a:extLst>
              <a:ext uri="{FF2B5EF4-FFF2-40B4-BE49-F238E27FC236}">
                <a16:creationId xmlns:a16="http://schemas.microsoft.com/office/drawing/2014/main" id="{F1E481D9-B17D-85C3-E2FA-CB3846145255}"/>
              </a:ext>
            </a:extLst>
          </p:cNvPr>
          <p:cNvCxnSpPr/>
          <p:nvPr userDrawn="1"/>
        </p:nvCxnSpPr>
        <p:spPr>
          <a:xfrm>
            <a:off x="437322" y="6329867"/>
            <a:ext cx="113504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25D8B120-8F8E-43FA-4FE1-8C70C05B79C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55797" y="6450647"/>
            <a:ext cx="1043726" cy="282896"/>
          </a:xfrm>
          <a:prstGeom prst="rect">
            <a:avLst/>
          </a:prstGeom>
        </p:spPr>
      </p:pic>
      <p:sp>
        <p:nvSpPr>
          <p:cNvPr id="4" name="Freeform 3">
            <a:extLst>
              <a:ext uri="{FF2B5EF4-FFF2-40B4-BE49-F238E27FC236}">
                <a16:creationId xmlns:a16="http://schemas.microsoft.com/office/drawing/2014/main" id="{DC01D972-96D0-CF75-5F7E-8C0BA823D54C}"/>
              </a:ext>
            </a:extLst>
          </p:cNvPr>
          <p:cNvSpPr/>
          <p:nvPr userDrawn="1"/>
        </p:nvSpPr>
        <p:spPr>
          <a:xfrm>
            <a:off x="7326212" y="-37147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a:extLst>
              <a:ext uri="{FF2B5EF4-FFF2-40B4-BE49-F238E27FC236}">
                <a16:creationId xmlns:a16="http://schemas.microsoft.com/office/drawing/2014/main" id="{530E657D-A196-EBD4-C995-0A9D96A7B897}"/>
              </a:ext>
            </a:extLst>
          </p:cNvPr>
          <p:cNvSpPr/>
          <p:nvPr userDrawn="1"/>
        </p:nvSpPr>
        <p:spPr>
          <a:xfrm>
            <a:off x="8354912" y="65722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Graphic 12">
            <a:extLst>
              <a:ext uri="{FF2B5EF4-FFF2-40B4-BE49-F238E27FC236}">
                <a16:creationId xmlns:a16="http://schemas.microsoft.com/office/drawing/2014/main" id="{7F652CD3-8FBA-B331-375A-507F7263BF4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37321" y="6453435"/>
            <a:ext cx="1069347" cy="276589"/>
          </a:xfrm>
          <a:prstGeom prst="rect">
            <a:avLst/>
          </a:prstGeom>
        </p:spPr>
      </p:pic>
    </p:spTree>
    <p:extLst>
      <p:ext uri="{BB962C8B-B14F-4D97-AF65-F5344CB8AC3E}">
        <p14:creationId xmlns:p14="http://schemas.microsoft.com/office/powerpoint/2010/main" val="331237764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Break – Teal">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D79A3A3-54DF-3E77-4A76-8EDAEB16480A}"/>
              </a:ext>
            </a:extLst>
          </p:cNvPr>
          <p:cNvSpPr/>
          <p:nvPr userDrawn="1"/>
        </p:nvSpPr>
        <p:spPr>
          <a:xfrm>
            <a:off x="0" y="0"/>
            <a:ext cx="12192000" cy="6858000"/>
          </a:xfrm>
          <a:prstGeom prst="rect">
            <a:avLst/>
          </a:prstGeom>
          <a:solidFill>
            <a:srgbClr val="33A3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a:extLst>
              <a:ext uri="{FF2B5EF4-FFF2-40B4-BE49-F238E27FC236}">
                <a16:creationId xmlns:a16="http://schemas.microsoft.com/office/drawing/2014/main" id="{F1E481D9-B17D-85C3-E2FA-CB3846145255}"/>
              </a:ext>
            </a:extLst>
          </p:cNvPr>
          <p:cNvCxnSpPr/>
          <p:nvPr userDrawn="1"/>
        </p:nvCxnSpPr>
        <p:spPr>
          <a:xfrm>
            <a:off x="437322" y="6329867"/>
            <a:ext cx="113504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25D8B120-8F8E-43FA-4FE1-8C70C05B79C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55797" y="6450647"/>
            <a:ext cx="1043726" cy="282896"/>
          </a:xfrm>
          <a:prstGeom prst="rect">
            <a:avLst/>
          </a:prstGeom>
        </p:spPr>
      </p:pic>
      <p:sp>
        <p:nvSpPr>
          <p:cNvPr id="4" name="Freeform 3">
            <a:extLst>
              <a:ext uri="{FF2B5EF4-FFF2-40B4-BE49-F238E27FC236}">
                <a16:creationId xmlns:a16="http://schemas.microsoft.com/office/drawing/2014/main" id="{DC01D972-96D0-CF75-5F7E-8C0BA823D54C}"/>
              </a:ext>
            </a:extLst>
          </p:cNvPr>
          <p:cNvSpPr/>
          <p:nvPr userDrawn="1"/>
        </p:nvSpPr>
        <p:spPr>
          <a:xfrm>
            <a:off x="7326212" y="-37147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a:extLst>
              <a:ext uri="{FF2B5EF4-FFF2-40B4-BE49-F238E27FC236}">
                <a16:creationId xmlns:a16="http://schemas.microsoft.com/office/drawing/2014/main" id="{530E657D-A196-EBD4-C995-0A9D96A7B897}"/>
              </a:ext>
            </a:extLst>
          </p:cNvPr>
          <p:cNvSpPr/>
          <p:nvPr userDrawn="1"/>
        </p:nvSpPr>
        <p:spPr>
          <a:xfrm>
            <a:off x="8354912" y="65722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1">
            <a:extLst>
              <a:ext uri="{FF2B5EF4-FFF2-40B4-BE49-F238E27FC236}">
                <a16:creationId xmlns:a16="http://schemas.microsoft.com/office/drawing/2014/main" id="{A511FAE7-0C32-E2C8-4BF4-3B58F8CD5A0C}"/>
              </a:ext>
            </a:extLst>
          </p:cNvPr>
          <p:cNvSpPr>
            <a:spLocks noGrp="1"/>
          </p:cNvSpPr>
          <p:nvPr>
            <p:ph type="ctrTitle"/>
          </p:nvPr>
        </p:nvSpPr>
        <p:spPr>
          <a:xfrm>
            <a:off x="461319" y="1746792"/>
            <a:ext cx="7708464" cy="2387600"/>
          </a:xfrm>
        </p:spPr>
        <p:txBody>
          <a:bodyPr anchor="b">
            <a:normAutofit/>
          </a:bodyPr>
          <a:lstStyle>
            <a:lvl1pPr algn="l">
              <a:defRPr sz="4400" b="1">
                <a:solidFill>
                  <a:schemeClr val="bg1"/>
                </a:solidFill>
              </a:defRPr>
            </a:lvl1pPr>
          </a:lstStyle>
          <a:p>
            <a:r>
              <a:rPr lang="en-GB"/>
              <a:t>Click to edit Master title style</a:t>
            </a:r>
          </a:p>
        </p:txBody>
      </p:sp>
      <p:sp>
        <p:nvSpPr>
          <p:cNvPr id="12" name="Subtitle 2">
            <a:extLst>
              <a:ext uri="{FF2B5EF4-FFF2-40B4-BE49-F238E27FC236}">
                <a16:creationId xmlns:a16="http://schemas.microsoft.com/office/drawing/2014/main" id="{209B60F1-283C-E575-5F1F-CF3180ED0B94}"/>
              </a:ext>
            </a:extLst>
          </p:cNvPr>
          <p:cNvSpPr>
            <a:spLocks noGrp="1"/>
          </p:cNvSpPr>
          <p:nvPr>
            <p:ph type="subTitle" idx="1"/>
          </p:nvPr>
        </p:nvSpPr>
        <p:spPr>
          <a:xfrm>
            <a:off x="461319" y="4226467"/>
            <a:ext cx="7708464"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pic>
        <p:nvPicPr>
          <p:cNvPr id="3" name="Graphic 2">
            <a:extLst>
              <a:ext uri="{FF2B5EF4-FFF2-40B4-BE49-F238E27FC236}">
                <a16:creationId xmlns:a16="http://schemas.microsoft.com/office/drawing/2014/main" id="{5FD99C7D-018C-6AC0-C458-E14456B1EF9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37321" y="6453435"/>
            <a:ext cx="1069347" cy="276589"/>
          </a:xfrm>
          <a:prstGeom prst="rect">
            <a:avLst/>
          </a:prstGeom>
        </p:spPr>
      </p:pic>
    </p:spTree>
    <p:extLst>
      <p:ext uri="{BB962C8B-B14F-4D97-AF65-F5344CB8AC3E}">
        <p14:creationId xmlns:p14="http://schemas.microsoft.com/office/powerpoint/2010/main" val="60072479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Break – Purpl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D79A3A3-54DF-3E77-4A76-8EDAEB16480A}"/>
              </a:ext>
            </a:extLst>
          </p:cNvPr>
          <p:cNvSpPr/>
          <p:nvPr userDrawn="1"/>
        </p:nvSpPr>
        <p:spPr>
          <a:xfrm>
            <a:off x="0" y="0"/>
            <a:ext cx="12192000" cy="6858000"/>
          </a:xfrm>
          <a:prstGeom prst="rect">
            <a:avLst/>
          </a:prstGeom>
          <a:solidFill>
            <a:srgbClr val="8F3E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a:extLst>
              <a:ext uri="{FF2B5EF4-FFF2-40B4-BE49-F238E27FC236}">
                <a16:creationId xmlns:a16="http://schemas.microsoft.com/office/drawing/2014/main" id="{F1E481D9-B17D-85C3-E2FA-CB3846145255}"/>
              </a:ext>
            </a:extLst>
          </p:cNvPr>
          <p:cNvCxnSpPr/>
          <p:nvPr userDrawn="1"/>
        </p:nvCxnSpPr>
        <p:spPr>
          <a:xfrm>
            <a:off x="437322" y="6329867"/>
            <a:ext cx="113504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25D8B120-8F8E-43FA-4FE1-8C70C05B79C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55797" y="6450647"/>
            <a:ext cx="1043726" cy="282896"/>
          </a:xfrm>
          <a:prstGeom prst="rect">
            <a:avLst/>
          </a:prstGeom>
        </p:spPr>
      </p:pic>
      <p:sp>
        <p:nvSpPr>
          <p:cNvPr id="4" name="Freeform 3">
            <a:extLst>
              <a:ext uri="{FF2B5EF4-FFF2-40B4-BE49-F238E27FC236}">
                <a16:creationId xmlns:a16="http://schemas.microsoft.com/office/drawing/2014/main" id="{DC01D972-96D0-CF75-5F7E-8C0BA823D54C}"/>
              </a:ext>
            </a:extLst>
          </p:cNvPr>
          <p:cNvSpPr/>
          <p:nvPr userDrawn="1"/>
        </p:nvSpPr>
        <p:spPr>
          <a:xfrm>
            <a:off x="7326212" y="-37147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a:extLst>
              <a:ext uri="{FF2B5EF4-FFF2-40B4-BE49-F238E27FC236}">
                <a16:creationId xmlns:a16="http://schemas.microsoft.com/office/drawing/2014/main" id="{530E657D-A196-EBD4-C995-0A9D96A7B897}"/>
              </a:ext>
            </a:extLst>
          </p:cNvPr>
          <p:cNvSpPr/>
          <p:nvPr userDrawn="1"/>
        </p:nvSpPr>
        <p:spPr>
          <a:xfrm>
            <a:off x="8354912" y="65722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1">
            <a:extLst>
              <a:ext uri="{FF2B5EF4-FFF2-40B4-BE49-F238E27FC236}">
                <a16:creationId xmlns:a16="http://schemas.microsoft.com/office/drawing/2014/main" id="{21473C21-6408-A1F8-29F5-D60998D7E865}"/>
              </a:ext>
            </a:extLst>
          </p:cNvPr>
          <p:cNvSpPr>
            <a:spLocks noGrp="1"/>
          </p:cNvSpPr>
          <p:nvPr>
            <p:ph type="ctrTitle"/>
          </p:nvPr>
        </p:nvSpPr>
        <p:spPr>
          <a:xfrm>
            <a:off x="461319" y="1746792"/>
            <a:ext cx="7708464" cy="2387600"/>
          </a:xfrm>
        </p:spPr>
        <p:txBody>
          <a:bodyPr anchor="b">
            <a:normAutofit/>
          </a:bodyPr>
          <a:lstStyle>
            <a:lvl1pPr algn="l">
              <a:defRPr sz="4400" b="1">
                <a:solidFill>
                  <a:schemeClr val="bg1"/>
                </a:solidFill>
              </a:defRPr>
            </a:lvl1pPr>
          </a:lstStyle>
          <a:p>
            <a:r>
              <a:rPr lang="en-GB"/>
              <a:t>Click to edit Master title style</a:t>
            </a:r>
          </a:p>
        </p:txBody>
      </p:sp>
      <p:sp>
        <p:nvSpPr>
          <p:cNvPr id="12" name="Subtitle 2">
            <a:extLst>
              <a:ext uri="{FF2B5EF4-FFF2-40B4-BE49-F238E27FC236}">
                <a16:creationId xmlns:a16="http://schemas.microsoft.com/office/drawing/2014/main" id="{369189C9-1FF9-0449-1FBF-1555315BAC1A}"/>
              </a:ext>
            </a:extLst>
          </p:cNvPr>
          <p:cNvSpPr>
            <a:spLocks noGrp="1"/>
          </p:cNvSpPr>
          <p:nvPr>
            <p:ph type="subTitle" idx="1"/>
          </p:nvPr>
        </p:nvSpPr>
        <p:spPr>
          <a:xfrm>
            <a:off x="461319" y="4226467"/>
            <a:ext cx="7708464"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pic>
        <p:nvPicPr>
          <p:cNvPr id="3" name="Graphic 2">
            <a:extLst>
              <a:ext uri="{FF2B5EF4-FFF2-40B4-BE49-F238E27FC236}">
                <a16:creationId xmlns:a16="http://schemas.microsoft.com/office/drawing/2014/main" id="{E226118F-F148-B693-A8AF-40BC95686BC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37321" y="6453435"/>
            <a:ext cx="1069347" cy="276589"/>
          </a:xfrm>
          <a:prstGeom prst="rect">
            <a:avLst/>
          </a:prstGeom>
        </p:spPr>
      </p:pic>
    </p:spTree>
    <p:extLst>
      <p:ext uri="{BB962C8B-B14F-4D97-AF65-F5344CB8AC3E}">
        <p14:creationId xmlns:p14="http://schemas.microsoft.com/office/powerpoint/2010/main" val="753730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Break – Oran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D79A3A3-54DF-3E77-4A76-8EDAEB16480A}"/>
              </a:ext>
            </a:extLst>
          </p:cNvPr>
          <p:cNvSpPr/>
          <p:nvPr userDrawn="1"/>
        </p:nvSpPr>
        <p:spPr>
          <a:xfrm>
            <a:off x="0" y="0"/>
            <a:ext cx="12192000" cy="6858000"/>
          </a:xfrm>
          <a:prstGeom prst="rect">
            <a:avLst/>
          </a:prstGeom>
          <a:solidFill>
            <a:srgbClr val="F25C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a:extLst>
              <a:ext uri="{FF2B5EF4-FFF2-40B4-BE49-F238E27FC236}">
                <a16:creationId xmlns:a16="http://schemas.microsoft.com/office/drawing/2014/main" id="{F1E481D9-B17D-85C3-E2FA-CB3846145255}"/>
              </a:ext>
            </a:extLst>
          </p:cNvPr>
          <p:cNvCxnSpPr/>
          <p:nvPr userDrawn="1"/>
        </p:nvCxnSpPr>
        <p:spPr>
          <a:xfrm>
            <a:off x="437322" y="6329867"/>
            <a:ext cx="113504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25D8B120-8F8E-43FA-4FE1-8C70C05B79C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55797" y="6450647"/>
            <a:ext cx="1043726" cy="282896"/>
          </a:xfrm>
          <a:prstGeom prst="rect">
            <a:avLst/>
          </a:prstGeom>
        </p:spPr>
      </p:pic>
      <p:sp>
        <p:nvSpPr>
          <p:cNvPr id="4" name="Freeform 3">
            <a:extLst>
              <a:ext uri="{FF2B5EF4-FFF2-40B4-BE49-F238E27FC236}">
                <a16:creationId xmlns:a16="http://schemas.microsoft.com/office/drawing/2014/main" id="{DC01D972-96D0-CF75-5F7E-8C0BA823D54C}"/>
              </a:ext>
            </a:extLst>
          </p:cNvPr>
          <p:cNvSpPr/>
          <p:nvPr userDrawn="1"/>
        </p:nvSpPr>
        <p:spPr>
          <a:xfrm>
            <a:off x="7326212" y="-37147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a:extLst>
              <a:ext uri="{FF2B5EF4-FFF2-40B4-BE49-F238E27FC236}">
                <a16:creationId xmlns:a16="http://schemas.microsoft.com/office/drawing/2014/main" id="{530E657D-A196-EBD4-C995-0A9D96A7B897}"/>
              </a:ext>
            </a:extLst>
          </p:cNvPr>
          <p:cNvSpPr/>
          <p:nvPr userDrawn="1"/>
        </p:nvSpPr>
        <p:spPr>
          <a:xfrm>
            <a:off x="8354912" y="65722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1">
            <a:extLst>
              <a:ext uri="{FF2B5EF4-FFF2-40B4-BE49-F238E27FC236}">
                <a16:creationId xmlns:a16="http://schemas.microsoft.com/office/drawing/2014/main" id="{265BCD7E-F8F7-F022-E9F3-FBCFE46F6B60}"/>
              </a:ext>
            </a:extLst>
          </p:cNvPr>
          <p:cNvSpPr>
            <a:spLocks noGrp="1"/>
          </p:cNvSpPr>
          <p:nvPr>
            <p:ph type="ctrTitle"/>
          </p:nvPr>
        </p:nvSpPr>
        <p:spPr>
          <a:xfrm>
            <a:off x="461319" y="1746792"/>
            <a:ext cx="7708464" cy="2387600"/>
          </a:xfrm>
        </p:spPr>
        <p:txBody>
          <a:bodyPr anchor="b">
            <a:normAutofit/>
          </a:bodyPr>
          <a:lstStyle>
            <a:lvl1pPr algn="l">
              <a:defRPr sz="4400" b="1">
                <a:solidFill>
                  <a:schemeClr val="bg1"/>
                </a:solidFill>
              </a:defRPr>
            </a:lvl1pPr>
          </a:lstStyle>
          <a:p>
            <a:r>
              <a:rPr lang="en-GB"/>
              <a:t>Click to edit Master title style</a:t>
            </a:r>
          </a:p>
        </p:txBody>
      </p:sp>
      <p:sp>
        <p:nvSpPr>
          <p:cNvPr id="12" name="Subtitle 2">
            <a:extLst>
              <a:ext uri="{FF2B5EF4-FFF2-40B4-BE49-F238E27FC236}">
                <a16:creationId xmlns:a16="http://schemas.microsoft.com/office/drawing/2014/main" id="{4533AE71-02B0-7FC5-BD6A-385CCCDCB616}"/>
              </a:ext>
            </a:extLst>
          </p:cNvPr>
          <p:cNvSpPr>
            <a:spLocks noGrp="1"/>
          </p:cNvSpPr>
          <p:nvPr>
            <p:ph type="subTitle" idx="1"/>
          </p:nvPr>
        </p:nvSpPr>
        <p:spPr>
          <a:xfrm>
            <a:off x="461319" y="4226467"/>
            <a:ext cx="7708464"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pic>
        <p:nvPicPr>
          <p:cNvPr id="3" name="Graphic 2">
            <a:extLst>
              <a:ext uri="{FF2B5EF4-FFF2-40B4-BE49-F238E27FC236}">
                <a16:creationId xmlns:a16="http://schemas.microsoft.com/office/drawing/2014/main" id="{351BC649-1C60-7627-1F7E-97ADFF6959A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37321" y="6453435"/>
            <a:ext cx="1069347" cy="276589"/>
          </a:xfrm>
          <a:prstGeom prst="rect">
            <a:avLst/>
          </a:prstGeom>
        </p:spPr>
      </p:pic>
    </p:spTree>
    <p:extLst>
      <p:ext uri="{BB962C8B-B14F-4D97-AF65-F5344CB8AC3E}">
        <p14:creationId xmlns:p14="http://schemas.microsoft.com/office/powerpoint/2010/main" val="146517452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Break – Blu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D79A3A3-54DF-3E77-4A76-8EDAEB16480A}"/>
              </a:ext>
            </a:extLst>
          </p:cNvPr>
          <p:cNvSpPr/>
          <p:nvPr userDrawn="1"/>
        </p:nvSpPr>
        <p:spPr>
          <a:xfrm>
            <a:off x="0" y="0"/>
            <a:ext cx="12192000" cy="6858000"/>
          </a:xfrm>
          <a:prstGeom prst="rect">
            <a:avLst/>
          </a:prstGeom>
          <a:solidFill>
            <a:srgbClr val="0047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a:extLst>
              <a:ext uri="{FF2B5EF4-FFF2-40B4-BE49-F238E27FC236}">
                <a16:creationId xmlns:a16="http://schemas.microsoft.com/office/drawing/2014/main" id="{F1E481D9-B17D-85C3-E2FA-CB3846145255}"/>
              </a:ext>
            </a:extLst>
          </p:cNvPr>
          <p:cNvCxnSpPr/>
          <p:nvPr userDrawn="1"/>
        </p:nvCxnSpPr>
        <p:spPr>
          <a:xfrm>
            <a:off x="437322" y="6329867"/>
            <a:ext cx="113504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25D8B120-8F8E-43FA-4FE1-8C70C05B79C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55797" y="6450647"/>
            <a:ext cx="1043726" cy="282896"/>
          </a:xfrm>
          <a:prstGeom prst="rect">
            <a:avLst/>
          </a:prstGeom>
        </p:spPr>
      </p:pic>
      <p:sp>
        <p:nvSpPr>
          <p:cNvPr id="4" name="Freeform 3">
            <a:extLst>
              <a:ext uri="{FF2B5EF4-FFF2-40B4-BE49-F238E27FC236}">
                <a16:creationId xmlns:a16="http://schemas.microsoft.com/office/drawing/2014/main" id="{DC01D972-96D0-CF75-5F7E-8C0BA823D54C}"/>
              </a:ext>
            </a:extLst>
          </p:cNvPr>
          <p:cNvSpPr/>
          <p:nvPr userDrawn="1"/>
        </p:nvSpPr>
        <p:spPr>
          <a:xfrm>
            <a:off x="7326212" y="-37147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a:extLst>
              <a:ext uri="{FF2B5EF4-FFF2-40B4-BE49-F238E27FC236}">
                <a16:creationId xmlns:a16="http://schemas.microsoft.com/office/drawing/2014/main" id="{530E657D-A196-EBD4-C995-0A9D96A7B897}"/>
              </a:ext>
            </a:extLst>
          </p:cNvPr>
          <p:cNvSpPr/>
          <p:nvPr userDrawn="1"/>
        </p:nvSpPr>
        <p:spPr>
          <a:xfrm>
            <a:off x="8354912" y="65722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1">
            <a:extLst>
              <a:ext uri="{FF2B5EF4-FFF2-40B4-BE49-F238E27FC236}">
                <a16:creationId xmlns:a16="http://schemas.microsoft.com/office/drawing/2014/main" id="{A5DDA83F-4E4B-444C-A4B8-DCA149233537}"/>
              </a:ext>
            </a:extLst>
          </p:cNvPr>
          <p:cNvSpPr>
            <a:spLocks noGrp="1"/>
          </p:cNvSpPr>
          <p:nvPr>
            <p:ph type="ctrTitle"/>
          </p:nvPr>
        </p:nvSpPr>
        <p:spPr>
          <a:xfrm>
            <a:off x="461319" y="1746792"/>
            <a:ext cx="7708464" cy="2387600"/>
          </a:xfrm>
        </p:spPr>
        <p:txBody>
          <a:bodyPr anchor="b">
            <a:normAutofit/>
          </a:bodyPr>
          <a:lstStyle>
            <a:lvl1pPr algn="l">
              <a:defRPr sz="4400" b="1">
                <a:solidFill>
                  <a:schemeClr val="bg1"/>
                </a:solidFill>
              </a:defRPr>
            </a:lvl1pPr>
          </a:lstStyle>
          <a:p>
            <a:r>
              <a:rPr lang="en-GB"/>
              <a:t>Click to edit Master title style</a:t>
            </a:r>
          </a:p>
        </p:txBody>
      </p:sp>
      <p:sp>
        <p:nvSpPr>
          <p:cNvPr id="12" name="Subtitle 2">
            <a:extLst>
              <a:ext uri="{FF2B5EF4-FFF2-40B4-BE49-F238E27FC236}">
                <a16:creationId xmlns:a16="http://schemas.microsoft.com/office/drawing/2014/main" id="{4BEE8320-AEBC-A6C8-454B-1CA4A6F2CE31}"/>
              </a:ext>
            </a:extLst>
          </p:cNvPr>
          <p:cNvSpPr>
            <a:spLocks noGrp="1"/>
          </p:cNvSpPr>
          <p:nvPr>
            <p:ph type="subTitle" idx="1"/>
          </p:nvPr>
        </p:nvSpPr>
        <p:spPr>
          <a:xfrm>
            <a:off x="461319" y="4226467"/>
            <a:ext cx="7708464"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pic>
        <p:nvPicPr>
          <p:cNvPr id="3" name="Graphic 2">
            <a:extLst>
              <a:ext uri="{FF2B5EF4-FFF2-40B4-BE49-F238E27FC236}">
                <a16:creationId xmlns:a16="http://schemas.microsoft.com/office/drawing/2014/main" id="{0960B318-0BDC-B837-B6FF-D1C0AB10B07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37321" y="6453435"/>
            <a:ext cx="1069347" cy="276589"/>
          </a:xfrm>
          <a:prstGeom prst="rect">
            <a:avLst/>
          </a:prstGeom>
        </p:spPr>
      </p:pic>
    </p:spTree>
    <p:extLst>
      <p:ext uri="{BB962C8B-B14F-4D97-AF65-F5344CB8AC3E}">
        <p14:creationId xmlns:p14="http://schemas.microsoft.com/office/powerpoint/2010/main" val="1758266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359F3-446E-EAC7-7F30-A7CDE97EAB7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6F51F1A-9CC9-1759-2B30-6F0ADAC77CD6}"/>
              </a:ext>
            </a:extLst>
          </p:cNvPr>
          <p:cNvSpPr>
            <a:spLocks noGrp="1"/>
          </p:cNvSpPr>
          <p:nvPr>
            <p:ph type="dt" sz="half" idx="10"/>
          </p:nvPr>
        </p:nvSpPr>
        <p:spPr/>
        <p:txBody>
          <a:bodyPr/>
          <a:lstStyle/>
          <a:p>
            <a:fld id="{A080654F-A1C1-4E6A-ACE6-D27257FA771E}" type="datetimeFigureOut">
              <a:rPr lang="en-GB" smtClean="0"/>
              <a:t>14/11/2024</a:t>
            </a:fld>
            <a:endParaRPr lang="en-GB"/>
          </a:p>
        </p:txBody>
      </p:sp>
      <p:sp>
        <p:nvSpPr>
          <p:cNvPr id="4" name="Footer Placeholder 3">
            <a:extLst>
              <a:ext uri="{FF2B5EF4-FFF2-40B4-BE49-F238E27FC236}">
                <a16:creationId xmlns:a16="http://schemas.microsoft.com/office/drawing/2014/main" id="{769A6182-7742-334E-5437-6E1A7A24757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C31B628-A085-DAF3-8F9E-4166D1D4377D}"/>
              </a:ext>
            </a:extLst>
          </p:cNvPr>
          <p:cNvSpPr>
            <a:spLocks noGrp="1"/>
          </p:cNvSpPr>
          <p:nvPr>
            <p:ph type="sldNum" sz="quarter" idx="12"/>
          </p:nvPr>
        </p:nvSpPr>
        <p:spPr/>
        <p:txBody>
          <a:bodyPr/>
          <a:lstStyle/>
          <a:p>
            <a:fld id="{61320D9B-9981-4D25-86BD-0737FE501E86}" type="slidenum">
              <a:rPr lang="en-GB" smtClean="0"/>
              <a:t>‹#›</a:t>
            </a:fld>
            <a:endParaRPr lang="en-GB"/>
          </a:p>
        </p:txBody>
      </p:sp>
    </p:spTree>
    <p:extLst>
      <p:ext uri="{BB962C8B-B14F-4D97-AF65-F5344CB8AC3E}">
        <p14:creationId xmlns:p14="http://schemas.microsoft.com/office/powerpoint/2010/main" val="2911774299"/>
      </p:ext>
    </p:extLst>
  </p:cSld>
  <p:clrMapOvr>
    <a:masterClrMapping/>
  </p:clrMapOvr>
  <p:transition spd="slow">
    <p:push dir="u"/>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Break – Gree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D79A3A3-54DF-3E77-4A76-8EDAEB16480A}"/>
              </a:ext>
            </a:extLst>
          </p:cNvPr>
          <p:cNvSpPr/>
          <p:nvPr userDrawn="1"/>
        </p:nvSpPr>
        <p:spPr>
          <a:xfrm>
            <a:off x="0" y="0"/>
            <a:ext cx="12192000" cy="6858000"/>
          </a:xfrm>
          <a:prstGeom prst="rect">
            <a:avLst/>
          </a:prstGeom>
          <a:solidFill>
            <a:srgbClr val="0058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a:extLst>
              <a:ext uri="{FF2B5EF4-FFF2-40B4-BE49-F238E27FC236}">
                <a16:creationId xmlns:a16="http://schemas.microsoft.com/office/drawing/2014/main" id="{F1E481D9-B17D-85C3-E2FA-CB3846145255}"/>
              </a:ext>
            </a:extLst>
          </p:cNvPr>
          <p:cNvCxnSpPr/>
          <p:nvPr userDrawn="1"/>
        </p:nvCxnSpPr>
        <p:spPr>
          <a:xfrm>
            <a:off x="437322" y="6329867"/>
            <a:ext cx="113504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25D8B120-8F8E-43FA-4FE1-8C70C05B79C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55797" y="6450647"/>
            <a:ext cx="1043726" cy="282896"/>
          </a:xfrm>
          <a:prstGeom prst="rect">
            <a:avLst/>
          </a:prstGeom>
        </p:spPr>
      </p:pic>
      <p:sp>
        <p:nvSpPr>
          <p:cNvPr id="4" name="Freeform 3">
            <a:extLst>
              <a:ext uri="{FF2B5EF4-FFF2-40B4-BE49-F238E27FC236}">
                <a16:creationId xmlns:a16="http://schemas.microsoft.com/office/drawing/2014/main" id="{DC01D972-96D0-CF75-5F7E-8C0BA823D54C}"/>
              </a:ext>
            </a:extLst>
          </p:cNvPr>
          <p:cNvSpPr/>
          <p:nvPr userDrawn="1"/>
        </p:nvSpPr>
        <p:spPr>
          <a:xfrm>
            <a:off x="7326212" y="-37147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a:extLst>
              <a:ext uri="{FF2B5EF4-FFF2-40B4-BE49-F238E27FC236}">
                <a16:creationId xmlns:a16="http://schemas.microsoft.com/office/drawing/2014/main" id="{530E657D-A196-EBD4-C995-0A9D96A7B897}"/>
              </a:ext>
            </a:extLst>
          </p:cNvPr>
          <p:cNvSpPr/>
          <p:nvPr userDrawn="1"/>
        </p:nvSpPr>
        <p:spPr>
          <a:xfrm>
            <a:off x="8354912" y="65722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1">
            <a:extLst>
              <a:ext uri="{FF2B5EF4-FFF2-40B4-BE49-F238E27FC236}">
                <a16:creationId xmlns:a16="http://schemas.microsoft.com/office/drawing/2014/main" id="{90F232AD-AD3C-FBFC-AA37-54A9F7D8579B}"/>
              </a:ext>
            </a:extLst>
          </p:cNvPr>
          <p:cNvSpPr>
            <a:spLocks noGrp="1"/>
          </p:cNvSpPr>
          <p:nvPr>
            <p:ph type="ctrTitle"/>
          </p:nvPr>
        </p:nvSpPr>
        <p:spPr>
          <a:xfrm>
            <a:off x="461319" y="1746792"/>
            <a:ext cx="7708464" cy="2387600"/>
          </a:xfrm>
        </p:spPr>
        <p:txBody>
          <a:bodyPr anchor="b">
            <a:normAutofit/>
          </a:bodyPr>
          <a:lstStyle>
            <a:lvl1pPr algn="l">
              <a:defRPr sz="4400" b="1">
                <a:solidFill>
                  <a:schemeClr val="bg1"/>
                </a:solidFill>
              </a:defRPr>
            </a:lvl1pPr>
          </a:lstStyle>
          <a:p>
            <a:r>
              <a:rPr lang="en-GB"/>
              <a:t>Click to edit Master title style</a:t>
            </a:r>
          </a:p>
        </p:txBody>
      </p:sp>
      <p:sp>
        <p:nvSpPr>
          <p:cNvPr id="12" name="Subtitle 2">
            <a:extLst>
              <a:ext uri="{FF2B5EF4-FFF2-40B4-BE49-F238E27FC236}">
                <a16:creationId xmlns:a16="http://schemas.microsoft.com/office/drawing/2014/main" id="{9CCD4EF3-4A8D-AB7E-3930-E236C4CC6824}"/>
              </a:ext>
            </a:extLst>
          </p:cNvPr>
          <p:cNvSpPr>
            <a:spLocks noGrp="1"/>
          </p:cNvSpPr>
          <p:nvPr>
            <p:ph type="subTitle" idx="1"/>
          </p:nvPr>
        </p:nvSpPr>
        <p:spPr>
          <a:xfrm>
            <a:off x="461319" y="4226467"/>
            <a:ext cx="7708464"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pic>
        <p:nvPicPr>
          <p:cNvPr id="3" name="Graphic 2">
            <a:extLst>
              <a:ext uri="{FF2B5EF4-FFF2-40B4-BE49-F238E27FC236}">
                <a16:creationId xmlns:a16="http://schemas.microsoft.com/office/drawing/2014/main" id="{C398AE04-C18A-031D-9518-81FC6544238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37321" y="6453435"/>
            <a:ext cx="1069347" cy="276589"/>
          </a:xfrm>
          <a:prstGeom prst="rect">
            <a:avLst/>
          </a:prstGeom>
        </p:spPr>
      </p:pic>
    </p:spTree>
    <p:extLst>
      <p:ext uri="{BB962C8B-B14F-4D97-AF65-F5344CB8AC3E}">
        <p14:creationId xmlns:p14="http://schemas.microsoft.com/office/powerpoint/2010/main" val="264276819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Break – White">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CC84CCE7-4ECF-9467-06D0-2E1208A4D140}"/>
              </a:ext>
            </a:extLst>
          </p:cNvPr>
          <p:cNvSpPr/>
          <p:nvPr userDrawn="1"/>
        </p:nvSpPr>
        <p:spPr>
          <a:xfrm>
            <a:off x="7326212" y="-37147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rgbClr val="231F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a:extLst>
              <a:ext uri="{FF2B5EF4-FFF2-40B4-BE49-F238E27FC236}">
                <a16:creationId xmlns:a16="http://schemas.microsoft.com/office/drawing/2014/main" id="{2DBB113E-374C-1F81-D46D-E3665FE5A0BB}"/>
              </a:ext>
            </a:extLst>
          </p:cNvPr>
          <p:cNvSpPr/>
          <p:nvPr userDrawn="1"/>
        </p:nvSpPr>
        <p:spPr>
          <a:xfrm>
            <a:off x="8354912" y="65722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rgbClr val="F25C2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
            <a:extLst>
              <a:ext uri="{FF2B5EF4-FFF2-40B4-BE49-F238E27FC236}">
                <a16:creationId xmlns:a16="http://schemas.microsoft.com/office/drawing/2014/main" id="{F9403977-82EE-7213-60AE-AD5E31493DD2}"/>
              </a:ext>
            </a:extLst>
          </p:cNvPr>
          <p:cNvSpPr>
            <a:spLocks noGrp="1"/>
          </p:cNvSpPr>
          <p:nvPr>
            <p:ph type="ctrTitle"/>
          </p:nvPr>
        </p:nvSpPr>
        <p:spPr>
          <a:xfrm>
            <a:off x="461319" y="1746792"/>
            <a:ext cx="7708464" cy="2387600"/>
          </a:xfrm>
        </p:spPr>
        <p:txBody>
          <a:bodyPr anchor="b">
            <a:normAutofit/>
          </a:bodyPr>
          <a:lstStyle>
            <a:lvl1pPr algn="l">
              <a:defRPr sz="4400" b="1">
                <a:solidFill>
                  <a:schemeClr val="tx1"/>
                </a:solidFill>
              </a:defRPr>
            </a:lvl1pPr>
          </a:lstStyle>
          <a:p>
            <a:r>
              <a:rPr lang="en-GB"/>
              <a:t>Click to edit Master title style</a:t>
            </a:r>
          </a:p>
        </p:txBody>
      </p:sp>
      <p:sp>
        <p:nvSpPr>
          <p:cNvPr id="7" name="Subtitle 2">
            <a:extLst>
              <a:ext uri="{FF2B5EF4-FFF2-40B4-BE49-F238E27FC236}">
                <a16:creationId xmlns:a16="http://schemas.microsoft.com/office/drawing/2014/main" id="{8D908299-8458-85E8-8FB0-ADF62E0A3AFC}"/>
              </a:ext>
            </a:extLst>
          </p:cNvPr>
          <p:cNvSpPr>
            <a:spLocks noGrp="1"/>
          </p:cNvSpPr>
          <p:nvPr>
            <p:ph type="subTitle" idx="1"/>
          </p:nvPr>
        </p:nvSpPr>
        <p:spPr>
          <a:xfrm>
            <a:off x="461319" y="4226467"/>
            <a:ext cx="7708464" cy="1655762"/>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Tree>
    <p:extLst>
      <p:ext uri="{BB962C8B-B14F-4D97-AF65-F5344CB8AC3E}">
        <p14:creationId xmlns:p14="http://schemas.microsoft.com/office/powerpoint/2010/main" val="229275970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1_Content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CF506-9496-1C8A-9406-D2ADA562CCA3}"/>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6AF4EEB6-69E4-8BFA-4D13-1D02A86F19D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82215225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1_Content Page – 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C082C-F282-C4A1-D6A5-410A762E5633}"/>
              </a:ext>
            </a:extLst>
          </p:cNvPr>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212543744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Side Header – Blac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B9CA754-611B-E49A-1AC5-E4AD770FD6F3}"/>
              </a:ext>
            </a:extLst>
          </p:cNvPr>
          <p:cNvSpPr/>
          <p:nvPr userDrawn="1"/>
        </p:nvSpPr>
        <p:spPr>
          <a:xfrm>
            <a:off x="0" y="0"/>
            <a:ext cx="3729038" cy="6858000"/>
          </a:xfrm>
          <a:prstGeom prst="rect">
            <a:avLst/>
          </a:prstGeom>
          <a:solidFill>
            <a:srgbClr val="231F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4B8C082C-F282-C4A1-D6A5-410A762E5633}"/>
              </a:ext>
            </a:extLst>
          </p:cNvPr>
          <p:cNvSpPr>
            <a:spLocks noGrp="1"/>
          </p:cNvSpPr>
          <p:nvPr>
            <p:ph type="title"/>
          </p:nvPr>
        </p:nvSpPr>
        <p:spPr>
          <a:xfrm>
            <a:off x="437323" y="700087"/>
            <a:ext cx="2648778" cy="914401"/>
          </a:xfrm>
        </p:spPr>
        <p:txBody>
          <a:bodyPr anchor="t" anchorCtr="0">
            <a:normAutofit/>
          </a:bodyPr>
          <a:lstStyle>
            <a:lvl1pPr>
              <a:defRPr sz="2800">
                <a:solidFill>
                  <a:schemeClr val="bg1"/>
                </a:solidFill>
              </a:defRPr>
            </a:lvl1pPr>
          </a:lstStyle>
          <a:p>
            <a:r>
              <a:rPr lang="en-GB"/>
              <a:t>Click to edit Master title style</a:t>
            </a:r>
          </a:p>
        </p:txBody>
      </p:sp>
      <p:sp>
        <p:nvSpPr>
          <p:cNvPr id="6" name="Rectangle 5">
            <a:extLst>
              <a:ext uri="{FF2B5EF4-FFF2-40B4-BE49-F238E27FC236}">
                <a16:creationId xmlns:a16="http://schemas.microsoft.com/office/drawing/2014/main" id="{65A87C4F-C810-30A0-541E-A7C954B33A26}"/>
              </a:ext>
            </a:extLst>
          </p:cNvPr>
          <p:cNvSpPr/>
          <p:nvPr userDrawn="1"/>
        </p:nvSpPr>
        <p:spPr>
          <a:xfrm>
            <a:off x="3729038" y="5529262"/>
            <a:ext cx="337309" cy="132873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 Placeholder 13">
            <a:extLst>
              <a:ext uri="{FF2B5EF4-FFF2-40B4-BE49-F238E27FC236}">
                <a16:creationId xmlns:a16="http://schemas.microsoft.com/office/drawing/2014/main" id="{54789D21-7E5C-FAAB-81A8-2F8A9CB1A879}"/>
              </a:ext>
            </a:extLst>
          </p:cNvPr>
          <p:cNvSpPr>
            <a:spLocks noGrp="1"/>
          </p:cNvSpPr>
          <p:nvPr>
            <p:ph type="body" sz="quarter" idx="10"/>
          </p:nvPr>
        </p:nvSpPr>
        <p:spPr>
          <a:xfrm>
            <a:off x="436563" y="2429669"/>
            <a:ext cx="2882900" cy="3802166"/>
          </a:xfrm>
        </p:spPr>
        <p:txBody>
          <a:bodyPr/>
          <a:lstStyle>
            <a:lvl1pPr marL="0" indent="0">
              <a:buNone/>
              <a:defRPr sz="1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a:t>Click to edit Master text styles</a:t>
            </a:r>
          </a:p>
        </p:txBody>
      </p:sp>
      <p:sp>
        <p:nvSpPr>
          <p:cNvPr id="8" name="Text Placeholder 13">
            <a:extLst>
              <a:ext uri="{FF2B5EF4-FFF2-40B4-BE49-F238E27FC236}">
                <a16:creationId xmlns:a16="http://schemas.microsoft.com/office/drawing/2014/main" id="{56C2F28A-39F6-1A2E-EA00-B646BC78457D}"/>
              </a:ext>
            </a:extLst>
          </p:cNvPr>
          <p:cNvSpPr>
            <a:spLocks noGrp="1"/>
          </p:cNvSpPr>
          <p:nvPr>
            <p:ph type="body" sz="quarter" idx="11"/>
          </p:nvPr>
        </p:nvSpPr>
        <p:spPr>
          <a:xfrm>
            <a:off x="4094163" y="2429668"/>
            <a:ext cx="7661274" cy="3802167"/>
          </a:xfrm>
        </p:spPr>
        <p:txBody>
          <a:bodyPr/>
          <a:lstStyle>
            <a:lvl1pPr marL="0" indent="0">
              <a:buNone/>
              <a:defRPr sz="1800">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a:t>Click to edit Master text styles</a:t>
            </a:r>
          </a:p>
        </p:txBody>
      </p:sp>
      <p:pic>
        <p:nvPicPr>
          <p:cNvPr id="4" name="Graphic 3">
            <a:extLst>
              <a:ext uri="{FF2B5EF4-FFF2-40B4-BE49-F238E27FC236}">
                <a16:creationId xmlns:a16="http://schemas.microsoft.com/office/drawing/2014/main" id="{603A339D-08F0-23AE-998C-EB6F84D90FB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66347" y="6453436"/>
            <a:ext cx="1069347" cy="276589"/>
          </a:xfrm>
          <a:prstGeom prst="rect">
            <a:avLst/>
          </a:prstGeom>
        </p:spPr>
      </p:pic>
    </p:spTree>
    <p:extLst>
      <p:ext uri="{BB962C8B-B14F-4D97-AF65-F5344CB8AC3E}">
        <p14:creationId xmlns:p14="http://schemas.microsoft.com/office/powerpoint/2010/main" val="179390339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Side Header – Pi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B9CA754-611B-E49A-1AC5-E4AD770FD6F3}"/>
              </a:ext>
            </a:extLst>
          </p:cNvPr>
          <p:cNvSpPr/>
          <p:nvPr userDrawn="1"/>
        </p:nvSpPr>
        <p:spPr>
          <a:xfrm>
            <a:off x="0" y="0"/>
            <a:ext cx="3729038" cy="6858000"/>
          </a:xfrm>
          <a:prstGeom prst="rect">
            <a:avLst/>
          </a:prstGeom>
          <a:solidFill>
            <a:srgbClr val="ED11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4B8C082C-F282-C4A1-D6A5-410A762E5633}"/>
              </a:ext>
            </a:extLst>
          </p:cNvPr>
          <p:cNvSpPr>
            <a:spLocks noGrp="1"/>
          </p:cNvSpPr>
          <p:nvPr>
            <p:ph type="title"/>
          </p:nvPr>
        </p:nvSpPr>
        <p:spPr>
          <a:xfrm>
            <a:off x="437323" y="700087"/>
            <a:ext cx="2648778" cy="914401"/>
          </a:xfrm>
        </p:spPr>
        <p:txBody>
          <a:bodyPr anchor="t" anchorCtr="0">
            <a:normAutofit/>
          </a:bodyPr>
          <a:lstStyle>
            <a:lvl1pPr>
              <a:defRPr sz="2800">
                <a:solidFill>
                  <a:schemeClr val="bg1"/>
                </a:solidFill>
              </a:defRPr>
            </a:lvl1pPr>
          </a:lstStyle>
          <a:p>
            <a:r>
              <a:rPr lang="en-GB"/>
              <a:t>Click to edit Master title style</a:t>
            </a:r>
          </a:p>
        </p:txBody>
      </p:sp>
      <p:sp>
        <p:nvSpPr>
          <p:cNvPr id="6" name="Rectangle 5">
            <a:extLst>
              <a:ext uri="{FF2B5EF4-FFF2-40B4-BE49-F238E27FC236}">
                <a16:creationId xmlns:a16="http://schemas.microsoft.com/office/drawing/2014/main" id="{65A87C4F-C810-30A0-541E-A7C954B33A26}"/>
              </a:ext>
            </a:extLst>
          </p:cNvPr>
          <p:cNvSpPr/>
          <p:nvPr userDrawn="1"/>
        </p:nvSpPr>
        <p:spPr>
          <a:xfrm>
            <a:off x="3729038" y="5529262"/>
            <a:ext cx="337309" cy="132873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13">
            <a:extLst>
              <a:ext uri="{FF2B5EF4-FFF2-40B4-BE49-F238E27FC236}">
                <a16:creationId xmlns:a16="http://schemas.microsoft.com/office/drawing/2014/main" id="{5C9AD746-8AAF-32BB-41ED-F8669B22955C}"/>
              </a:ext>
            </a:extLst>
          </p:cNvPr>
          <p:cNvSpPr>
            <a:spLocks noGrp="1"/>
          </p:cNvSpPr>
          <p:nvPr>
            <p:ph type="body" sz="quarter" idx="10"/>
          </p:nvPr>
        </p:nvSpPr>
        <p:spPr>
          <a:xfrm>
            <a:off x="436563" y="2429669"/>
            <a:ext cx="2882900" cy="3802166"/>
          </a:xfrm>
        </p:spPr>
        <p:txBody>
          <a:bodyPr/>
          <a:lstStyle>
            <a:lvl1pPr marL="0" indent="0">
              <a:buNone/>
              <a:defRPr sz="1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a:t>Click to edit Master text styles</a:t>
            </a:r>
          </a:p>
        </p:txBody>
      </p:sp>
      <p:sp>
        <p:nvSpPr>
          <p:cNvPr id="8" name="Text Placeholder 13">
            <a:extLst>
              <a:ext uri="{FF2B5EF4-FFF2-40B4-BE49-F238E27FC236}">
                <a16:creationId xmlns:a16="http://schemas.microsoft.com/office/drawing/2014/main" id="{555CCE80-390D-B5FE-F5BB-05AACE0E1435}"/>
              </a:ext>
            </a:extLst>
          </p:cNvPr>
          <p:cNvSpPr>
            <a:spLocks noGrp="1"/>
          </p:cNvSpPr>
          <p:nvPr>
            <p:ph type="body" sz="quarter" idx="11"/>
          </p:nvPr>
        </p:nvSpPr>
        <p:spPr>
          <a:xfrm>
            <a:off x="4094163" y="2429668"/>
            <a:ext cx="7661274" cy="3802167"/>
          </a:xfrm>
        </p:spPr>
        <p:txBody>
          <a:bodyPr/>
          <a:lstStyle>
            <a:lvl1pPr marL="0" indent="0">
              <a:buNone/>
              <a:defRPr sz="1800">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a:t>Click to edit Master text styles</a:t>
            </a:r>
          </a:p>
        </p:txBody>
      </p:sp>
      <p:pic>
        <p:nvPicPr>
          <p:cNvPr id="5" name="Graphic 4">
            <a:extLst>
              <a:ext uri="{FF2B5EF4-FFF2-40B4-BE49-F238E27FC236}">
                <a16:creationId xmlns:a16="http://schemas.microsoft.com/office/drawing/2014/main" id="{F5511449-1391-DD85-CF2D-05EDFC2D2AA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66347" y="6453436"/>
            <a:ext cx="1069347" cy="276589"/>
          </a:xfrm>
          <a:prstGeom prst="rect">
            <a:avLst/>
          </a:prstGeom>
        </p:spPr>
      </p:pic>
    </p:spTree>
    <p:extLst>
      <p:ext uri="{BB962C8B-B14F-4D97-AF65-F5344CB8AC3E}">
        <p14:creationId xmlns:p14="http://schemas.microsoft.com/office/powerpoint/2010/main" val="423364754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Side Header – Teal">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B9CA754-611B-E49A-1AC5-E4AD770FD6F3}"/>
              </a:ext>
            </a:extLst>
          </p:cNvPr>
          <p:cNvSpPr/>
          <p:nvPr userDrawn="1"/>
        </p:nvSpPr>
        <p:spPr>
          <a:xfrm>
            <a:off x="0" y="0"/>
            <a:ext cx="3729038" cy="6858000"/>
          </a:xfrm>
          <a:prstGeom prst="rect">
            <a:avLst/>
          </a:prstGeom>
          <a:solidFill>
            <a:srgbClr val="33A3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4B8C082C-F282-C4A1-D6A5-410A762E5633}"/>
              </a:ext>
            </a:extLst>
          </p:cNvPr>
          <p:cNvSpPr>
            <a:spLocks noGrp="1"/>
          </p:cNvSpPr>
          <p:nvPr>
            <p:ph type="title"/>
          </p:nvPr>
        </p:nvSpPr>
        <p:spPr>
          <a:xfrm>
            <a:off x="437323" y="700087"/>
            <a:ext cx="2648778" cy="914401"/>
          </a:xfrm>
        </p:spPr>
        <p:txBody>
          <a:bodyPr anchor="t" anchorCtr="0">
            <a:normAutofit/>
          </a:bodyPr>
          <a:lstStyle>
            <a:lvl1pPr>
              <a:defRPr sz="2800">
                <a:solidFill>
                  <a:schemeClr val="bg1"/>
                </a:solidFill>
              </a:defRPr>
            </a:lvl1pPr>
          </a:lstStyle>
          <a:p>
            <a:r>
              <a:rPr lang="en-GB"/>
              <a:t>Click to edit Master title style</a:t>
            </a:r>
          </a:p>
        </p:txBody>
      </p:sp>
      <p:sp>
        <p:nvSpPr>
          <p:cNvPr id="6" name="Rectangle 5">
            <a:extLst>
              <a:ext uri="{FF2B5EF4-FFF2-40B4-BE49-F238E27FC236}">
                <a16:creationId xmlns:a16="http://schemas.microsoft.com/office/drawing/2014/main" id="{65A87C4F-C810-30A0-541E-A7C954B33A26}"/>
              </a:ext>
            </a:extLst>
          </p:cNvPr>
          <p:cNvSpPr/>
          <p:nvPr userDrawn="1"/>
        </p:nvSpPr>
        <p:spPr>
          <a:xfrm>
            <a:off x="3729038" y="5529262"/>
            <a:ext cx="337309" cy="132873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13">
            <a:extLst>
              <a:ext uri="{FF2B5EF4-FFF2-40B4-BE49-F238E27FC236}">
                <a16:creationId xmlns:a16="http://schemas.microsoft.com/office/drawing/2014/main" id="{FE65A941-DAE1-859D-30AB-1BC42B6A512F}"/>
              </a:ext>
            </a:extLst>
          </p:cNvPr>
          <p:cNvSpPr>
            <a:spLocks noGrp="1"/>
          </p:cNvSpPr>
          <p:nvPr>
            <p:ph type="body" sz="quarter" idx="10"/>
          </p:nvPr>
        </p:nvSpPr>
        <p:spPr>
          <a:xfrm>
            <a:off x="436563" y="2429669"/>
            <a:ext cx="2882900" cy="3802166"/>
          </a:xfrm>
        </p:spPr>
        <p:txBody>
          <a:bodyPr/>
          <a:lstStyle>
            <a:lvl1pPr marL="0" indent="0">
              <a:buNone/>
              <a:defRPr sz="1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a:t>Click to edit Master text styles</a:t>
            </a:r>
          </a:p>
        </p:txBody>
      </p:sp>
      <p:sp>
        <p:nvSpPr>
          <p:cNvPr id="8" name="Text Placeholder 13">
            <a:extLst>
              <a:ext uri="{FF2B5EF4-FFF2-40B4-BE49-F238E27FC236}">
                <a16:creationId xmlns:a16="http://schemas.microsoft.com/office/drawing/2014/main" id="{9B9EE1F1-AA5C-A6A7-185B-EC6FD9FA74A0}"/>
              </a:ext>
            </a:extLst>
          </p:cNvPr>
          <p:cNvSpPr>
            <a:spLocks noGrp="1"/>
          </p:cNvSpPr>
          <p:nvPr>
            <p:ph type="body" sz="quarter" idx="11"/>
          </p:nvPr>
        </p:nvSpPr>
        <p:spPr>
          <a:xfrm>
            <a:off x="4094163" y="2429668"/>
            <a:ext cx="7661274" cy="3802167"/>
          </a:xfrm>
        </p:spPr>
        <p:txBody>
          <a:bodyPr/>
          <a:lstStyle>
            <a:lvl1pPr marL="0" indent="0">
              <a:buNone/>
              <a:defRPr sz="1800">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a:t>Click to edit Master text styles</a:t>
            </a:r>
          </a:p>
        </p:txBody>
      </p:sp>
      <p:pic>
        <p:nvPicPr>
          <p:cNvPr id="5" name="Graphic 4">
            <a:extLst>
              <a:ext uri="{FF2B5EF4-FFF2-40B4-BE49-F238E27FC236}">
                <a16:creationId xmlns:a16="http://schemas.microsoft.com/office/drawing/2014/main" id="{EB759C89-B703-BB24-3E1F-12693F10798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66347" y="6453436"/>
            <a:ext cx="1069347" cy="276589"/>
          </a:xfrm>
          <a:prstGeom prst="rect">
            <a:avLst/>
          </a:prstGeom>
        </p:spPr>
      </p:pic>
    </p:spTree>
    <p:extLst>
      <p:ext uri="{BB962C8B-B14F-4D97-AF65-F5344CB8AC3E}">
        <p14:creationId xmlns:p14="http://schemas.microsoft.com/office/powerpoint/2010/main" val="400847586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Side Header – Purp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B9CA754-611B-E49A-1AC5-E4AD770FD6F3}"/>
              </a:ext>
            </a:extLst>
          </p:cNvPr>
          <p:cNvSpPr/>
          <p:nvPr userDrawn="1"/>
        </p:nvSpPr>
        <p:spPr>
          <a:xfrm>
            <a:off x="0" y="0"/>
            <a:ext cx="3729038" cy="6858000"/>
          </a:xfrm>
          <a:prstGeom prst="rect">
            <a:avLst/>
          </a:prstGeom>
          <a:solidFill>
            <a:srgbClr val="8F3E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4B8C082C-F282-C4A1-D6A5-410A762E5633}"/>
              </a:ext>
            </a:extLst>
          </p:cNvPr>
          <p:cNvSpPr>
            <a:spLocks noGrp="1"/>
          </p:cNvSpPr>
          <p:nvPr>
            <p:ph type="title"/>
          </p:nvPr>
        </p:nvSpPr>
        <p:spPr>
          <a:xfrm>
            <a:off x="437323" y="700087"/>
            <a:ext cx="2648778" cy="914401"/>
          </a:xfrm>
        </p:spPr>
        <p:txBody>
          <a:bodyPr anchor="t" anchorCtr="0">
            <a:normAutofit/>
          </a:bodyPr>
          <a:lstStyle>
            <a:lvl1pPr>
              <a:defRPr sz="2800">
                <a:solidFill>
                  <a:schemeClr val="bg1"/>
                </a:solidFill>
              </a:defRPr>
            </a:lvl1pPr>
          </a:lstStyle>
          <a:p>
            <a:r>
              <a:rPr lang="en-GB"/>
              <a:t>Click to edit Master title style</a:t>
            </a:r>
          </a:p>
        </p:txBody>
      </p:sp>
      <p:sp>
        <p:nvSpPr>
          <p:cNvPr id="6" name="Rectangle 5">
            <a:extLst>
              <a:ext uri="{FF2B5EF4-FFF2-40B4-BE49-F238E27FC236}">
                <a16:creationId xmlns:a16="http://schemas.microsoft.com/office/drawing/2014/main" id="{65A87C4F-C810-30A0-541E-A7C954B33A26}"/>
              </a:ext>
            </a:extLst>
          </p:cNvPr>
          <p:cNvSpPr/>
          <p:nvPr userDrawn="1"/>
        </p:nvSpPr>
        <p:spPr>
          <a:xfrm>
            <a:off x="3729038" y="5529262"/>
            <a:ext cx="337309" cy="132873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13">
            <a:extLst>
              <a:ext uri="{FF2B5EF4-FFF2-40B4-BE49-F238E27FC236}">
                <a16:creationId xmlns:a16="http://schemas.microsoft.com/office/drawing/2014/main" id="{838F7C98-6BE4-56EA-EBFB-8EFA857AC7AF}"/>
              </a:ext>
            </a:extLst>
          </p:cNvPr>
          <p:cNvSpPr>
            <a:spLocks noGrp="1"/>
          </p:cNvSpPr>
          <p:nvPr>
            <p:ph type="body" sz="quarter" idx="10"/>
          </p:nvPr>
        </p:nvSpPr>
        <p:spPr>
          <a:xfrm>
            <a:off x="436563" y="2429669"/>
            <a:ext cx="2882900" cy="3802166"/>
          </a:xfrm>
        </p:spPr>
        <p:txBody>
          <a:bodyPr/>
          <a:lstStyle>
            <a:lvl1pPr marL="0" indent="0">
              <a:buNone/>
              <a:defRPr sz="1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a:t>Click to edit Master text styles</a:t>
            </a:r>
          </a:p>
        </p:txBody>
      </p:sp>
      <p:sp>
        <p:nvSpPr>
          <p:cNvPr id="8" name="Text Placeholder 13">
            <a:extLst>
              <a:ext uri="{FF2B5EF4-FFF2-40B4-BE49-F238E27FC236}">
                <a16:creationId xmlns:a16="http://schemas.microsoft.com/office/drawing/2014/main" id="{44F84C44-08AB-B390-6F01-09AB03A4D172}"/>
              </a:ext>
            </a:extLst>
          </p:cNvPr>
          <p:cNvSpPr>
            <a:spLocks noGrp="1"/>
          </p:cNvSpPr>
          <p:nvPr>
            <p:ph type="body" sz="quarter" idx="11"/>
          </p:nvPr>
        </p:nvSpPr>
        <p:spPr>
          <a:xfrm>
            <a:off x="4094163" y="2429668"/>
            <a:ext cx="7661274" cy="3802167"/>
          </a:xfrm>
        </p:spPr>
        <p:txBody>
          <a:bodyPr/>
          <a:lstStyle>
            <a:lvl1pPr marL="0" indent="0">
              <a:buNone/>
              <a:defRPr sz="1800">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a:t>Click to edit Master text styles</a:t>
            </a:r>
          </a:p>
        </p:txBody>
      </p:sp>
      <p:pic>
        <p:nvPicPr>
          <p:cNvPr id="5" name="Graphic 4">
            <a:extLst>
              <a:ext uri="{FF2B5EF4-FFF2-40B4-BE49-F238E27FC236}">
                <a16:creationId xmlns:a16="http://schemas.microsoft.com/office/drawing/2014/main" id="{D4B3A58B-F929-7881-94DB-2864F07BBD1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66347" y="6453436"/>
            <a:ext cx="1069347" cy="276589"/>
          </a:xfrm>
          <a:prstGeom prst="rect">
            <a:avLst/>
          </a:prstGeom>
        </p:spPr>
      </p:pic>
    </p:spTree>
    <p:extLst>
      <p:ext uri="{BB962C8B-B14F-4D97-AF65-F5344CB8AC3E}">
        <p14:creationId xmlns:p14="http://schemas.microsoft.com/office/powerpoint/2010/main" val="322711917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Side Header – Orang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B9CA754-611B-E49A-1AC5-E4AD770FD6F3}"/>
              </a:ext>
            </a:extLst>
          </p:cNvPr>
          <p:cNvSpPr/>
          <p:nvPr userDrawn="1"/>
        </p:nvSpPr>
        <p:spPr>
          <a:xfrm>
            <a:off x="0" y="0"/>
            <a:ext cx="3729038" cy="6858000"/>
          </a:xfrm>
          <a:prstGeom prst="rect">
            <a:avLst/>
          </a:prstGeom>
          <a:solidFill>
            <a:srgbClr val="F25C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4B8C082C-F282-C4A1-D6A5-410A762E5633}"/>
              </a:ext>
            </a:extLst>
          </p:cNvPr>
          <p:cNvSpPr>
            <a:spLocks noGrp="1"/>
          </p:cNvSpPr>
          <p:nvPr>
            <p:ph type="title"/>
          </p:nvPr>
        </p:nvSpPr>
        <p:spPr>
          <a:xfrm>
            <a:off x="437323" y="700087"/>
            <a:ext cx="2648778" cy="914401"/>
          </a:xfrm>
        </p:spPr>
        <p:txBody>
          <a:bodyPr anchor="t" anchorCtr="0">
            <a:normAutofit/>
          </a:bodyPr>
          <a:lstStyle>
            <a:lvl1pPr>
              <a:defRPr sz="2800">
                <a:solidFill>
                  <a:schemeClr val="bg1"/>
                </a:solidFill>
              </a:defRPr>
            </a:lvl1pPr>
          </a:lstStyle>
          <a:p>
            <a:r>
              <a:rPr lang="en-GB"/>
              <a:t>Click to edit Master title style</a:t>
            </a:r>
          </a:p>
        </p:txBody>
      </p:sp>
      <p:sp>
        <p:nvSpPr>
          <p:cNvPr id="6" name="Rectangle 5">
            <a:extLst>
              <a:ext uri="{FF2B5EF4-FFF2-40B4-BE49-F238E27FC236}">
                <a16:creationId xmlns:a16="http://schemas.microsoft.com/office/drawing/2014/main" id="{65A87C4F-C810-30A0-541E-A7C954B33A26}"/>
              </a:ext>
            </a:extLst>
          </p:cNvPr>
          <p:cNvSpPr/>
          <p:nvPr userDrawn="1"/>
        </p:nvSpPr>
        <p:spPr>
          <a:xfrm>
            <a:off x="3729038" y="5529262"/>
            <a:ext cx="337309" cy="132873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13">
            <a:extLst>
              <a:ext uri="{FF2B5EF4-FFF2-40B4-BE49-F238E27FC236}">
                <a16:creationId xmlns:a16="http://schemas.microsoft.com/office/drawing/2014/main" id="{ACA1FD6D-10E9-9270-E962-794BE44D412D}"/>
              </a:ext>
            </a:extLst>
          </p:cNvPr>
          <p:cNvSpPr>
            <a:spLocks noGrp="1"/>
          </p:cNvSpPr>
          <p:nvPr>
            <p:ph type="body" sz="quarter" idx="10"/>
          </p:nvPr>
        </p:nvSpPr>
        <p:spPr>
          <a:xfrm>
            <a:off x="436563" y="2429669"/>
            <a:ext cx="2882900" cy="3802166"/>
          </a:xfrm>
        </p:spPr>
        <p:txBody>
          <a:bodyPr/>
          <a:lstStyle>
            <a:lvl1pPr marL="0" indent="0">
              <a:buNone/>
              <a:defRPr sz="1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a:t>Click to edit Master text styles</a:t>
            </a:r>
          </a:p>
        </p:txBody>
      </p:sp>
      <p:sp>
        <p:nvSpPr>
          <p:cNvPr id="8" name="Text Placeholder 13">
            <a:extLst>
              <a:ext uri="{FF2B5EF4-FFF2-40B4-BE49-F238E27FC236}">
                <a16:creationId xmlns:a16="http://schemas.microsoft.com/office/drawing/2014/main" id="{A063C6A0-7CF0-952C-6860-50426937F0AA}"/>
              </a:ext>
            </a:extLst>
          </p:cNvPr>
          <p:cNvSpPr>
            <a:spLocks noGrp="1"/>
          </p:cNvSpPr>
          <p:nvPr>
            <p:ph type="body" sz="quarter" idx="11"/>
          </p:nvPr>
        </p:nvSpPr>
        <p:spPr>
          <a:xfrm>
            <a:off x="4094163" y="2429668"/>
            <a:ext cx="7661274" cy="3802167"/>
          </a:xfrm>
        </p:spPr>
        <p:txBody>
          <a:bodyPr/>
          <a:lstStyle>
            <a:lvl1pPr marL="0" indent="0">
              <a:buNone/>
              <a:defRPr sz="1800">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a:t>Click to edit Master text styles</a:t>
            </a:r>
          </a:p>
        </p:txBody>
      </p:sp>
      <p:pic>
        <p:nvPicPr>
          <p:cNvPr id="5" name="Graphic 4">
            <a:extLst>
              <a:ext uri="{FF2B5EF4-FFF2-40B4-BE49-F238E27FC236}">
                <a16:creationId xmlns:a16="http://schemas.microsoft.com/office/drawing/2014/main" id="{BE086775-3E87-83A8-CF54-87888B7F767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66347" y="6453436"/>
            <a:ext cx="1069347" cy="276589"/>
          </a:xfrm>
          <a:prstGeom prst="rect">
            <a:avLst/>
          </a:prstGeom>
        </p:spPr>
      </p:pic>
    </p:spTree>
    <p:extLst>
      <p:ext uri="{BB962C8B-B14F-4D97-AF65-F5344CB8AC3E}">
        <p14:creationId xmlns:p14="http://schemas.microsoft.com/office/powerpoint/2010/main" val="166540514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Side Header –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B9CA754-611B-E49A-1AC5-E4AD770FD6F3}"/>
              </a:ext>
            </a:extLst>
          </p:cNvPr>
          <p:cNvSpPr/>
          <p:nvPr userDrawn="1"/>
        </p:nvSpPr>
        <p:spPr>
          <a:xfrm>
            <a:off x="0" y="0"/>
            <a:ext cx="3729038" cy="6858000"/>
          </a:xfrm>
          <a:prstGeom prst="rect">
            <a:avLst/>
          </a:prstGeom>
          <a:solidFill>
            <a:srgbClr val="0047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4B8C082C-F282-C4A1-D6A5-410A762E5633}"/>
              </a:ext>
            </a:extLst>
          </p:cNvPr>
          <p:cNvSpPr>
            <a:spLocks noGrp="1"/>
          </p:cNvSpPr>
          <p:nvPr>
            <p:ph type="title"/>
          </p:nvPr>
        </p:nvSpPr>
        <p:spPr>
          <a:xfrm>
            <a:off x="437323" y="700087"/>
            <a:ext cx="2648778" cy="914401"/>
          </a:xfrm>
        </p:spPr>
        <p:txBody>
          <a:bodyPr anchor="t" anchorCtr="0">
            <a:normAutofit/>
          </a:bodyPr>
          <a:lstStyle>
            <a:lvl1pPr>
              <a:defRPr sz="2800">
                <a:solidFill>
                  <a:schemeClr val="bg1"/>
                </a:solidFill>
              </a:defRPr>
            </a:lvl1pPr>
          </a:lstStyle>
          <a:p>
            <a:r>
              <a:rPr lang="en-GB"/>
              <a:t>Click to edit Master title style</a:t>
            </a:r>
          </a:p>
        </p:txBody>
      </p:sp>
      <p:sp>
        <p:nvSpPr>
          <p:cNvPr id="6" name="Rectangle 5">
            <a:extLst>
              <a:ext uri="{FF2B5EF4-FFF2-40B4-BE49-F238E27FC236}">
                <a16:creationId xmlns:a16="http://schemas.microsoft.com/office/drawing/2014/main" id="{65A87C4F-C810-30A0-541E-A7C954B33A26}"/>
              </a:ext>
            </a:extLst>
          </p:cNvPr>
          <p:cNvSpPr/>
          <p:nvPr userDrawn="1"/>
        </p:nvSpPr>
        <p:spPr>
          <a:xfrm>
            <a:off x="3729038" y="5529262"/>
            <a:ext cx="337309" cy="132873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13">
            <a:extLst>
              <a:ext uri="{FF2B5EF4-FFF2-40B4-BE49-F238E27FC236}">
                <a16:creationId xmlns:a16="http://schemas.microsoft.com/office/drawing/2014/main" id="{04A84985-09A3-4A9A-E3E9-AFC85FE1CE3F}"/>
              </a:ext>
            </a:extLst>
          </p:cNvPr>
          <p:cNvSpPr>
            <a:spLocks noGrp="1"/>
          </p:cNvSpPr>
          <p:nvPr>
            <p:ph type="body" sz="quarter" idx="10"/>
          </p:nvPr>
        </p:nvSpPr>
        <p:spPr>
          <a:xfrm>
            <a:off x="436563" y="2429669"/>
            <a:ext cx="2882900" cy="3802166"/>
          </a:xfrm>
        </p:spPr>
        <p:txBody>
          <a:bodyPr/>
          <a:lstStyle>
            <a:lvl1pPr marL="0" indent="0">
              <a:buNone/>
              <a:defRPr sz="1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a:t>Click to edit Master text styles</a:t>
            </a:r>
          </a:p>
        </p:txBody>
      </p:sp>
      <p:sp>
        <p:nvSpPr>
          <p:cNvPr id="8" name="Text Placeholder 13">
            <a:extLst>
              <a:ext uri="{FF2B5EF4-FFF2-40B4-BE49-F238E27FC236}">
                <a16:creationId xmlns:a16="http://schemas.microsoft.com/office/drawing/2014/main" id="{6743074D-20B6-E8A8-73F4-53D5B054F028}"/>
              </a:ext>
            </a:extLst>
          </p:cNvPr>
          <p:cNvSpPr>
            <a:spLocks noGrp="1"/>
          </p:cNvSpPr>
          <p:nvPr>
            <p:ph type="body" sz="quarter" idx="11"/>
          </p:nvPr>
        </p:nvSpPr>
        <p:spPr>
          <a:xfrm>
            <a:off x="4094163" y="2429668"/>
            <a:ext cx="7661274" cy="3802167"/>
          </a:xfrm>
        </p:spPr>
        <p:txBody>
          <a:bodyPr/>
          <a:lstStyle>
            <a:lvl1pPr marL="0" indent="0">
              <a:buNone/>
              <a:defRPr sz="1800">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a:t>Click to edit Master text styles</a:t>
            </a:r>
          </a:p>
        </p:txBody>
      </p:sp>
      <p:pic>
        <p:nvPicPr>
          <p:cNvPr id="5" name="Graphic 4">
            <a:extLst>
              <a:ext uri="{FF2B5EF4-FFF2-40B4-BE49-F238E27FC236}">
                <a16:creationId xmlns:a16="http://schemas.microsoft.com/office/drawing/2014/main" id="{94A43AAF-FCA3-4AEA-5F07-7D2A88EE41D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66347" y="6453436"/>
            <a:ext cx="1069347" cy="276589"/>
          </a:xfrm>
          <a:prstGeom prst="rect">
            <a:avLst/>
          </a:prstGeom>
        </p:spPr>
      </p:pic>
    </p:spTree>
    <p:extLst>
      <p:ext uri="{BB962C8B-B14F-4D97-AF65-F5344CB8AC3E}">
        <p14:creationId xmlns:p14="http://schemas.microsoft.com/office/powerpoint/2010/main" val="3713099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485E50-4029-58D2-26EB-6B3EF15E86B0}"/>
              </a:ext>
            </a:extLst>
          </p:cNvPr>
          <p:cNvSpPr>
            <a:spLocks noGrp="1"/>
          </p:cNvSpPr>
          <p:nvPr>
            <p:ph type="dt" sz="half" idx="10"/>
          </p:nvPr>
        </p:nvSpPr>
        <p:spPr/>
        <p:txBody>
          <a:bodyPr/>
          <a:lstStyle/>
          <a:p>
            <a:fld id="{A080654F-A1C1-4E6A-ACE6-D27257FA771E}" type="datetimeFigureOut">
              <a:rPr lang="en-GB" smtClean="0"/>
              <a:t>14/11/2024</a:t>
            </a:fld>
            <a:endParaRPr lang="en-GB"/>
          </a:p>
        </p:txBody>
      </p:sp>
      <p:sp>
        <p:nvSpPr>
          <p:cNvPr id="3" name="Footer Placeholder 2">
            <a:extLst>
              <a:ext uri="{FF2B5EF4-FFF2-40B4-BE49-F238E27FC236}">
                <a16:creationId xmlns:a16="http://schemas.microsoft.com/office/drawing/2014/main" id="{238C18EA-FB93-C373-376C-E596ACCB872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01F7CAC-8186-47DD-5CA3-A146369FE44B}"/>
              </a:ext>
            </a:extLst>
          </p:cNvPr>
          <p:cNvSpPr>
            <a:spLocks noGrp="1"/>
          </p:cNvSpPr>
          <p:nvPr>
            <p:ph type="sldNum" sz="quarter" idx="12"/>
          </p:nvPr>
        </p:nvSpPr>
        <p:spPr/>
        <p:txBody>
          <a:bodyPr/>
          <a:lstStyle/>
          <a:p>
            <a:fld id="{61320D9B-9981-4D25-86BD-0737FE501E86}" type="slidenum">
              <a:rPr lang="en-GB" smtClean="0"/>
              <a:t>‹#›</a:t>
            </a:fld>
            <a:endParaRPr lang="en-GB"/>
          </a:p>
        </p:txBody>
      </p:sp>
    </p:spTree>
    <p:extLst>
      <p:ext uri="{BB962C8B-B14F-4D97-AF65-F5344CB8AC3E}">
        <p14:creationId xmlns:p14="http://schemas.microsoft.com/office/powerpoint/2010/main" val="78471298"/>
      </p:ext>
    </p:extLst>
  </p:cSld>
  <p:clrMapOvr>
    <a:masterClrMapping/>
  </p:clrMapOvr>
  <p:transition spd="slow">
    <p:push dir="u"/>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Side Header – Gree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B9CA754-611B-E49A-1AC5-E4AD770FD6F3}"/>
              </a:ext>
            </a:extLst>
          </p:cNvPr>
          <p:cNvSpPr/>
          <p:nvPr userDrawn="1"/>
        </p:nvSpPr>
        <p:spPr>
          <a:xfrm>
            <a:off x="0" y="0"/>
            <a:ext cx="3729038" cy="6858000"/>
          </a:xfrm>
          <a:prstGeom prst="rect">
            <a:avLst/>
          </a:prstGeom>
          <a:solidFill>
            <a:srgbClr val="0058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4B8C082C-F282-C4A1-D6A5-410A762E5633}"/>
              </a:ext>
            </a:extLst>
          </p:cNvPr>
          <p:cNvSpPr>
            <a:spLocks noGrp="1"/>
          </p:cNvSpPr>
          <p:nvPr>
            <p:ph type="title"/>
          </p:nvPr>
        </p:nvSpPr>
        <p:spPr>
          <a:xfrm>
            <a:off x="437323" y="700087"/>
            <a:ext cx="2648778" cy="914401"/>
          </a:xfrm>
        </p:spPr>
        <p:txBody>
          <a:bodyPr anchor="t" anchorCtr="0">
            <a:normAutofit/>
          </a:bodyPr>
          <a:lstStyle>
            <a:lvl1pPr>
              <a:defRPr sz="2800">
                <a:solidFill>
                  <a:schemeClr val="bg1"/>
                </a:solidFill>
              </a:defRPr>
            </a:lvl1pPr>
          </a:lstStyle>
          <a:p>
            <a:r>
              <a:rPr lang="en-GB"/>
              <a:t>Click to edit Master title style</a:t>
            </a:r>
          </a:p>
        </p:txBody>
      </p:sp>
      <p:sp>
        <p:nvSpPr>
          <p:cNvPr id="4" name="Text Placeholder 13">
            <a:extLst>
              <a:ext uri="{FF2B5EF4-FFF2-40B4-BE49-F238E27FC236}">
                <a16:creationId xmlns:a16="http://schemas.microsoft.com/office/drawing/2014/main" id="{1A552508-023F-D53B-44CB-912225720AEF}"/>
              </a:ext>
            </a:extLst>
          </p:cNvPr>
          <p:cNvSpPr>
            <a:spLocks noGrp="1"/>
          </p:cNvSpPr>
          <p:nvPr>
            <p:ph type="body" sz="quarter" idx="10"/>
          </p:nvPr>
        </p:nvSpPr>
        <p:spPr>
          <a:xfrm>
            <a:off x="436563" y="2429669"/>
            <a:ext cx="2882900" cy="3802166"/>
          </a:xfrm>
        </p:spPr>
        <p:txBody>
          <a:bodyPr/>
          <a:lstStyle>
            <a:lvl1pPr marL="0" indent="0">
              <a:buNone/>
              <a:defRPr sz="1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a:t>Click to edit Master text styles</a:t>
            </a:r>
          </a:p>
        </p:txBody>
      </p:sp>
      <p:sp>
        <p:nvSpPr>
          <p:cNvPr id="8" name="Text Placeholder 13">
            <a:extLst>
              <a:ext uri="{FF2B5EF4-FFF2-40B4-BE49-F238E27FC236}">
                <a16:creationId xmlns:a16="http://schemas.microsoft.com/office/drawing/2014/main" id="{B9C2AB00-DEA4-95E7-1C1A-771BA15A25DE}"/>
              </a:ext>
            </a:extLst>
          </p:cNvPr>
          <p:cNvSpPr>
            <a:spLocks noGrp="1"/>
          </p:cNvSpPr>
          <p:nvPr>
            <p:ph type="body" sz="quarter" idx="11"/>
          </p:nvPr>
        </p:nvSpPr>
        <p:spPr>
          <a:xfrm>
            <a:off x="4094163" y="2429668"/>
            <a:ext cx="7661274" cy="3802167"/>
          </a:xfrm>
        </p:spPr>
        <p:txBody>
          <a:bodyPr/>
          <a:lstStyle>
            <a:lvl1pPr marL="0" indent="0">
              <a:buNone/>
              <a:defRPr sz="1800">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a:t>Click to edit Master text styles</a:t>
            </a:r>
          </a:p>
        </p:txBody>
      </p:sp>
      <p:pic>
        <p:nvPicPr>
          <p:cNvPr id="5" name="Graphic 4">
            <a:extLst>
              <a:ext uri="{FF2B5EF4-FFF2-40B4-BE49-F238E27FC236}">
                <a16:creationId xmlns:a16="http://schemas.microsoft.com/office/drawing/2014/main" id="{125E066A-9D74-9520-FA94-F4FCC6BC3EE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66347" y="6453436"/>
            <a:ext cx="1069347" cy="276589"/>
          </a:xfrm>
          <a:prstGeom prst="rect">
            <a:avLst/>
          </a:prstGeom>
        </p:spPr>
      </p:pic>
    </p:spTree>
    <p:extLst>
      <p:ext uri="{BB962C8B-B14F-4D97-AF65-F5344CB8AC3E}">
        <p14:creationId xmlns:p14="http://schemas.microsoft.com/office/powerpoint/2010/main" val="286261413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925276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1_Master 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4146DBC-6489-F93C-DAB8-42820B5A4C7A}"/>
              </a:ext>
            </a:extLst>
          </p:cNvPr>
          <p:cNvSpPr/>
          <p:nvPr userDrawn="1"/>
        </p:nvSpPr>
        <p:spPr>
          <a:xfrm>
            <a:off x="0" y="2486179"/>
            <a:ext cx="12192000" cy="3432483"/>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31F20"/>
              </a:solidFill>
            </a:endParaRPr>
          </a:p>
        </p:txBody>
      </p:sp>
      <p:pic>
        <p:nvPicPr>
          <p:cNvPr id="13" name="Picture 12" descr="A black and white logo&#10;&#10;Description automatically generated">
            <a:extLst>
              <a:ext uri="{FF2B5EF4-FFF2-40B4-BE49-F238E27FC236}">
                <a16:creationId xmlns:a16="http://schemas.microsoft.com/office/drawing/2014/main" id="{74C90F22-0A49-2372-FB93-E46F2D52E8D9}"/>
              </a:ext>
            </a:extLst>
          </p:cNvPr>
          <p:cNvPicPr>
            <a:picLocks noChangeAspect="1"/>
          </p:cNvPicPr>
          <p:nvPr userDrawn="1"/>
        </p:nvPicPr>
        <p:blipFill>
          <a:blip r:embed="rId2"/>
          <a:stretch>
            <a:fillRect/>
          </a:stretch>
        </p:blipFill>
        <p:spPr>
          <a:xfrm>
            <a:off x="498764" y="473331"/>
            <a:ext cx="3435927" cy="932013"/>
          </a:xfrm>
          <a:prstGeom prst="rect">
            <a:avLst/>
          </a:prstGeom>
        </p:spPr>
      </p:pic>
      <p:sp>
        <p:nvSpPr>
          <p:cNvPr id="15" name="Title 1">
            <a:extLst>
              <a:ext uri="{FF2B5EF4-FFF2-40B4-BE49-F238E27FC236}">
                <a16:creationId xmlns:a16="http://schemas.microsoft.com/office/drawing/2014/main" id="{53808703-0BCE-7183-6470-AA2644D50A04}"/>
              </a:ext>
            </a:extLst>
          </p:cNvPr>
          <p:cNvSpPr>
            <a:spLocks noGrp="1"/>
          </p:cNvSpPr>
          <p:nvPr>
            <p:ph type="ctrTitle"/>
          </p:nvPr>
        </p:nvSpPr>
        <p:spPr>
          <a:xfrm>
            <a:off x="665019" y="2778826"/>
            <a:ext cx="8679082" cy="1997540"/>
          </a:xfrm>
          <a:prstGeom prst="rect">
            <a:avLst/>
          </a:prstGeom>
        </p:spPr>
        <p:txBody>
          <a:bodyPr anchor="b"/>
          <a:lstStyle>
            <a:lvl1pPr algn="l">
              <a:lnSpc>
                <a:spcPts val="3900"/>
              </a:lnSpc>
              <a:defRPr sz="4000" b="0" i="0">
                <a:solidFill>
                  <a:schemeClr val="bg1"/>
                </a:solidFill>
                <a:latin typeface="Aptos SemiBold" panose="020B0004020202020204" pitchFamily="34" charset="0"/>
              </a:defRPr>
            </a:lvl1pPr>
          </a:lstStyle>
          <a:p>
            <a:r>
              <a:rPr lang="en-US"/>
              <a:t>Click to edit Master title style</a:t>
            </a:r>
          </a:p>
        </p:txBody>
      </p:sp>
      <p:pic>
        <p:nvPicPr>
          <p:cNvPr id="5" name="Picture 4" descr="A black and grey square&#10;&#10;Description automatically generated">
            <a:extLst>
              <a:ext uri="{FF2B5EF4-FFF2-40B4-BE49-F238E27FC236}">
                <a16:creationId xmlns:a16="http://schemas.microsoft.com/office/drawing/2014/main" id="{1A85B2A7-6344-5FDD-BC90-99BF16392B5D}"/>
              </a:ext>
            </a:extLst>
          </p:cNvPr>
          <p:cNvPicPr>
            <a:picLocks noChangeAspect="1"/>
          </p:cNvPicPr>
          <p:nvPr userDrawn="1"/>
        </p:nvPicPr>
        <p:blipFill>
          <a:blip r:embed="rId3"/>
          <a:stretch>
            <a:fillRect/>
          </a:stretch>
        </p:blipFill>
        <p:spPr>
          <a:xfrm>
            <a:off x="6277369" y="-2026"/>
            <a:ext cx="5920688" cy="5920688"/>
          </a:xfrm>
          <a:prstGeom prst="rect">
            <a:avLst/>
          </a:prstGeom>
        </p:spPr>
      </p:pic>
      <p:pic>
        <p:nvPicPr>
          <p:cNvPr id="6" name="Picture 5">
            <a:extLst>
              <a:ext uri="{FF2B5EF4-FFF2-40B4-BE49-F238E27FC236}">
                <a16:creationId xmlns:a16="http://schemas.microsoft.com/office/drawing/2014/main" id="{419F1AE3-B7ED-CA4C-210B-D91BC8B0FABB}"/>
              </a:ext>
            </a:extLst>
          </p:cNvPr>
          <p:cNvPicPr>
            <a:picLocks noChangeAspect="1"/>
          </p:cNvPicPr>
          <p:nvPr userDrawn="1"/>
        </p:nvPicPr>
        <p:blipFill>
          <a:blip r:embed="rId4"/>
          <a:stretch>
            <a:fillRect/>
          </a:stretch>
        </p:blipFill>
        <p:spPr>
          <a:xfrm>
            <a:off x="550719" y="5973492"/>
            <a:ext cx="10931259" cy="858130"/>
          </a:xfrm>
          <a:prstGeom prst="rect">
            <a:avLst/>
          </a:prstGeom>
        </p:spPr>
      </p:pic>
      <p:sp>
        <p:nvSpPr>
          <p:cNvPr id="4" name="Content Placeholder 2">
            <a:extLst>
              <a:ext uri="{FF2B5EF4-FFF2-40B4-BE49-F238E27FC236}">
                <a16:creationId xmlns:a16="http://schemas.microsoft.com/office/drawing/2014/main" id="{C1B3F0D4-EA08-A9E7-4EF2-A055966B6DDF}"/>
              </a:ext>
            </a:extLst>
          </p:cNvPr>
          <p:cNvSpPr>
            <a:spLocks noGrp="1"/>
          </p:cNvSpPr>
          <p:nvPr>
            <p:ph idx="1"/>
          </p:nvPr>
        </p:nvSpPr>
        <p:spPr>
          <a:xfrm>
            <a:off x="656832" y="4971288"/>
            <a:ext cx="8687269" cy="704684"/>
          </a:xfrm>
          <a:prstGeom prst="rect">
            <a:avLst/>
          </a:prstGeom>
        </p:spPr>
        <p:txBody>
          <a:bodyPr/>
          <a:lstStyle>
            <a:lvl1pPr marL="0" indent="0">
              <a:buFontTx/>
              <a:buNone/>
              <a:defRPr sz="2400" b="0" i="0">
                <a:solidFill>
                  <a:schemeClr val="bg1"/>
                </a:solidFill>
                <a:latin typeface="Aptos" panose="020B0004020202020204" pitchFamily="34" charset="0"/>
              </a:defRPr>
            </a:lvl1pPr>
            <a:lvl2pPr>
              <a:defRPr b="0" i="0">
                <a:solidFill>
                  <a:schemeClr val="bg1"/>
                </a:solidFill>
                <a:latin typeface="Aptos" panose="020B0004020202020204" pitchFamily="34" charset="0"/>
              </a:defRPr>
            </a:lvl2pPr>
            <a:lvl3pPr>
              <a:defRPr b="0" i="0">
                <a:solidFill>
                  <a:schemeClr val="bg1"/>
                </a:solidFill>
                <a:latin typeface="Aptos" panose="020B0004020202020204" pitchFamily="34" charset="0"/>
              </a:defRPr>
            </a:lvl3pPr>
            <a:lvl4pPr>
              <a:defRPr b="0" i="0">
                <a:solidFill>
                  <a:schemeClr val="bg1"/>
                </a:solidFill>
                <a:latin typeface="Aptos" panose="020B0004020202020204" pitchFamily="34" charset="0"/>
              </a:defRPr>
            </a:lvl4pPr>
            <a:lvl5pPr>
              <a:defRPr b="0" i="0">
                <a:solidFill>
                  <a:schemeClr val="bg1"/>
                </a:solidFill>
                <a:latin typeface="Aptos" panose="020B00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211611552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1_Master Text Slide whit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4F6B201-E196-2A74-FCD3-0F931BFBD12F}"/>
              </a:ext>
            </a:extLst>
          </p:cNvPr>
          <p:cNvSpPr>
            <a:spLocks noGrp="1"/>
          </p:cNvSpPr>
          <p:nvPr>
            <p:ph type="title"/>
          </p:nvPr>
        </p:nvSpPr>
        <p:spPr>
          <a:xfrm>
            <a:off x="705851" y="1363749"/>
            <a:ext cx="10515600" cy="771920"/>
          </a:xfrm>
          <a:prstGeom prst="rect">
            <a:avLst/>
          </a:prstGeom>
        </p:spPr>
        <p:txBody>
          <a:bodyPr/>
          <a:lstStyle>
            <a:lvl1pPr>
              <a:defRPr sz="4000" b="0" i="0">
                <a:solidFill>
                  <a:schemeClr val="tx1"/>
                </a:solidFill>
                <a:latin typeface="Aptos SemiBold" panose="020B0004020202020204" pitchFamily="34" charset="0"/>
              </a:defRPr>
            </a:lvl1pPr>
          </a:lstStyle>
          <a:p>
            <a:r>
              <a:rPr lang="en-US"/>
              <a:t>Click to edit Master title style</a:t>
            </a:r>
          </a:p>
        </p:txBody>
      </p:sp>
      <p:sp>
        <p:nvSpPr>
          <p:cNvPr id="5" name="Content Placeholder 2">
            <a:extLst>
              <a:ext uri="{FF2B5EF4-FFF2-40B4-BE49-F238E27FC236}">
                <a16:creationId xmlns:a16="http://schemas.microsoft.com/office/drawing/2014/main" id="{74065A87-81BE-42D9-7510-C52FC04D0400}"/>
              </a:ext>
            </a:extLst>
          </p:cNvPr>
          <p:cNvSpPr>
            <a:spLocks noGrp="1"/>
          </p:cNvSpPr>
          <p:nvPr>
            <p:ph idx="1"/>
          </p:nvPr>
        </p:nvSpPr>
        <p:spPr>
          <a:xfrm>
            <a:off x="705851" y="2344380"/>
            <a:ext cx="10515600" cy="4056419"/>
          </a:xfrm>
          <a:prstGeom prst="rect">
            <a:avLst/>
          </a:prstGeom>
        </p:spPr>
        <p:txBody>
          <a:bodyPr/>
          <a:lstStyle>
            <a:lvl1pPr>
              <a:defRPr b="0" i="0">
                <a:solidFill>
                  <a:schemeClr val="tx1"/>
                </a:solidFill>
                <a:latin typeface="Aptos" panose="020B0004020202020204" pitchFamily="34" charset="0"/>
              </a:defRPr>
            </a:lvl1pPr>
            <a:lvl2pPr>
              <a:defRPr b="0" i="0">
                <a:solidFill>
                  <a:schemeClr val="tx1"/>
                </a:solidFill>
                <a:latin typeface="Aptos" panose="020B0004020202020204" pitchFamily="34" charset="0"/>
              </a:defRPr>
            </a:lvl2pPr>
            <a:lvl3pPr>
              <a:defRPr b="0" i="0">
                <a:solidFill>
                  <a:schemeClr val="tx1"/>
                </a:solidFill>
                <a:latin typeface="Aptos" panose="020B0004020202020204" pitchFamily="34" charset="0"/>
              </a:defRPr>
            </a:lvl3pPr>
            <a:lvl4pPr>
              <a:defRPr b="0" i="0">
                <a:solidFill>
                  <a:schemeClr val="tx1"/>
                </a:solidFill>
                <a:latin typeface="Aptos" panose="020B0004020202020204" pitchFamily="34" charset="0"/>
              </a:defRPr>
            </a:lvl4pPr>
            <a:lvl5pPr>
              <a:defRPr b="0" i="0">
                <a:solidFill>
                  <a:schemeClr val="tx1"/>
                </a:solidFill>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A black and white logo&#10;&#10;Description automatically generated">
            <a:extLst>
              <a:ext uri="{FF2B5EF4-FFF2-40B4-BE49-F238E27FC236}">
                <a16:creationId xmlns:a16="http://schemas.microsoft.com/office/drawing/2014/main" id="{74C2A032-C41D-FE8E-3D08-B79DCA16077C}"/>
              </a:ext>
            </a:extLst>
          </p:cNvPr>
          <p:cNvPicPr>
            <a:picLocks noChangeAspect="1"/>
          </p:cNvPicPr>
          <p:nvPr userDrawn="1"/>
        </p:nvPicPr>
        <p:blipFill>
          <a:blip r:embed="rId2"/>
          <a:stretch>
            <a:fillRect/>
          </a:stretch>
        </p:blipFill>
        <p:spPr>
          <a:xfrm>
            <a:off x="500899" y="260967"/>
            <a:ext cx="2372971" cy="643681"/>
          </a:xfrm>
          <a:prstGeom prst="rect">
            <a:avLst/>
          </a:prstGeom>
        </p:spPr>
      </p:pic>
      <p:pic>
        <p:nvPicPr>
          <p:cNvPr id="8" name="Picture 7" descr="A black square with a few squares&#10;&#10;Description automatically generated with medium confidence">
            <a:extLst>
              <a:ext uri="{FF2B5EF4-FFF2-40B4-BE49-F238E27FC236}">
                <a16:creationId xmlns:a16="http://schemas.microsoft.com/office/drawing/2014/main" id="{22E4E45B-5BA1-62F3-AE28-FFE574A2AEE3}"/>
              </a:ext>
            </a:extLst>
          </p:cNvPr>
          <p:cNvPicPr>
            <a:picLocks noChangeAspect="1"/>
          </p:cNvPicPr>
          <p:nvPr userDrawn="1"/>
        </p:nvPicPr>
        <p:blipFill>
          <a:blip r:embed="rId3"/>
          <a:stretch>
            <a:fillRect/>
          </a:stretch>
        </p:blipFill>
        <p:spPr>
          <a:xfrm>
            <a:off x="11211104" y="238734"/>
            <a:ext cx="720166" cy="720166"/>
          </a:xfrm>
          <a:prstGeom prst="rect">
            <a:avLst/>
          </a:prstGeom>
        </p:spPr>
      </p:pic>
    </p:spTree>
    <p:extLst>
      <p:ext uri="{BB962C8B-B14F-4D97-AF65-F5344CB8AC3E}">
        <p14:creationId xmlns:p14="http://schemas.microsoft.com/office/powerpoint/2010/main" val="60137860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2_Title Slide – Logo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60AEEC3-0121-1DE0-9A85-F15A6ED025A7}"/>
              </a:ext>
            </a:extLst>
          </p:cNvPr>
          <p:cNvSpPr/>
          <p:nvPr userDrawn="1"/>
        </p:nvSpPr>
        <p:spPr>
          <a:xfrm>
            <a:off x="0" y="0"/>
            <a:ext cx="12192000" cy="6858000"/>
          </a:xfrm>
          <a:prstGeom prst="rect">
            <a:avLst/>
          </a:prstGeom>
          <a:solidFill>
            <a:srgbClr val="F25C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a:extLst>
              <a:ext uri="{FF2B5EF4-FFF2-40B4-BE49-F238E27FC236}">
                <a16:creationId xmlns:a16="http://schemas.microsoft.com/office/drawing/2014/main" id="{4022AE9E-0C52-05B8-2A52-E3D388E0A84F}"/>
              </a:ext>
            </a:extLst>
          </p:cNvPr>
          <p:cNvSpPr/>
          <p:nvPr userDrawn="1"/>
        </p:nvSpPr>
        <p:spPr>
          <a:xfrm>
            <a:off x="7326212" y="-37147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8">
            <a:extLst>
              <a:ext uri="{FF2B5EF4-FFF2-40B4-BE49-F238E27FC236}">
                <a16:creationId xmlns:a16="http://schemas.microsoft.com/office/drawing/2014/main" id="{E287EAC3-63EE-00AF-6F29-1E7E9D8012E5}"/>
              </a:ext>
            </a:extLst>
          </p:cNvPr>
          <p:cNvSpPr/>
          <p:nvPr userDrawn="1"/>
        </p:nvSpPr>
        <p:spPr>
          <a:xfrm>
            <a:off x="8354912" y="65722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A8DDEF5-B616-9FEB-82B3-97C675309909}"/>
              </a:ext>
            </a:extLst>
          </p:cNvPr>
          <p:cNvSpPr>
            <a:spLocks noGrp="1"/>
          </p:cNvSpPr>
          <p:nvPr>
            <p:ph type="ctrTitle"/>
          </p:nvPr>
        </p:nvSpPr>
        <p:spPr>
          <a:xfrm>
            <a:off x="461319" y="2001837"/>
            <a:ext cx="7772400" cy="1508125"/>
          </a:xfrm>
        </p:spPr>
        <p:txBody>
          <a:bodyPr anchor="b">
            <a:normAutofit/>
          </a:bodyPr>
          <a:lstStyle>
            <a:lvl1pPr algn="l">
              <a:defRPr sz="4400" b="1">
                <a:solidFill>
                  <a:schemeClr val="bg1"/>
                </a:solidFill>
              </a:defRPr>
            </a:lvl1pPr>
          </a:lstStyle>
          <a:p>
            <a:r>
              <a:rPr lang="en-GB"/>
              <a:t>Click to edit Master title style</a:t>
            </a:r>
          </a:p>
        </p:txBody>
      </p:sp>
      <p:sp>
        <p:nvSpPr>
          <p:cNvPr id="3" name="Subtitle 2">
            <a:extLst>
              <a:ext uri="{FF2B5EF4-FFF2-40B4-BE49-F238E27FC236}">
                <a16:creationId xmlns:a16="http://schemas.microsoft.com/office/drawing/2014/main" id="{2AB18866-AA70-0855-5ECC-6EE9F4C9A47F}"/>
              </a:ext>
            </a:extLst>
          </p:cNvPr>
          <p:cNvSpPr>
            <a:spLocks noGrp="1"/>
          </p:cNvSpPr>
          <p:nvPr>
            <p:ph type="subTitle" idx="1"/>
          </p:nvPr>
        </p:nvSpPr>
        <p:spPr>
          <a:xfrm>
            <a:off x="461319" y="3602038"/>
            <a:ext cx="77724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13" name="Rectangle 12">
            <a:extLst>
              <a:ext uri="{FF2B5EF4-FFF2-40B4-BE49-F238E27FC236}">
                <a16:creationId xmlns:a16="http://schemas.microsoft.com/office/drawing/2014/main" id="{F8A792DF-5A6A-0C9F-8486-8B7EC3D1182E}"/>
              </a:ext>
            </a:extLst>
          </p:cNvPr>
          <p:cNvSpPr/>
          <p:nvPr userDrawn="1"/>
        </p:nvSpPr>
        <p:spPr>
          <a:xfrm>
            <a:off x="0" y="6086475"/>
            <a:ext cx="12192000" cy="7715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Graphic 5">
            <a:extLst>
              <a:ext uri="{FF2B5EF4-FFF2-40B4-BE49-F238E27FC236}">
                <a16:creationId xmlns:a16="http://schemas.microsoft.com/office/drawing/2014/main" id="{5CE16761-3158-B580-BA89-315E2EC97CF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0003" y="718848"/>
            <a:ext cx="2689385" cy="695615"/>
          </a:xfrm>
          <a:prstGeom prst="rect">
            <a:avLst/>
          </a:prstGeom>
        </p:spPr>
      </p:pic>
      <p:pic>
        <p:nvPicPr>
          <p:cNvPr id="11" name="Graphic 10">
            <a:extLst>
              <a:ext uri="{FF2B5EF4-FFF2-40B4-BE49-F238E27FC236}">
                <a16:creationId xmlns:a16="http://schemas.microsoft.com/office/drawing/2014/main" id="{0D98D971-960C-027E-6340-458819334B7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767347" y="6453436"/>
            <a:ext cx="1020462" cy="276590"/>
          </a:xfrm>
          <a:prstGeom prst="rect">
            <a:avLst/>
          </a:prstGeom>
        </p:spPr>
      </p:pic>
    </p:spTree>
    <p:extLst>
      <p:ext uri="{BB962C8B-B14F-4D97-AF65-F5344CB8AC3E}">
        <p14:creationId xmlns:p14="http://schemas.microsoft.com/office/powerpoint/2010/main" val="64137995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D79A3A3-54DF-3E77-4A76-8EDAEB16480A}"/>
              </a:ext>
            </a:extLst>
          </p:cNvPr>
          <p:cNvSpPr/>
          <p:nvPr userDrawn="1"/>
        </p:nvSpPr>
        <p:spPr>
          <a:xfrm>
            <a:off x="0" y="0"/>
            <a:ext cx="12192000" cy="6858000"/>
          </a:xfrm>
          <a:prstGeom prst="rect">
            <a:avLst/>
          </a:prstGeom>
          <a:solidFill>
            <a:srgbClr val="231F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A8DDEF5-B616-9FEB-82B3-97C675309909}"/>
              </a:ext>
            </a:extLst>
          </p:cNvPr>
          <p:cNvSpPr>
            <a:spLocks noGrp="1"/>
          </p:cNvSpPr>
          <p:nvPr>
            <p:ph type="ctrTitle"/>
          </p:nvPr>
        </p:nvSpPr>
        <p:spPr>
          <a:xfrm>
            <a:off x="461319" y="2001837"/>
            <a:ext cx="7772400" cy="1508125"/>
          </a:xfrm>
        </p:spPr>
        <p:txBody>
          <a:bodyPr anchor="b">
            <a:normAutofit/>
          </a:bodyPr>
          <a:lstStyle>
            <a:lvl1pPr algn="l">
              <a:defRPr sz="4400" b="1">
                <a:solidFill>
                  <a:schemeClr val="bg1"/>
                </a:solidFill>
              </a:defRPr>
            </a:lvl1pPr>
          </a:lstStyle>
          <a:p>
            <a:r>
              <a:rPr lang="en-GB"/>
              <a:t>Click to edit Master title style</a:t>
            </a:r>
          </a:p>
        </p:txBody>
      </p:sp>
      <p:sp>
        <p:nvSpPr>
          <p:cNvPr id="3" name="Subtitle 2">
            <a:extLst>
              <a:ext uri="{FF2B5EF4-FFF2-40B4-BE49-F238E27FC236}">
                <a16:creationId xmlns:a16="http://schemas.microsoft.com/office/drawing/2014/main" id="{2AB18866-AA70-0855-5ECC-6EE9F4C9A47F}"/>
              </a:ext>
            </a:extLst>
          </p:cNvPr>
          <p:cNvSpPr>
            <a:spLocks noGrp="1"/>
          </p:cNvSpPr>
          <p:nvPr>
            <p:ph type="subTitle" idx="1"/>
          </p:nvPr>
        </p:nvSpPr>
        <p:spPr>
          <a:xfrm>
            <a:off x="461319" y="3602038"/>
            <a:ext cx="77724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18" name="Freeform 17">
            <a:extLst>
              <a:ext uri="{FF2B5EF4-FFF2-40B4-BE49-F238E27FC236}">
                <a16:creationId xmlns:a16="http://schemas.microsoft.com/office/drawing/2014/main" id="{C82C302D-EB71-978F-218F-4C094351C4F7}"/>
              </a:ext>
            </a:extLst>
          </p:cNvPr>
          <p:cNvSpPr/>
          <p:nvPr userDrawn="1"/>
        </p:nvSpPr>
        <p:spPr>
          <a:xfrm>
            <a:off x="7326212" y="-37147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reeform 18">
            <a:extLst>
              <a:ext uri="{FF2B5EF4-FFF2-40B4-BE49-F238E27FC236}">
                <a16:creationId xmlns:a16="http://schemas.microsoft.com/office/drawing/2014/main" id="{47C4EF14-DF7D-E76D-CB09-48A35267490A}"/>
              </a:ext>
            </a:extLst>
          </p:cNvPr>
          <p:cNvSpPr/>
          <p:nvPr userDrawn="1"/>
        </p:nvSpPr>
        <p:spPr>
          <a:xfrm>
            <a:off x="8354912" y="65722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rgbClr val="ED116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Graphic 4">
            <a:extLst>
              <a:ext uri="{FF2B5EF4-FFF2-40B4-BE49-F238E27FC236}">
                <a16:creationId xmlns:a16="http://schemas.microsoft.com/office/drawing/2014/main" id="{870A0757-B6F9-A31C-D5F7-650E22111A6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61319" y="6175376"/>
            <a:ext cx="2413000" cy="266700"/>
          </a:xfrm>
          <a:prstGeom prst="rect">
            <a:avLst/>
          </a:prstGeom>
        </p:spPr>
      </p:pic>
      <p:pic>
        <p:nvPicPr>
          <p:cNvPr id="4" name="Graphic 3">
            <a:extLst>
              <a:ext uri="{FF2B5EF4-FFF2-40B4-BE49-F238E27FC236}">
                <a16:creationId xmlns:a16="http://schemas.microsoft.com/office/drawing/2014/main" id="{5E4FD8E3-57C2-9F51-9776-122D84DA725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70003" y="718848"/>
            <a:ext cx="2689385" cy="695615"/>
          </a:xfrm>
          <a:prstGeom prst="rect">
            <a:avLst/>
          </a:prstGeom>
        </p:spPr>
      </p:pic>
    </p:spTree>
    <p:extLst>
      <p:ext uri="{BB962C8B-B14F-4D97-AF65-F5344CB8AC3E}">
        <p14:creationId xmlns:p14="http://schemas.microsoft.com/office/powerpoint/2010/main" val="168831742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2_Break – Pi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D79A3A3-54DF-3E77-4A76-8EDAEB16480A}"/>
              </a:ext>
            </a:extLst>
          </p:cNvPr>
          <p:cNvSpPr/>
          <p:nvPr userDrawn="1"/>
        </p:nvSpPr>
        <p:spPr>
          <a:xfrm>
            <a:off x="0" y="0"/>
            <a:ext cx="12192000" cy="6858000"/>
          </a:xfrm>
          <a:prstGeom prst="rect">
            <a:avLst/>
          </a:prstGeom>
          <a:solidFill>
            <a:srgbClr val="ED11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A8DDEF5-B616-9FEB-82B3-97C675309909}"/>
              </a:ext>
            </a:extLst>
          </p:cNvPr>
          <p:cNvSpPr>
            <a:spLocks noGrp="1"/>
          </p:cNvSpPr>
          <p:nvPr>
            <p:ph type="ctrTitle"/>
          </p:nvPr>
        </p:nvSpPr>
        <p:spPr>
          <a:xfrm>
            <a:off x="461319" y="1746792"/>
            <a:ext cx="7708464" cy="2387600"/>
          </a:xfrm>
        </p:spPr>
        <p:txBody>
          <a:bodyPr anchor="b">
            <a:normAutofit/>
          </a:bodyPr>
          <a:lstStyle>
            <a:lvl1pPr algn="l">
              <a:defRPr sz="4400" b="1">
                <a:solidFill>
                  <a:schemeClr val="bg1"/>
                </a:solidFill>
              </a:defRPr>
            </a:lvl1pPr>
          </a:lstStyle>
          <a:p>
            <a:r>
              <a:rPr lang="en-GB"/>
              <a:t>Click to edit Master title style</a:t>
            </a:r>
          </a:p>
        </p:txBody>
      </p:sp>
      <p:sp>
        <p:nvSpPr>
          <p:cNvPr id="3" name="Subtitle 2">
            <a:extLst>
              <a:ext uri="{FF2B5EF4-FFF2-40B4-BE49-F238E27FC236}">
                <a16:creationId xmlns:a16="http://schemas.microsoft.com/office/drawing/2014/main" id="{2AB18866-AA70-0855-5ECC-6EE9F4C9A47F}"/>
              </a:ext>
            </a:extLst>
          </p:cNvPr>
          <p:cNvSpPr>
            <a:spLocks noGrp="1"/>
          </p:cNvSpPr>
          <p:nvPr>
            <p:ph type="subTitle" idx="1"/>
          </p:nvPr>
        </p:nvSpPr>
        <p:spPr>
          <a:xfrm>
            <a:off x="461319" y="4226467"/>
            <a:ext cx="7708464"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cxnSp>
        <p:nvCxnSpPr>
          <p:cNvPr id="7" name="Straight Connector 6">
            <a:extLst>
              <a:ext uri="{FF2B5EF4-FFF2-40B4-BE49-F238E27FC236}">
                <a16:creationId xmlns:a16="http://schemas.microsoft.com/office/drawing/2014/main" id="{F1E481D9-B17D-85C3-E2FA-CB3846145255}"/>
              </a:ext>
            </a:extLst>
          </p:cNvPr>
          <p:cNvCxnSpPr/>
          <p:nvPr userDrawn="1"/>
        </p:nvCxnSpPr>
        <p:spPr>
          <a:xfrm>
            <a:off x="437322" y="6329867"/>
            <a:ext cx="113504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25D8B120-8F8E-43FA-4FE1-8C70C05B79C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55797" y="6450647"/>
            <a:ext cx="1043726" cy="282896"/>
          </a:xfrm>
          <a:prstGeom prst="rect">
            <a:avLst/>
          </a:prstGeom>
        </p:spPr>
      </p:pic>
      <p:sp>
        <p:nvSpPr>
          <p:cNvPr id="4" name="Freeform 3">
            <a:extLst>
              <a:ext uri="{FF2B5EF4-FFF2-40B4-BE49-F238E27FC236}">
                <a16:creationId xmlns:a16="http://schemas.microsoft.com/office/drawing/2014/main" id="{DC01D972-96D0-CF75-5F7E-8C0BA823D54C}"/>
              </a:ext>
            </a:extLst>
          </p:cNvPr>
          <p:cNvSpPr/>
          <p:nvPr userDrawn="1"/>
        </p:nvSpPr>
        <p:spPr>
          <a:xfrm>
            <a:off x="7326212" y="-37147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a:extLst>
              <a:ext uri="{FF2B5EF4-FFF2-40B4-BE49-F238E27FC236}">
                <a16:creationId xmlns:a16="http://schemas.microsoft.com/office/drawing/2014/main" id="{530E657D-A196-EBD4-C995-0A9D96A7B897}"/>
              </a:ext>
            </a:extLst>
          </p:cNvPr>
          <p:cNvSpPr/>
          <p:nvPr userDrawn="1"/>
        </p:nvSpPr>
        <p:spPr>
          <a:xfrm>
            <a:off x="8354912" y="65722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Graphic 12">
            <a:extLst>
              <a:ext uri="{FF2B5EF4-FFF2-40B4-BE49-F238E27FC236}">
                <a16:creationId xmlns:a16="http://schemas.microsoft.com/office/drawing/2014/main" id="{7F652CD3-8FBA-B331-375A-507F7263BF4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37321" y="6453435"/>
            <a:ext cx="1069347" cy="276589"/>
          </a:xfrm>
          <a:prstGeom prst="rect">
            <a:avLst/>
          </a:prstGeom>
        </p:spPr>
      </p:pic>
    </p:spTree>
    <p:extLst>
      <p:ext uri="{BB962C8B-B14F-4D97-AF65-F5344CB8AC3E}">
        <p14:creationId xmlns:p14="http://schemas.microsoft.com/office/powerpoint/2010/main" val="331237764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2_Break – Teal">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D79A3A3-54DF-3E77-4A76-8EDAEB16480A}"/>
              </a:ext>
            </a:extLst>
          </p:cNvPr>
          <p:cNvSpPr/>
          <p:nvPr userDrawn="1"/>
        </p:nvSpPr>
        <p:spPr>
          <a:xfrm>
            <a:off x="0" y="0"/>
            <a:ext cx="12192000" cy="6858000"/>
          </a:xfrm>
          <a:prstGeom prst="rect">
            <a:avLst/>
          </a:prstGeom>
          <a:solidFill>
            <a:srgbClr val="33A3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a:extLst>
              <a:ext uri="{FF2B5EF4-FFF2-40B4-BE49-F238E27FC236}">
                <a16:creationId xmlns:a16="http://schemas.microsoft.com/office/drawing/2014/main" id="{F1E481D9-B17D-85C3-E2FA-CB3846145255}"/>
              </a:ext>
            </a:extLst>
          </p:cNvPr>
          <p:cNvCxnSpPr/>
          <p:nvPr userDrawn="1"/>
        </p:nvCxnSpPr>
        <p:spPr>
          <a:xfrm>
            <a:off x="437322" y="6329867"/>
            <a:ext cx="113504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25D8B120-8F8E-43FA-4FE1-8C70C05B79C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55797" y="6450647"/>
            <a:ext cx="1043726" cy="282896"/>
          </a:xfrm>
          <a:prstGeom prst="rect">
            <a:avLst/>
          </a:prstGeom>
        </p:spPr>
      </p:pic>
      <p:sp>
        <p:nvSpPr>
          <p:cNvPr id="4" name="Freeform 3">
            <a:extLst>
              <a:ext uri="{FF2B5EF4-FFF2-40B4-BE49-F238E27FC236}">
                <a16:creationId xmlns:a16="http://schemas.microsoft.com/office/drawing/2014/main" id="{DC01D972-96D0-CF75-5F7E-8C0BA823D54C}"/>
              </a:ext>
            </a:extLst>
          </p:cNvPr>
          <p:cNvSpPr/>
          <p:nvPr userDrawn="1"/>
        </p:nvSpPr>
        <p:spPr>
          <a:xfrm>
            <a:off x="7326212" y="-37147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a:extLst>
              <a:ext uri="{FF2B5EF4-FFF2-40B4-BE49-F238E27FC236}">
                <a16:creationId xmlns:a16="http://schemas.microsoft.com/office/drawing/2014/main" id="{530E657D-A196-EBD4-C995-0A9D96A7B897}"/>
              </a:ext>
            </a:extLst>
          </p:cNvPr>
          <p:cNvSpPr/>
          <p:nvPr userDrawn="1"/>
        </p:nvSpPr>
        <p:spPr>
          <a:xfrm>
            <a:off x="8354912" y="65722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1">
            <a:extLst>
              <a:ext uri="{FF2B5EF4-FFF2-40B4-BE49-F238E27FC236}">
                <a16:creationId xmlns:a16="http://schemas.microsoft.com/office/drawing/2014/main" id="{A511FAE7-0C32-E2C8-4BF4-3B58F8CD5A0C}"/>
              </a:ext>
            </a:extLst>
          </p:cNvPr>
          <p:cNvSpPr>
            <a:spLocks noGrp="1"/>
          </p:cNvSpPr>
          <p:nvPr>
            <p:ph type="ctrTitle"/>
          </p:nvPr>
        </p:nvSpPr>
        <p:spPr>
          <a:xfrm>
            <a:off x="461319" y="1746792"/>
            <a:ext cx="7708464" cy="2387600"/>
          </a:xfrm>
        </p:spPr>
        <p:txBody>
          <a:bodyPr anchor="b">
            <a:normAutofit/>
          </a:bodyPr>
          <a:lstStyle>
            <a:lvl1pPr algn="l">
              <a:defRPr sz="4400" b="1">
                <a:solidFill>
                  <a:schemeClr val="bg1"/>
                </a:solidFill>
              </a:defRPr>
            </a:lvl1pPr>
          </a:lstStyle>
          <a:p>
            <a:r>
              <a:rPr lang="en-GB"/>
              <a:t>Click to edit Master title style</a:t>
            </a:r>
          </a:p>
        </p:txBody>
      </p:sp>
      <p:sp>
        <p:nvSpPr>
          <p:cNvPr id="12" name="Subtitle 2">
            <a:extLst>
              <a:ext uri="{FF2B5EF4-FFF2-40B4-BE49-F238E27FC236}">
                <a16:creationId xmlns:a16="http://schemas.microsoft.com/office/drawing/2014/main" id="{209B60F1-283C-E575-5F1F-CF3180ED0B94}"/>
              </a:ext>
            </a:extLst>
          </p:cNvPr>
          <p:cNvSpPr>
            <a:spLocks noGrp="1"/>
          </p:cNvSpPr>
          <p:nvPr>
            <p:ph type="subTitle" idx="1"/>
          </p:nvPr>
        </p:nvSpPr>
        <p:spPr>
          <a:xfrm>
            <a:off x="461319" y="4226467"/>
            <a:ext cx="7708464"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pic>
        <p:nvPicPr>
          <p:cNvPr id="3" name="Graphic 2">
            <a:extLst>
              <a:ext uri="{FF2B5EF4-FFF2-40B4-BE49-F238E27FC236}">
                <a16:creationId xmlns:a16="http://schemas.microsoft.com/office/drawing/2014/main" id="{5FD99C7D-018C-6AC0-C458-E14456B1EF9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37321" y="6453435"/>
            <a:ext cx="1069347" cy="276589"/>
          </a:xfrm>
          <a:prstGeom prst="rect">
            <a:avLst/>
          </a:prstGeom>
        </p:spPr>
      </p:pic>
    </p:spTree>
    <p:extLst>
      <p:ext uri="{BB962C8B-B14F-4D97-AF65-F5344CB8AC3E}">
        <p14:creationId xmlns:p14="http://schemas.microsoft.com/office/powerpoint/2010/main" val="60072479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2_Break – Purpl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D79A3A3-54DF-3E77-4A76-8EDAEB16480A}"/>
              </a:ext>
            </a:extLst>
          </p:cNvPr>
          <p:cNvSpPr/>
          <p:nvPr userDrawn="1"/>
        </p:nvSpPr>
        <p:spPr>
          <a:xfrm>
            <a:off x="0" y="0"/>
            <a:ext cx="12192000" cy="6858000"/>
          </a:xfrm>
          <a:prstGeom prst="rect">
            <a:avLst/>
          </a:prstGeom>
          <a:solidFill>
            <a:srgbClr val="8F3E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a:extLst>
              <a:ext uri="{FF2B5EF4-FFF2-40B4-BE49-F238E27FC236}">
                <a16:creationId xmlns:a16="http://schemas.microsoft.com/office/drawing/2014/main" id="{F1E481D9-B17D-85C3-E2FA-CB3846145255}"/>
              </a:ext>
            </a:extLst>
          </p:cNvPr>
          <p:cNvCxnSpPr/>
          <p:nvPr userDrawn="1"/>
        </p:nvCxnSpPr>
        <p:spPr>
          <a:xfrm>
            <a:off x="437322" y="6329867"/>
            <a:ext cx="113504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25D8B120-8F8E-43FA-4FE1-8C70C05B79C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55797" y="6450647"/>
            <a:ext cx="1043726" cy="282896"/>
          </a:xfrm>
          <a:prstGeom prst="rect">
            <a:avLst/>
          </a:prstGeom>
        </p:spPr>
      </p:pic>
      <p:sp>
        <p:nvSpPr>
          <p:cNvPr id="4" name="Freeform 3">
            <a:extLst>
              <a:ext uri="{FF2B5EF4-FFF2-40B4-BE49-F238E27FC236}">
                <a16:creationId xmlns:a16="http://schemas.microsoft.com/office/drawing/2014/main" id="{DC01D972-96D0-CF75-5F7E-8C0BA823D54C}"/>
              </a:ext>
            </a:extLst>
          </p:cNvPr>
          <p:cNvSpPr/>
          <p:nvPr userDrawn="1"/>
        </p:nvSpPr>
        <p:spPr>
          <a:xfrm>
            <a:off x="7326212" y="-37147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a:extLst>
              <a:ext uri="{FF2B5EF4-FFF2-40B4-BE49-F238E27FC236}">
                <a16:creationId xmlns:a16="http://schemas.microsoft.com/office/drawing/2014/main" id="{530E657D-A196-EBD4-C995-0A9D96A7B897}"/>
              </a:ext>
            </a:extLst>
          </p:cNvPr>
          <p:cNvSpPr/>
          <p:nvPr userDrawn="1"/>
        </p:nvSpPr>
        <p:spPr>
          <a:xfrm>
            <a:off x="8354912" y="65722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1">
            <a:extLst>
              <a:ext uri="{FF2B5EF4-FFF2-40B4-BE49-F238E27FC236}">
                <a16:creationId xmlns:a16="http://schemas.microsoft.com/office/drawing/2014/main" id="{21473C21-6408-A1F8-29F5-D60998D7E865}"/>
              </a:ext>
            </a:extLst>
          </p:cNvPr>
          <p:cNvSpPr>
            <a:spLocks noGrp="1"/>
          </p:cNvSpPr>
          <p:nvPr>
            <p:ph type="ctrTitle"/>
          </p:nvPr>
        </p:nvSpPr>
        <p:spPr>
          <a:xfrm>
            <a:off x="461319" y="1746792"/>
            <a:ext cx="7708464" cy="2387600"/>
          </a:xfrm>
        </p:spPr>
        <p:txBody>
          <a:bodyPr anchor="b">
            <a:normAutofit/>
          </a:bodyPr>
          <a:lstStyle>
            <a:lvl1pPr algn="l">
              <a:defRPr sz="4400" b="1">
                <a:solidFill>
                  <a:schemeClr val="bg1"/>
                </a:solidFill>
              </a:defRPr>
            </a:lvl1pPr>
          </a:lstStyle>
          <a:p>
            <a:r>
              <a:rPr lang="en-GB"/>
              <a:t>Click to edit Master title style</a:t>
            </a:r>
          </a:p>
        </p:txBody>
      </p:sp>
      <p:sp>
        <p:nvSpPr>
          <p:cNvPr id="12" name="Subtitle 2">
            <a:extLst>
              <a:ext uri="{FF2B5EF4-FFF2-40B4-BE49-F238E27FC236}">
                <a16:creationId xmlns:a16="http://schemas.microsoft.com/office/drawing/2014/main" id="{369189C9-1FF9-0449-1FBF-1555315BAC1A}"/>
              </a:ext>
            </a:extLst>
          </p:cNvPr>
          <p:cNvSpPr>
            <a:spLocks noGrp="1"/>
          </p:cNvSpPr>
          <p:nvPr>
            <p:ph type="subTitle" idx="1"/>
          </p:nvPr>
        </p:nvSpPr>
        <p:spPr>
          <a:xfrm>
            <a:off x="461319" y="4226467"/>
            <a:ext cx="7708464"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pic>
        <p:nvPicPr>
          <p:cNvPr id="3" name="Graphic 2">
            <a:extLst>
              <a:ext uri="{FF2B5EF4-FFF2-40B4-BE49-F238E27FC236}">
                <a16:creationId xmlns:a16="http://schemas.microsoft.com/office/drawing/2014/main" id="{E226118F-F148-B693-A8AF-40BC95686BC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37321" y="6453435"/>
            <a:ext cx="1069347" cy="276589"/>
          </a:xfrm>
          <a:prstGeom prst="rect">
            <a:avLst/>
          </a:prstGeom>
        </p:spPr>
      </p:pic>
    </p:spTree>
    <p:extLst>
      <p:ext uri="{BB962C8B-B14F-4D97-AF65-F5344CB8AC3E}">
        <p14:creationId xmlns:p14="http://schemas.microsoft.com/office/powerpoint/2010/main" val="753730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2_Break – Oran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D79A3A3-54DF-3E77-4A76-8EDAEB16480A}"/>
              </a:ext>
            </a:extLst>
          </p:cNvPr>
          <p:cNvSpPr/>
          <p:nvPr userDrawn="1"/>
        </p:nvSpPr>
        <p:spPr>
          <a:xfrm>
            <a:off x="0" y="0"/>
            <a:ext cx="12192000" cy="6858000"/>
          </a:xfrm>
          <a:prstGeom prst="rect">
            <a:avLst/>
          </a:prstGeom>
          <a:solidFill>
            <a:srgbClr val="F25C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a:extLst>
              <a:ext uri="{FF2B5EF4-FFF2-40B4-BE49-F238E27FC236}">
                <a16:creationId xmlns:a16="http://schemas.microsoft.com/office/drawing/2014/main" id="{F1E481D9-B17D-85C3-E2FA-CB3846145255}"/>
              </a:ext>
            </a:extLst>
          </p:cNvPr>
          <p:cNvCxnSpPr/>
          <p:nvPr userDrawn="1"/>
        </p:nvCxnSpPr>
        <p:spPr>
          <a:xfrm>
            <a:off x="437322" y="6329867"/>
            <a:ext cx="113504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25D8B120-8F8E-43FA-4FE1-8C70C05B79C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55797" y="6450647"/>
            <a:ext cx="1043726" cy="282896"/>
          </a:xfrm>
          <a:prstGeom prst="rect">
            <a:avLst/>
          </a:prstGeom>
        </p:spPr>
      </p:pic>
      <p:sp>
        <p:nvSpPr>
          <p:cNvPr id="4" name="Freeform 3">
            <a:extLst>
              <a:ext uri="{FF2B5EF4-FFF2-40B4-BE49-F238E27FC236}">
                <a16:creationId xmlns:a16="http://schemas.microsoft.com/office/drawing/2014/main" id="{DC01D972-96D0-CF75-5F7E-8C0BA823D54C}"/>
              </a:ext>
            </a:extLst>
          </p:cNvPr>
          <p:cNvSpPr/>
          <p:nvPr userDrawn="1"/>
        </p:nvSpPr>
        <p:spPr>
          <a:xfrm>
            <a:off x="7326212" y="-37147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a:extLst>
              <a:ext uri="{FF2B5EF4-FFF2-40B4-BE49-F238E27FC236}">
                <a16:creationId xmlns:a16="http://schemas.microsoft.com/office/drawing/2014/main" id="{530E657D-A196-EBD4-C995-0A9D96A7B897}"/>
              </a:ext>
            </a:extLst>
          </p:cNvPr>
          <p:cNvSpPr/>
          <p:nvPr userDrawn="1"/>
        </p:nvSpPr>
        <p:spPr>
          <a:xfrm>
            <a:off x="8354912" y="65722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1">
            <a:extLst>
              <a:ext uri="{FF2B5EF4-FFF2-40B4-BE49-F238E27FC236}">
                <a16:creationId xmlns:a16="http://schemas.microsoft.com/office/drawing/2014/main" id="{265BCD7E-F8F7-F022-E9F3-FBCFE46F6B60}"/>
              </a:ext>
            </a:extLst>
          </p:cNvPr>
          <p:cNvSpPr>
            <a:spLocks noGrp="1"/>
          </p:cNvSpPr>
          <p:nvPr>
            <p:ph type="ctrTitle"/>
          </p:nvPr>
        </p:nvSpPr>
        <p:spPr>
          <a:xfrm>
            <a:off x="461319" y="1746792"/>
            <a:ext cx="7708464" cy="2387600"/>
          </a:xfrm>
        </p:spPr>
        <p:txBody>
          <a:bodyPr anchor="b">
            <a:normAutofit/>
          </a:bodyPr>
          <a:lstStyle>
            <a:lvl1pPr algn="l">
              <a:defRPr sz="4400" b="1">
                <a:solidFill>
                  <a:schemeClr val="bg1"/>
                </a:solidFill>
              </a:defRPr>
            </a:lvl1pPr>
          </a:lstStyle>
          <a:p>
            <a:r>
              <a:rPr lang="en-GB"/>
              <a:t>Click to edit Master title style</a:t>
            </a:r>
          </a:p>
        </p:txBody>
      </p:sp>
      <p:sp>
        <p:nvSpPr>
          <p:cNvPr id="12" name="Subtitle 2">
            <a:extLst>
              <a:ext uri="{FF2B5EF4-FFF2-40B4-BE49-F238E27FC236}">
                <a16:creationId xmlns:a16="http://schemas.microsoft.com/office/drawing/2014/main" id="{4533AE71-02B0-7FC5-BD6A-385CCCDCB616}"/>
              </a:ext>
            </a:extLst>
          </p:cNvPr>
          <p:cNvSpPr>
            <a:spLocks noGrp="1"/>
          </p:cNvSpPr>
          <p:nvPr>
            <p:ph type="subTitle" idx="1"/>
          </p:nvPr>
        </p:nvSpPr>
        <p:spPr>
          <a:xfrm>
            <a:off x="461319" y="4226467"/>
            <a:ext cx="7708464"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pic>
        <p:nvPicPr>
          <p:cNvPr id="3" name="Graphic 2">
            <a:extLst>
              <a:ext uri="{FF2B5EF4-FFF2-40B4-BE49-F238E27FC236}">
                <a16:creationId xmlns:a16="http://schemas.microsoft.com/office/drawing/2014/main" id="{351BC649-1C60-7627-1F7E-97ADFF6959A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37321" y="6453435"/>
            <a:ext cx="1069347" cy="276589"/>
          </a:xfrm>
          <a:prstGeom prst="rect">
            <a:avLst/>
          </a:prstGeom>
        </p:spPr>
      </p:pic>
    </p:spTree>
    <p:extLst>
      <p:ext uri="{BB962C8B-B14F-4D97-AF65-F5344CB8AC3E}">
        <p14:creationId xmlns:p14="http://schemas.microsoft.com/office/powerpoint/2010/main" val="1465174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95824-7C2E-F81B-6F70-856D80F061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BF3147D-ED5B-EB68-8BA1-066A8E8D95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726ED50-0582-992F-1E1F-5A598D63B6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D8427D-BE3A-68C1-A572-69C55E3542C7}"/>
              </a:ext>
            </a:extLst>
          </p:cNvPr>
          <p:cNvSpPr>
            <a:spLocks noGrp="1"/>
          </p:cNvSpPr>
          <p:nvPr>
            <p:ph type="dt" sz="half" idx="10"/>
          </p:nvPr>
        </p:nvSpPr>
        <p:spPr/>
        <p:txBody>
          <a:bodyPr/>
          <a:lstStyle/>
          <a:p>
            <a:fld id="{A080654F-A1C1-4E6A-ACE6-D27257FA771E}" type="datetimeFigureOut">
              <a:rPr lang="en-GB" smtClean="0"/>
              <a:t>14/11/2024</a:t>
            </a:fld>
            <a:endParaRPr lang="en-GB"/>
          </a:p>
        </p:txBody>
      </p:sp>
      <p:sp>
        <p:nvSpPr>
          <p:cNvPr id="6" name="Footer Placeholder 5">
            <a:extLst>
              <a:ext uri="{FF2B5EF4-FFF2-40B4-BE49-F238E27FC236}">
                <a16:creationId xmlns:a16="http://schemas.microsoft.com/office/drawing/2014/main" id="{A05A3D64-9AA8-E120-C582-987B53077A2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3AB4336-8CD2-5808-8DAF-220FDAE01CA5}"/>
              </a:ext>
            </a:extLst>
          </p:cNvPr>
          <p:cNvSpPr>
            <a:spLocks noGrp="1"/>
          </p:cNvSpPr>
          <p:nvPr>
            <p:ph type="sldNum" sz="quarter" idx="12"/>
          </p:nvPr>
        </p:nvSpPr>
        <p:spPr/>
        <p:txBody>
          <a:bodyPr/>
          <a:lstStyle/>
          <a:p>
            <a:fld id="{61320D9B-9981-4D25-86BD-0737FE501E86}" type="slidenum">
              <a:rPr lang="en-GB" smtClean="0"/>
              <a:t>‹#›</a:t>
            </a:fld>
            <a:endParaRPr lang="en-GB"/>
          </a:p>
        </p:txBody>
      </p:sp>
    </p:spTree>
    <p:extLst>
      <p:ext uri="{BB962C8B-B14F-4D97-AF65-F5344CB8AC3E}">
        <p14:creationId xmlns:p14="http://schemas.microsoft.com/office/powerpoint/2010/main" val="730316833"/>
      </p:ext>
    </p:extLst>
  </p:cSld>
  <p:clrMapOvr>
    <a:masterClrMapping/>
  </p:clrMapOvr>
  <p:transition spd="slow">
    <p:push dir="u"/>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_Break – Blu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D79A3A3-54DF-3E77-4A76-8EDAEB16480A}"/>
              </a:ext>
            </a:extLst>
          </p:cNvPr>
          <p:cNvSpPr/>
          <p:nvPr userDrawn="1"/>
        </p:nvSpPr>
        <p:spPr>
          <a:xfrm>
            <a:off x="0" y="0"/>
            <a:ext cx="12192000" cy="6858000"/>
          </a:xfrm>
          <a:prstGeom prst="rect">
            <a:avLst/>
          </a:prstGeom>
          <a:solidFill>
            <a:srgbClr val="0047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a:extLst>
              <a:ext uri="{FF2B5EF4-FFF2-40B4-BE49-F238E27FC236}">
                <a16:creationId xmlns:a16="http://schemas.microsoft.com/office/drawing/2014/main" id="{F1E481D9-B17D-85C3-E2FA-CB3846145255}"/>
              </a:ext>
            </a:extLst>
          </p:cNvPr>
          <p:cNvCxnSpPr/>
          <p:nvPr userDrawn="1"/>
        </p:nvCxnSpPr>
        <p:spPr>
          <a:xfrm>
            <a:off x="437322" y="6329867"/>
            <a:ext cx="113504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25D8B120-8F8E-43FA-4FE1-8C70C05B79C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55797" y="6450647"/>
            <a:ext cx="1043726" cy="282896"/>
          </a:xfrm>
          <a:prstGeom prst="rect">
            <a:avLst/>
          </a:prstGeom>
        </p:spPr>
      </p:pic>
      <p:sp>
        <p:nvSpPr>
          <p:cNvPr id="4" name="Freeform 3">
            <a:extLst>
              <a:ext uri="{FF2B5EF4-FFF2-40B4-BE49-F238E27FC236}">
                <a16:creationId xmlns:a16="http://schemas.microsoft.com/office/drawing/2014/main" id="{DC01D972-96D0-CF75-5F7E-8C0BA823D54C}"/>
              </a:ext>
            </a:extLst>
          </p:cNvPr>
          <p:cNvSpPr/>
          <p:nvPr userDrawn="1"/>
        </p:nvSpPr>
        <p:spPr>
          <a:xfrm>
            <a:off x="7326212" y="-37147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a:extLst>
              <a:ext uri="{FF2B5EF4-FFF2-40B4-BE49-F238E27FC236}">
                <a16:creationId xmlns:a16="http://schemas.microsoft.com/office/drawing/2014/main" id="{530E657D-A196-EBD4-C995-0A9D96A7B897}"/>
              </a:ext>
            </a:extLst>
          </p:cNvPr>
          <p:cNvSpPr/>
          <p:nvPr userDrawn="1"/>
        </p:nvSpPr>
        <p:spPr>
          <a:xfrm>
            <a:off x="8354912" y="65722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1">
            <a:extLst>
              <a:ext uri="{FF2B5EF4-FFF2-40B4-BE49-F238E27FC236}">
                <a16:creationId xmlns:a16="http://schemas.microsoft.com/office/drawing/2014/main" id="{A5DDA83F-4E4B-444C-A4B8-DCA149233537}"/>
              </a:ext>
            </a:extLst>
          </p:cNvPr>
          <p:cNvSpPr>
            <a:spLocks noGrp="1"/>
          </p:cNvSpPr>
          <p:nvPr>
            <p:ph type="ctrTitle"/>
          </p:nvPr>
        </p:nvSpPr>
        <p:spPr>
          <a:xfrm>
            <a:off x="461319" y="1746792"/>
            <a:ext cx="7708464" cy="2387600"/>
          </a:xfrm>
        </p:spPr>
        <p:txBody>
          <a:bodyPr anchor="b">
            <a:normAutofit/>
          </a:bodyPr>
          <a:lstStyle>
            <a:lvl1pPr algn="l">
              <a:defRPr sz="4400" b="1">
                <a:solidFill>
                  <a:schemeClr val="bg1"/>
                </a:solidFill>
              </a:defRPr>
            </a:lvl1pPr>
          </a:lstStyle>
          <a:p>
            <a:r>
              <a:rPr lang="en-GB"/>
              <a:t>Click to edit Master title style</a:t>
            </a:r>
          </a:p>
        </p:txBody>
      </p:sp>
      <p:sp>
        <p:nvSpPr>
          <p:cNvPr id="12" name="Subtitle 2">
            <a:extLst>
              <a:ext uri="{FF2B5EF4-FFF2-40B4-BE49-F238E27FC236}">
                <a16:creationId xmlns:a16="http://schemas.microsoft.com/office/drawing/2014/main" id="{4BEE8320-AEBC-A6C8-454B-1CA4A6F2CE31}"/>
              </a:ext>
            </a:extLst>
          </p:cNvPr>
          <p:cNvSpPr>
            <a:spLocks noGrp="1"/>
          </p:cNvSpPr>
          <p:nvPr>
            <p:ph type="subTitle" idx="1"/>
          </p:nvPr>
        </p:nvSpPr>
        <p:spPr>
          <a:xfrm>
            <a:off x="461319" y="4226467"/>
            <a:ext cx="7708464"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pic>
        <p:nvPicPr>
          <p:cNvPr id="3" name="Graphic 2">
            <a:extLst>
              <a:ext uri="{FF2B5EF4-FFF2-40B4-BE49-F238E27FC236}">
                <a16:creationId xmlns:a16="http://schemas.microsoft.com/office/drawing/2014/main" id="{0960B318-0BDC-B837-B6FF-D1C0AB10B07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37321" y="6453435"/>
            <a:ext cx="1069347" cy="276589"/>
          </a:xfrm>
          <a:prstGeom prst="rect">
            <a:avLst/>
          </a:prstGeom>
        </p:spPr>
      </p:pic>
    </p:spTree>
    <p:extLst>
      <p:ext uri="{BB962C8B-B14F-4D97-AF65-F5344CB8AC3E}">
        <p14:creationId xmlns:p14="http://schemas.microsoft.com/office/powerpoint/2010/main" val="175826637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2_Break – Gree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D79A3A3-54DF-3E77-4A76-8EDAEB16480A}"/>
              </a:ext>
            </a:extLst>
          </p:cNvPr>
          <p:cNvSpPr/>
          <p:nvPr userDrawn="1"/>
        </p:nvSpPr>
        <p:spPr>
          <a:xfrm>
            <a:off x="0" y="0"/>
            <a:ext cx="12192000" cy="6858000"/>
          </a:xfrm>
          <a:prstGeom prst="rect">
            <a:avLst/>
          </a:prstGeom>
          <a:solidFill>
            <a:srgbClr val="0058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a:extLst>
              <a:ext uri="{FF2B5EF4-FFF2-40B4-BE49-F238E27FC236}">
                <a16:creationId xmlns:a16="http://schemas.microsoft.com/office/drawing/2014/main" id="{F1E481D9-B17D-85C3-E2FA-CB3846145255}"/>
              </a:ext>
            </a:extLst>
          </p:cNvPr>
          <p:cNvCxnSpPr/>
          <p:nvPr userDrawn="1"/>
        </p:nvCxnSpPr>
        <p:spPr>
          <a:xfrm>
            <a:off x="437322" y="6329867"/>
            <a:ext cx="113504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25D8B120-8F8E-43FA-4FE1-8C70C05B79C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55797" y="6450647"/>
            <a:ext cx="1043726" cy="282896"/>
          </a:xfrm>
          <a:prstGeom prst="rect">
            <a:avLst/>
          </a:prstGeom>
        </p:spPr>
      </p:pic>
      <p:sp>
        <p:nvSpPr>
          <p:cNvPr id="4" name="Freeform 3">
            <a:extLst>
              <a:ext uri="{FF2B5EF4-FFF2-40B4-BE49-F238E27FC236}">
                <a16:creationId xmlns:a16="http://schemas.microsoft.com/office/drawing/2014/main" id="{DC01D972-96D0-CF75-5F7E-8C0BA823D54C}"/>
              </a:ext>
            </a:extLst>
          </p:cNvPr>
          <p:cNvSpPr/>
          <p:nvPr userDrawn="1"/>
        </p:nvSpPr>
        <p:spPr>
          <a:xfrm>
            <a:off x="7326212" y="-37147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a:extLst>
              <a:ext uri="{FF2B5EF4-FFF2-40B4-BE49-F238E27FC236}">
                <a16:creationId xmlns:a16="http://schemas.microsoft.com/office/drawing/2014/main" id="{530E657D-A196-EBD4-C995-0A9D96A7B897}"/>
              </a:ext>
            </a:extLst>
          </p:cNvPr>
          <p:cNvSpPr/>
          <p:nvPr userDrawn="1"/>
        </p:nvSpPr>
        <p:spPr>
          <a:xfrm>
            <a:off x="8354912" y="65722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1">
            <a:extLst>
              <a:ext uri="{FF2B5EF4-FFF2-40B4-BE49-F238E27FC236}">
                <a16:creationId xmlns:a16="http://schemas.microsoft.com/office/drawing/2014/main" id="{90F232AD-AD3C-FBFC-AA37-54A9F7D8579B}"/>
              </a:ext>
            </a:extLst>
          </p:cNvPr>
          <p:cNvSpPr>
            <a:spLocks noGrp="1"/>
          </p:cNvSpPr>
          <p:nvPr>
            <p:ph type="ctrTitle"/>
          </p:nvPr>
        </p:nvSpPr>
        <p:spPr>
          <a:xfrm>
            <a:off x="461319" y="1746792"/>
            <a:ext cx="7708464" cy="2387600"/>
          </a:xfrm>
        </p:spPr>
        <p:txBody>
          <a:bodyPr anchor="b">
            <a:normAutofit/>
          </a:bodyPr>
          <a:lstStyle>
            <a:lvl1pPr algn="l">
              <a:defRPr sz="4400" b="1">
                <a:solidFill>
                  <a:schemeClr val="bg1"/>
                </a:solidFill>
              </a:defRPr>
            </a:lvl1pPr>
          </a:lstStyle>
          <a:p>
            <a:r>
              <a:rPr lang="en-GB"/>
              <a:t>Click to edit Master title style</a:t>
            </a:r>
          </a:p>
        </p:txBody>
      </p:sp>
      <p:sp>
        <p:nvSpPr>
          <p:cNvPr id="12" name="Subtitle 2">
            <a:extLst>
              <a:ext uri="{FF2B5EF4-FFF2-40B4-BE49-F238E27FC236}">
                <a16:creationId xmlns:a16="http://schemas.microsoft.com/office/drawing/2014/main" id="{9CCD4EF3-4A8D-AB7E-3930-E236C4CC6824}"/>
              </a:ext>
            </a:extLst>
          </p:cNvPr>
          <p:cNvSpPr>
            <a:spLocks noGrp="1"/>
          </p:cNvSpPr>
          <p:nvPr>
            <p:ph type="subTitle" idx="1"/>
          </p:nvPr>
        </p:nvSpPr>
        <p:spPr>
          <a:xfrm>
            <a:off x="461319" y="4226467"/>
            <a:ext cx="7708464"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pic>
        <p:nvPicPr>
          <p:cNvPr id="3" name="Graphic 2">
            <a:extLst>
              <a:ext uri="{FF2B5EF4-FFF2-40B4-BE49-F238E27FC236}">
                <a16:creationId xmlns:a16="http://schemas.microsoft.com/office/drawing/2014/main" id="{C398AE04-C18A-031D-9518-81FC6544238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37321" y="6453435"/>
            <a:ext cx="1069347" cy="276589"/>
          </a:xfrm>
          <a:prstGeom prst="rect">
            <a:avLst/>
          </a:prstGeom>
        </p:spPr>
      </p:pic>
    </p:spTree>
    <p:extLst>
      <p:ext uri="{BB962C8B-B14F-4D97-AF65-F5344CB8AC3E}">
        <p14:creationId xmlns:p14="http://schemas.microsoft.com/office/powerpoint/2010/main" val="264276819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2_Master Text Slide whit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4F6B201-E196-2A74-FCD3-0F931BFBD12F}"/>
              </a:ext>
            </a:extLst>
          </p:cNvPr>
          <p:cNvSpPr>
            <a:spLocks noGrp="1"/>
          </p:cNvSpPr>
          <p:nvPr>
            <p:ph type="title"/>
          </p:nvPr>
        </p:nvSpPr>
        <p:spPr>
          <a:xfrm>
            <a:off x="705851" y="1363749"/>
            <a:ext cx="10515600" cy="771920"/>
          </a:xfrm>
          <a:prstGeom prst="rect">
            <a:avLst/>
          </a:prstGeom>
        </p:spPr>
        <p:txBody>
          <a:bodyPr/>
          <a:lstStyle>
            <a:lvl1pPr>
              <a:defRPr sz="4000" b="0" i="0">
                <a:solidFill>
                  <a:schemeClr val="tx1"/>
                </a:solidFill>
                <a:latin typeface="Aptos SemiBold" panose="020B0004020202020204" pitchFamily="34" charset="0"/>
              </a:defRPr>
            </a:lvl1pPr>
          </a:lstStyle>
          <a:p>
            <a:r>
              <a:rPr lang="en-US"/>
              <a:t>Click to edit Master title style</a:t>
            </a:r>
          </a:p>
        </p:txBody>
      </p:sp>
      <p:sp>
        <p:nvSpPr>
          <p:cNvPr id="5" name="Content Placeholder 2">
            <a:extLst>
              <a:ext uri="{FF2B5EF4-FFF2-40B4-BE49-F238E27FC236}">
                <a16:creationId xmlns:a16="http://schemas.microsoft.com/office/drawing/2014/main" id="{74065A87-81BE-42D9-7510-C52FC04D0400}"/>
              </a:ext>
            </a:extLst>
          </p:cNvPr>
          <p:cNvSpPr>
            <a:spLocks noGrp="1"/>
          </p:cNvSpPr>
          <p:nvPr>
            <p:ph idx="1"/>
          </p:nvPr>
        </p:nvSpPr>
        <p:spPr>
          <a:xfrm>
            <a:off x="705851" y="2344380"/>
            <a:ext cx="10515600" cy="4056419"/>
          </a:xfrm>
          <a:prstGeom prst="rect">
            <a:avLst/>
          </a:prstGeom>
        </p:spPr>
        <p:txBody>
          <a:bodyPr/>
          <a:lstStyle>
            <a:lvl1pPr>
              <a:defRPr b="0" i="0">
                <a:solidFill>
                  <a:schemeClr val="tx1"/>
                </a:solidFill>
                <a:latin typeface="Aptos" panose="020B0004020202020204" pitchFamily="34" charset="0"/>
              </a:defRPr>
            </a:lvl1pPr>
            <a:lvl2pPr>
              <a:defRPr b="0" i="0">
                <a:solidFill>
                  <a:schemeClr val="tx1"/>
                </a:solidFill>
                <a:latin typeface="Aptos" panose="020B0004020202020204" pitchFamily="34" charset="0"/>
              </a:defRPr>
            </a:lvl2pPr>
            <a:lvl3pPr>
              <a:defRPr b="0" i="0">
                <a:solidFill>
                  <a:schemeClr val="tx1"/>
                </a:solidFill>
                <a:latin typeface="Aptos" panose="020B0004020202020204" pitchFamily="34" charset="0"/>
              </a:defRPr>
            </a:lvl3pPr>
            <a:lvl4pPr>
              <a:defRPr b="0" i="0">
                <a:solidFill>
                  <a:schemeClr val="tx1"/>
                </a:solidFill>
                <a:latin typeface="Aptos" panose="020B0004020202020204" pitchFamily="34" charset="0"/>
              </a:defRPr>
            </a:lvl4pPr>
            <a:lvl5pPr>
              <a:defRPr b="0" i="0">
                <a:solidFill>
                  <a:schemeClr val="tx1"/>
                </a:solidFill>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A black and white logo&#10;&#10;Description automatically generated">
            <a:extLst>
              <a:ext uri="{FF2B5EF4-FFF2-40B4-BE49-F238E27FC236}">
                <a16:creationId xmlns:a16="http://schemas.microsoft.com/office/drawing/2014/main" id="{74C2A032-C41D-FE8E-3D08-B79DCA16077C}"/>
              </a:ext>
            </a:extLst>
          </p:cNvPr>
          <p:cNvPicPr>
            <a:picLocks noChangeAspect="1"/>
          </p:cNvPicPr>
          <p:nvPr userDrawn="1"/>
        </p:nvPicPr>
        <p:blipFill>
          <a:blip r:embed="rId2"/>
          <a:stretch>
            <a:fillRect/>
          </a:stretch>
        </p:blipFill>
        <p:spPr>
          <a:xfrm>
            <a:off x="500899" y="260967"/>
            <a:ext cx="2372971" cy="643681"/>
          </a:xfrm>
          <a:prstGeom prst="rect">
            <a:avLst/>
          </a:prstGeom>
        </p:spPr>
      </p:pic>
      <p:pic>
        <p:nvPicPr>
          <p:cNvPr id="8" name="Picture 7" descr="A black square with a few squares&#10;&#10;Description automatically generated with medium confidence">
            <a:extLst>
              <a:ext uri="{FF2B5EF4-FFF2-40B4-BE49-F238E27FC236}">
                <a16:creationId xmlns:a16="http://schemas.microsoft.com/office/drawing/2014/main" id="{22E4E45B-5BA1-62F3-AE28-FFE574A2AEE3}"/>
              </a:ext>
            </a:extLst>
          </p:cNvPr>
          <p:cNvPicPr>
            <a:picLocks noChangeAspect="1"/>
          </p:cNvPicPr>
          <p:nvPr userDrawn="1"/>
        </p:nvPicPr>
        <p:blipFill>
          <a:blip r:embed="rId3"/>
          <a:stretch>
            <a:fillRect/>
          </a:stretch>
        </p:blipFill>
        <p:spPr>
          <a:xfrm>
            <a:off x="11211104" y="238734"/>
            <a:ext cx="720166" cy="720166"/>
          </a:xfrm>
          <a:prstGeom prst="rect">
            <a:avLst/>
          </a:prstGeom>
        </p:spPr>
      </p:pic>
    </p:spTree>
    <p:extLst>
      <p:ext uri="{BB962C8B-B14F-4D97-AF65-F5344CB8AC3E}">
        <p14:creationId xmlns:p14="http://schemas.microsoft.com/office/powerpoint/2010/main" val="60137860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3_Master Text Slide whit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4F6B201-E196-2A74-FCD3-0F931BFBD12F}"/>
              </a:ext>
            </a:extLst>
          </p:cNvPr>
          <p:cNvSpPr>
            <a:spLocks noGrp="1"/>
          </p:cNvSpPr>
          <p:nvPr>
            <p:ph type="title"/>
          </p:nvPr>
        </p:nvSpPr>
        <p:spPr>
          <a:xfrm>
            <a:off x="705851" y="1363749"/>
            <a:ext cx="10515600" cy="771920"/>
          </a:xfrm>
          <a:prstGeom prst="rect">
            <a:avLst/>
          </a:prstGeom>
        </p:spPr>
        <p:txBody>
          <a:bodyPr/>
          <a:lstStyle>
            <a:lvl1pPr>
              <a:defRPr sz="4000" b="0" i="0">
                <a:solidFill>
                  <a:schemeClr val="tx1"/>
                </a:solidFill>
                <a:latin typeface="Aptos SemiBold" panose="020B0004020202020204" pitchFamily="34" charset="0"/>
              </a:defRPr>
            </a:lvl1pPr>
          </a:lstStyle>
          <a:p>
            <a:r>
              <a:rPr lang="en-US"/>
              <a:t>Click to edit Master title style</a:t>
            </a:r>
          </a:p>
        </p:txBody>
      </p:sp>
      <p:sp>
        <p:nvSpPr>
          <p:cNvPr id="5" name="Content Placeholder 2">
            <a:extLst>
              <a:ext uri="{FF2B5EF4-FFF2-40B4-BE49-F238E27FC236}">
                <a16:creationId xmlns:a16="http://schemas.microsoft.com/office/drawing/2014/main" id="{74065A87-81BE-42D9-7510-C52FC04D0400}"/>
              </a:ext>
            </a:extLst>
          </p:cNvPr>
          <p:cNvSpPr>
            <a:spLocks noGrp="1"/>
          </p:cNvSpPr>
          <p:nvPr>
            <p:ph idx="1"/>
          </p:nvPr>
        </p:nvSpPr>
        <p:spPr>
          <a:xfrm>
            <a:off x="705851" y="2344380"/>
            <a:ext cx="10515600" cy="4056419"/>
          </a:xfrm>
          <a:prstGeom prst="rect">
            <a:avLst/>
          </a:prstGeom>
        </p:spPr>
        <p:txBody>
          <a:bodyPr/>
          <a:lstStyle>
            <a:lvl1pPr>
              <a:defRPr b="0" i="0">
                <a:solidFill>
                  <a:schemeClr val="tx1"/>
                </a:solidFill>
                <a:latin typeface="Aptos" panose="020B0004020202020204" pitchFamily="34" charset="0"/>
              </a:defRPr>
            </a:lvl1pPr>
            <a:lvl2pPr>
              <a:defRPr b="0" i="0">
                <a:solidFill>
                  <a:schemeClr val="tx1"/>
                </a:solidFill>
                <a:latin typeface="Aptos" panose="020B0004020202020204" pitchFamily="34" charset="0"/>
              </a:defRPr>
            </a:lvl2pPr>
            <a:lvl3pPr>
              <a:defRPr b="0" i="0">
                <a:solidFill>
                  <a:schemeClr val="tx1"/>
                </a:solidFill>
                <a:latin typeface="Aptos" panose="020B0004020202020204" pitchFamily="34" charset="0"/>
              </a:defRPr>
            </a:lvl3pPr>
            <a:lvl4pPr>
              <a:defRPr b="0" i="0">
                <a:solidFill>
                  <a:schemeClr val="tx1"/>
                </a:solidFill>
                <a:latin typeface="Aptos" panose="020B0004020202020204" pitchFamily="34" charset="0"/>
              </a:defRPr>
            </a:lvl4pPr>
            <a:lvl5pPr>
              <a:defRPr b="0" i="0">
                <a:solidFill>
                  <a:schemeClr val="tx1"/>
                </a:solidFill>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A black and white logo&#10;&#10;Description automatically generated">
            <a:extLst>
              <a:ext uri="{FF2B5EF4-FFF2-40B4-BE49-F238E27FC236}">
                <a16:creationId xmlns:a16="http://schemas.microsoft.com/office/drawing/2014/main" id="{74C2A032-C41D-FE8E-3D08-B79DCA16077C}"/>
              </a:ext>
            </a:extLst>
          </p:cNvPr>
          <p:cNvPicPr>
            <a:picLocks noChangeAspect="1"/>
          </p:cNvPicPr>
          <p:nvPr userDrawn="1"/>
        </p:nvPicPr>
        <p:blipFill>
          <a:blip r:embed="rId2"/>
          <a:stretch>
            <a:fillRect/>
          </a:stretch>
        </p:blipFill>
        <p:spPr>
          <a:xfrm>
            <a:off x="500899" y="260967"/>
            <a:ext cx="2372971" cy="643681"/>
          </a:xfrm>
          <a:prstGeom prst="rect">
            <a:avLst/>
          </a:prstGeom>
        </p:spPr>
      </p:pic>
      <p:pic>
        <p:nvPicPr>
          <p:cNvPr id="8" name="Picture 7" descr="A black square with a few squares&#10;&#10;Description automatically generated with medium confidence">
            <a:extLst>
              <a:ext uri="{FF2B5EF4-FFF2-40B4-BE49-F238E27FC236}">
                <a16:creationId xmlns:a16="http://schemas.microsoft.com/office/drawing/2014/main" id="{22E4E45B-5BA1-62F3-AE28-FFE574A2AEE3}"/>
              </a:ext>
            </a:extLst>
          </p:cNvPr>
          <p:cNvPicPr>
            <a:picLocks noChangeAspect="1"/>
          </p:cNvPicPr>
          <p:nvPr userDrawn="1"/>
        </p:nvPicPr>
        <p:blipFill>
          <a:blip r:embed="rId3"/>
          <a:stretch>
            <a:fillRect/>
          </a:stretch>
        </p:blipFill>
        <p:spPr>
          <a:xfrm>
            <a:off x="11211104" y="238734"/>
            <a:ext cx="720166" cy="720166"/>
          </a:xfrm>
          <a:prstGeom prst="rect">
            <a:avLst/>
          </a:prstGeom>
        </p:spPr>
      </p:pic>
    </p:spTree>
    <p:extLst>
      <p:ext uri="{BB962C8B-B14F-4D97-AF65-F5344CB8AC3E}">
        <p14:creationId xmlns:p14="http://schemas.microsoft.com/office/powerpoint/2010/main" val="60137860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4_Side Header – Pi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B9CA754-611B-E49A-1AC5-E4AD770FD6F3}"/>
              </a:ext>
            </a:extLst>
          </p:cNvPr>
          <p:cNvSpPr/>
          <p:nvPr userDrawn="1"/>
        </p:nvSpPr>
        <p:spPr>
          <a:xfrm>
            <a:off x="0" y="0"/>
            <a:ext cx="3729038" cy="6858000"/>
          </a:xfrm>
          <a:prstGeom prst="rect">
            <a:avLst/>
          </a:prstGeom>
          <a:solidFill>
            <a:srgbClr val="ED11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4B8C082C-F282-C4A1-D6A5-410A762E5633}"/>
              </a:ext>
            </a:extLst>
          </p:cNvPr>
          <p:cNvSpPr>
            <a:spLocks noGrp="1"/>
          </p:cNvSpPr>
          <p:nvPr>
            <p:ph type="title"/>
          </p:nvPr>
        </p:nvSpPr>
        <p:spPr>
          <a:xfrm>
            <a:off x="437323" y="700087"/>
            <a:ext cx="2648778" cy="914401"/>
          </a:xfrm>
        </p:spPr>
        <p:txBody>
          <a:bodyPr anchor="t" anchorCtr="0">
            <a:normAutofit/>
          </a:bodyPr>
          <a:lstStyle>
            <a:lvl1pPr>
              <a:defRPr sz="2800">
                <a:solidFill>
                  <a:schemeClr val="bg1"/>
                </a:solidFill>
              </a:defRPr>
            </a:lvl1pPr>
          </a:lstStyle>
          <a:p>
            <a:r>
              <a:rPr lang="en-GB"/>
              <a:t>Click to edit Master title style</a:t>
            </a:r>
          </a:p>
        </p:txBody>
      </p:sp>
      <p:sp>
        <p:nvSpPr>
          <p:cNvPr id="6" name="Rectangle 5">
            <a:extLst>
              <a:ext uri="{FF2B5EF4-FFF2-40B4-BE49-F238E27FC236}">
                <a16:creationId xmlns:a16="http://schemas.microsoft.com/office/drawing/2014/main" id="{65A87C4F-C810-30A0-541E-A7C954B33A26}"/>
              </a:ext>
            </a:extLst>
          </p:cNvPr>
          <p:cNvSpPr/>
          <p:nvPr userDrawn="1"/>
        </p:nvSpPr>
        <p:spPr>
          <a:xfrm>
            <a:off x="3729038" y="5529262"/>
            <a:ext cx="337309" cy="132873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13">
            <a:extLst>
              <a:ext uri="{FF2B5EF4-FFF2-40B4-BE49-F238E27FC236}">
                <a16:creationId xmlns:a16="http://schemas.microsoft.com/office/drawing/2014/main" id="{5C9AD746-8AAF-32BB-41ED-F8669B22955C}"/>
              </a:ext>
            </a:extLst>
          </p:cNvPr>
          <p:cNvSpPr>
            <a:spLocks noGrp="1"/>
          </p:cNvSpPr>
          <p:nvPr>
            <p:ph type="body" sz="quarter" idx="10"/>
          </p:nvPr>
        </p:nvSpPr>
        <p:spPr>
          <a:xfrm>
            <a:off x="436563" y="2429669"/>
            <a:ext cx="2882900" cy="3802166"/>
          </a:xfrm>
        </p:spPr>
        <p:txBody>
          <a:bodyPr/>
          <a:lstStyle>
            <a:lvl1pPr marL="0" indent="0">
              <a:buNone/>
              <a:defRPr sz="1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a:t>Click to edit Master text styles</a:t>
            </a:r>
          </a:p>
        </p:txBody>
      </p:sp>
      <p:sp>
        <p:nvSpPr>
          <p:cNvPr id="8" name="Text Placeholder 13">
            <a:extLst>
              <a:ext uri="{FF2B5EF4-FFF2-40B4-BE49-F238E27FC236}">
                <a16:creationId xmlns:a16="http://schemas.microsoft.com/office/drawing/2014/main" id="{555CCE80-390D-B5FE-F5BB-05AACE0E1435}"/>
              </a:ext>
            </a:extLst>
          </p:cNvPr>
          <p:cNvSpPr>
            <a:spLocks noGrp="1"/>
          </p:cNvSpPr>
          <p:nvPr>
            <p:ph type="body" sz="quarter" idx="11"/>
          </p:nvPr>
        </p:nvSpPr>
        <p:spPr>
          <a:xfrm>
            <a:off x="4094163" y="2429668"/>
            <a:ext cx="7661274" cy="3802167"/>
          </a:xfrm>
        </p:spPr>
        <p:txBody>
          <a:bodyPr/>
          <a:lstStyle>
            <a:lvl1pPr marL="0" indent="0">
              <a:buNone/>
              <a:defRPr sz="1800">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a:t>Click to edit Master text styles</a:t>
            </a:r>
          </a:p>
        </p:txBody>
      </p:sp>
      <p:pic>
        <p:nvPicPr>
          <p:cNvPr id="5" name="Graphic 4">
            <a:extLst>
              <a:ext uri="{FF2B5EF4-FFF2-40B4-BE49-F238E27FC236}">
                <a16:creationId xmlns:a16="http://schemas.microsoft.com/office/drawing/2014/main" id="{F5511449-1391-DD85-CF2D-05EDFC2D2AA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66347" y="6453436"/>
            <a:ext cx="1069347" cy="276589"/>
          </a:xfrm>
          <a:prstGeom prst="rect">
            <a:avLst/>
          </a:prstGeom>
        </p:spPr>
      </p:pic>
    </p:spTree>
    <p:extLst>
      <p:ext uri="{BB962C8B-B14F-4D97-AF65-F5344CB8AC3E}">
        <p14:creationId xmlns:p14="http://schemas.microsoft.com/office/powerpoint/2010/main" val="423364754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5_Break – Purpl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D79A3A3-54DF-3E77-4A76-8EDAEB16480A}"/>
              </a:ext>
            </a:extLst>
          </p:cNvPr>
          <p:cNvSpPr/>
          <p:nvPr userDrawn="1"/>
        </p:nvSpPr>
        <p:spPr>
          <a:xfrm>
            <a:off x="0" y="0"/>
            <a:ext cx="12192000" cy="6858000"/>
          </a:xfrm>
          <a:prstGeom prst="rect">
            <a:avLst/>
          </a:prstGeom>
          <a:solidFill>
            <a:srgbClr val="8F3E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a:extLst>
              <a:ext uri="{FF2B5EF4-FFF2-40B4-BE49-F238E27FC236}">
                <a16:creationId xmlns:a16="http://schemas.microsoft.com/office/drawing/2014/main" id="{F1E481D9-B17D-85C3-E2FA-CB3846145255}"/>
              </a:ext>
            </a:extLst>
          </p:cNvPr>
          <p:cNvCxnSpPr/>
          <p:nvPr userDrawn="1"/>
        </p:nvCxnSpPr>
        <p:spPr>
          <a:xfrm>
            <a:off x="437322" y="6329867"/>
            <a:ext cx="113504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25D8B120-8F8E-43FA-4FE1-8C70C05B79C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55797" y="6450647"/>
            <a:ext cx="1043726" cy="282896"/>
          </a:xfrm>
          <a:prstGeom prst="rect">
            <a:avLst/>
          </a:prstGeom>
        </p:spPr>
      </p:pic>
      <p:sp>
        <p:nvSpPr>
          <p:cNvPr id="4" name="Freeform 3">
            <a:extLst>
              <a:ext uri="{FF2B5EF4-FFF2-40B4-BE49-F238E27FC236}">
                <a16:creationId xmlns:a16="http://schemas.microsoft.com/office/drawing/2014/main" id="{DC01D972-96D0-CF75-5F7E-8C0BA823D54C}"/>
              </a:ext>
            </a:extLst>
          </p:cNvPr>
          <p:cNvSpPr/>
          <p:nvPr userDrawn="1"/>
        </p:nvSpPr>
        <p:spPr>
          <a:xfrm>
            <a:off x="7326212" y="-37147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a:extLst>
              <a:ext uri="{FF2B5EF4-FFF2-40B4-BE49-F238E27FC236}">
                <a16:creationId xmlns:a16="http://schemas.microsoft.com/office/drawing/2014/main" id="{530E657D-A196-EBD4-C995-0A9D96A7B897}"/>
              </a:ext>
            </a:extLst>
          </p:cNvPr>
          <p:cNvSpPr/>
          <p:nvPr userDrawn="1"/>
        </p:nvSpPr>
        <p:spPr>
          <a:xfrm>
            <a:off x="8354912" y="65722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1">
            <a:extLst>
              <a:ext uri="{FF2B5EF4-FFF2-40B4-BE49-F238E27FC236}">
                <a16:creationId xmlns:a16="http://schemas.microsoft.com/office/drawing/2014/main" id="{21473C21-6408-A1F8-29F5-D60998D7E865}"/>
              </a:ext>
            </a:extLst>
          </p:cNvPr>
          <p:cNvSpPr>
            <a:spLocks noGrp="1"/>
          </p:cNvSpPr>
          <p:nvPr>
            <p:ph type="ctrTitle"/>
          </p:nvPr>
        </p:nvSpPr>
        <p:spPr>
          <a:xfrm>
            <a:off x="461319" y="1746792"/>
            <a:ext cx="7708464" cy="2387600"/>
          </a:xfrm>
        </p:spPr>
        <p:txBody>
          <a:bodyPr anchor="b">
            <a:normAutofit/>
          </a:bodyPr>
          <a:lstStyle>
            <a:lvl1pPr algn="l">
              <a:defRPr sz="4400" b="1">
                <a:solidFill>
                  <a:schemeClr val="bg1"/>
                </a:solidFill>
              </a:defRPr>
            </a:lvl1pPr>
          </a:lstStyle>
          <a:p>
            <a:r>
              <a:rPr lang="en-GB"/>
              <a:t>Click to edit Master title style</a:t>
            </a:r>
          </a:p>
        </p:txBody>
      </p:sp>
      <p:sp>
        <p:nvSpPr>
          <p:cNvPr id="12" name="Subtitle 2">
            <a:extLst>
              <a:ext uri="{FF2B5EF4-FFF2-40B4-BE49-F238E27FC236}">
                <a16:creationId xmlns:a16="http://schemas.microsoft.com/office/drawing/2014/main" id="{369189C9-1FF9-0449-1FBF-1555315BAC1A}"/>
              </a:ext>
            </a:extLst>
          </p:cNvPr>
          <p:cNvSpPr>
            <a:spLocks noGrp="1"/>
          </p:cNvSpPr>
          <p:nvPr>
            <p:ph type="subTitle" idx="1"/>
          </p:nvPr>
        </p:nvSpPr>
        <p:spPr>
          <a:xfrm>
            <a:off x="461319" y="4226467"/>
            <a:ext cx="7708464"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pic>
        <p:nvPicPr>
          <p:cNvPr id="3" name="Graphic 2">
            <a:extLst>
              <a:ext uri="{FF2B5EF4-FFF2-40B4-BE49-F238E27FC236}">
                <a16:creationId xmlns:a16="http://schemas.microsoft.com/office/drawing/2014/main" id="{E226118F-F148-B693-A8AF-40BC95686BC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37321" y="6453435"/>
            <a:ext cx="1069347" cy="276589"/>
          </a:xfrm>
          <a:prstGeom prst="rect">
            <a:avLst/>
          </a:prstGeom>
        </p:spPr>
      </p:pic>
    </p:spTree>
    <p:extLst>
      <p:ext uri="{BB962C8B-B14F-4D97-AF65-F5344CB8AC3E}">
        <p14:creationId xmlns:p14="http://schemas.microsoft.com/office/powerpoint/2010/main" val="753730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6_Side Header – Purp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B9CA754-611B-E49A-1AC5-E4AD770FD6F3}"/>
              </a:ext>
            </a:extLst>
          </p:cNvPr>
          <p:cNvSpPr/>
          <p:nvPr userDrawn="1"/>
        </p:nvSpPr>
        <p:spPr>
          <a:xfrm>
            <a:off x="0" y="0"/>
            <a:ext cx="3729038" cy="6858000"/>
          </a:xfrm>
          <a:prstGeom prst="rect">
            <a:avLst/>
          </a:prstGeom>
          <a:solidFill>
            <a:srgbClr val="8F3E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4B8C082C-F282-C4A1-D6A5-410A762E5633}"/>
              </a:ext>
            </a:extLst>
          </p:cNvPr>
          <p:cNvSpPr>
            <a:spLocks noGrp="1"/>
          </p:cNvSpPr>
          <p:nvPr>
            <p:ph type="title"/>
          </p:nvPr>
        </p:nvSpPr>
        <p:spPr>
          <a:xfrm>
            <a:off x="437323" y="700087"/>
            <a:ext cx="2648778" cy="914401"/>
          </a:xfrm>
        </p:spPr>
        <p:txBody>
          <a:bodyPr anchor="t" anchorCtr="0">
            <a:normAutofit/>
          </a:bodyPr>
          <a:lstStyle>
            <a:lvl1pPr>
              <a:defRPr sz="2800">
                <a:solidFill>
                  <a:schemeClr val="bg1"/>
                </a:solidFill>
              </a:defRPr>
            </a:lvl1pPr>
          </a:lstStyle>
          <a:p>
            <a:r>
              <a:rPr lang="en-GB"/>
              <a:t>Click to edit Master title style</a:t>
            </a:r>
          </a:p>
        </p:txBody>
      </p:sp>
      <p:sp>
        <p:nvSpPr>
          <p:cNvPr id="6" name="Rectangle 5">
            <a:extLst>
              <a:ext uri="{FF2B5EF4-FFF2-40B4-BE49-F238E27FC236}">
                <a16:creationId xmlns:a16="http://schemas.microsoft.com/office/drawing/2014/main" id="{65A87C4F-C810-30A0-541E-A7C954B33A26}"/>
              </a:ext>
            </a:extLst>
          </p:cNvPr>
          <p:cNvSpPr/>
          <p:nvPr userDrawn="1"/>
        </p:nvSpPr>
        <p:spPr>
          <a:xfrm>
            <a:off x="3729038" y="5529262"/>
            <a:ext cx="337309" cy="132873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13">
            <a:extLst>
              <a:ext uri="{FF2B5EF4-FFF2-40B4-BE49-F238E27FC236}">
                <a16:creationId xmlns:a16="http://schemas.microsoft.com/office/drawing/2014/main" id="{838F7C98-6BE4-56EA-EBFB-8EFA857AC7AF}"/>
              </a:ext>
            </a:extLst>
          </p:cNvPr>
          <p:cNvSpPr>
            <a:spLocks noGrp="1"/>
          </p:cNvSpPr>
          <p:nvPr>
            <p:ph type="body" sz="quarter" idx="10"/>
          </p:nvPr>
        </p:nvSpPr>
        <p:spPr>
          <a:xfrm>
            <a:off x="436563" y="2429669"/>
            <a:ext cx="2882900" cy="3802166"/>
          </a:xfrm>
        </p:spPr>
        <p:txBody>
          <a:bodyPr/>
          <a:lstStyle>
            <a:lvl1pPr marL="0" indent="0">
              <a:buNone/>
              <a:defRPr sz="1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a:t>Click to edit Master text styles</a:t>
            </a:r>
          </a:p>
        </p:txBody>
      </p:sp>
      <p:sp>
        <p:nvSpPr>
          <p:cNvPr id="8" name="Text Placeholder 13">
            <a:extLst>
              <a:ext uri="{FF2B5EF4-FFF2-40B4-BE49-F238E27FC236}">
                <a16:creationId xmlns:a16="http://schemas.microsoft.com/office/drawing/2014/main" id="{44F84C44-08AB-B390-6F01-09AB03A4D172}"/>
              </a:ext>
            </a:extLst>
          </p:cNvPr>
          <p:cNvSpPr>
            <a:spLocks noGrp="1"/>
          </p:cNvSpPr>
          <p:nvPr>
            <p:ph type="body" sz="quarter" idx="11"/>
          </p:nvPr>
        </p:nvSpPr>
        <p:spPr>
          <a:xfrm>
            <a:off x="4094163" y="2429668"/>
            <a:ext cx="7661274" cy="3802167"/>
          </a:xfrm>
        </p:spPr>
        <p:txBody>
          <a:bodyPr/>
          <a:lstStyle>
            <a:lvl1pPr marL="0" indent="0">
              <a:buNone/>
              <a:defRPr sz="1800">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a:t>Click to edit Master text styles</a:t>
            </a:r>
          </a:p>
        </p:txBody>
      </p:sp>
      <p:pic>
        <p:nvPicPr>
          <p:cNvPr id="5" name="Graphic 4">
            <a:extLst>
              <a:ext uri="{FF2B5EF4-FFF2-40B4-BE49-F238E27FC236}">
                <a16:creationId xmlns:a16="http://schemas.microsoft.com/office/drawing/2014/main" id="{D4B3A58B-F929-7881-94DB-2864F07BBD1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66347" y="6453436"/>
            <a:ext cx="1069347" cy="276589"/>
          </a:xfrm>
          <a:prstGeom prst="rect">
            <a:avLst/>
          </a:prstGeom>
        </p:spPr>
      </p:pic>
    </p:spTree>
    <p:extLst>
      <p:ext uri="{BB962C8B-B14F-4D97-AF65-F5344CB8AC3E}">
        <p14:creationId xmlns:p14="http://schemas.microsoft.com/office/powerpoint/2010/main" val="322711917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7_Content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CF506-9496-1C8A-9406-D2ADA562CCA3}"/>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6AF4EEB6-69E4-8BFA-4D13-1D02A86F19D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82215225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8_Side Header – Purp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B9CA754-611B-E49A-1AC5-E4AD770FD6F3}"/>
              </a:ext>
            </a:extLst>
          </p:cNvPr>
          <p:cNvSpPr/>
          <p:nvPr userDrawn="1"/>
        </p:nvSpPr>
        <p:spPr>
          <a:xfrm>
            <a:off x="0" y="0"/>
            <a:ext cx="3729038" cy="6858000"/>
          </a:xfrm>
          <a:prstGeom prst="rect">
            <a:avLst/>
          </a:prstGeom>
          <a:solidFill>
            <a:srgbClr val="8F3E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4B8C082C-F282-C4A1-D6A5-410A762E5633}"/>
              </a:ext>
            </a:extLst>
          </p:cNvPr>
          <p:cNvSpPr>
            <a:spLocks noGrp="1"/>
          </p:cNvSpPr>
          <p:nvPr>
            <p:ph type="title"/>
          </p:nvPr>
        </p:nvSpPr>
        <p:spPr>
          <a:xfrm>
            <a:off x="437323" y="700087"/>
            <a:ext cx="2648778" cy="914401"/>
          </a:xfrm>
        </p:spPr>
        <p:txBody>
          <a:bodyPr anchor="t" anchorCtr="0">
            <a:normAutofit/>
          </a:bodyPr>
          <a:lstStyle>
            <a:lvl1pPr>
              <a:defRPr sz="2800">
                <a:solidFill>
                  <a:schemeClr val="bg1"/>
                </a:solidFill>
              </a:defRPr>
            </a:lvl1pPr>
          </a:lstStyle>
          <a:p>
            <a:r>
              <a:rPr lang="en-GB"/>
              <a:t>Click to edit Master title style</a:t>
            </a:r>
          </a:p>
        </p:txBody>
      </p:sp>
      <p:sp>
        <p:nvSpPr>
          <p:cNvPr id="6" name="Rectangle 5">
            <a:extLst>
              <a:ext uri="{FF2B5EF4-FFF2-40B4-BE49-F238E27FC236}">
                <a16:creationId xmlns:a16="http://schemas.microsoft.com/office/drawing/2014/main" id="{65A87C4F-C810-30A0-541E-A7C954B33A26}"/>
              </a:ext>
            </a:extLst>
          </p:cNvPr>
          <p:cNvSpPr/>
          <p:nvPr userDrawn="1"/>
        </p:nvSpPr>
        <p:spPr>
          <a:xfrm>
            <a:off x="3729038" y="5529262"/>
            <a:ext cx="337309" cy="132873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13">
            <a:extLst>
              <a:ext uri="{FF2B5EF4-FFF2-40B4-BE49-F238E27FC236}">
                <a16:creationId xmlns:a16="http://schemas.microsoft.com/office/drawing/2014/main" id="{838F7C98-6BE4-56EA-EBFB-8EFA857AC7AF}"/>
              </a:ext>
            </a:extLst>
          </p:cNvPr>
          <p:cNvSpPr>
            <a:spLocks noGrp="1"/>
          </p:cNvSpPr>
          <p:nvPr>
            <p:ph type="body" sz="quarter" idx="10"/>
          </p:nvPr>
        </p:nvSpPr>
        <p:spPr>
          <a:xfrm>
            <a:off x="436563" y="2429669"/>
            <a:ext cx="2882900" cy="3802166"/>
          </a:xfrm>
        </p:spPr>
        <p:txBody>
          <a:bodyPr/>
          <a:lstStyle>
            <a:lvl1pPr marL="0" indent="0">
              <a:buNone/>
              <a:defRPr sz="1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a:t>Click to edit Master text styles</a:t>
            </a:r>
          </a:p>
        </p:txBody>
      </p:sp>
      <p:sp>
        <p:nvSpPr>
          <p:cNvPr id="8" name="Text Placeholder 13">
            <a:extLst>
              <a:ext uri="{FF2B5EF4-FFF2-40B4-BE49-F238E27FC236}">
                <a16:creationId xmlns:a16="http://schemas.microsoft.com/office/drawing/2014/main" id="{44F84C44-08AB-B390-6F01-09AB03A4D172}"/>
              </a:ext>
            </a:extLst>
          </p:cNvPr>
          <p:cNvSpPr>
            <a:spLocks noGrp="1"/>
          </p:cNvSpPr>
          <p:nvPr>
            <p:ph type="body" sz="quarter" idx="11"/>
          </p:nvPr>
        </p:nvSpPr>
        <p:spPr>
          <a:xfrm>
            <a:off x="4094163" y="2429668"/>
            <a:ext cx="7661274" cy="3802167"/>
          </a:xfrm>
        </p:spPr>
        <p:txBody>
          <a:bodyPr/>
          <a:lstStyle>
            <a:lvl1pPr marL="0" indent="0">
              <a:buNone/>
              <a:defRPr sz="1800">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a:t>Click to edit Master text styles</a:t>
            </a:r>
          </a:p>
        </p:txBody>
      </p:sp>
      <p:pic>
        <p:nvPicPr>
          <p:cNvPr id="5" name="Graphic 4">
            <a:extLst>
              <a:ext uri="{FF2B5EF4-FFF2-40B4-BE49-F238E27FC236}">
                <a16:creationId xmlns:a16="http://schemas.microsoft.com/office/drawing/2014/main" id="{D4B3A58B-F929-7881-94DB-2864F07BBD1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66347" y="6453436"/>
            <a:ext cx="1069347" cy="276589"/>
          </a:xfrm>
          <a:prstGeom prst="rect">
            <a:avLst/>
          </a:prstGeom>
        </p:spPr>
      </p:pic>
    </p:spTree>
    <p:extLst>
      <p:ext uri="{BB962C8B-B14F-4D97-AF65-F5344CB8AC3E}">
        <p14:creationId xmlns:p14="http://schemas.microsoft.com/office/powerpoint/2010/main" val="322711917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9_Break – Blu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D79A3A3-54DF-3E77-4A76-8EDAEB16480A}"/>
              </a:ext>
            </a:extLst>
          </p:cNvPr>
          <p:cNvSpPr/>
          <p:nvPr userDrawn="1"/>
        </p:nvSpPr>
        <p:spPr>
          <a:xfrm>
            <a:off x="0" y="0"/>
            <a:ext cx="12192000" cy="6858000"/>
          </a:xfrm>
          <a:prstGeom prst="rect">
            <a:avLst/>
          </a:prstGeom>
          <a:solidFill>
            <a:srgbClr val="0047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a:extLst>
              <a:ext uri="{FF2B5EF4-FFF2-40B4-BE49-F238E27FC236}">
                <a16:creationId xmlns:a16="http://schemas.microsoft.com/office/drawing/2014/main" id="{F1E481D9-B17D-85C3-E2FA-CB3846145255}"/>
              </a:ext>
            </a:extLst>
          </p:cNvPr>
          <p:cNvCxnSpPr/>
          <p:nvPr userDrawn="1"/>
        </p:nvCxnSpPr>
        <p:spPr>
          <a:xfrm>
            <a:off x="437322" y="6329867"/>
            <a:ext cx="113504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25D8B120-8F8E-43FA-4FE1-8C70C05B79C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55797" y="6450647"/>
            <a:ext cx="1043726" cy="282896"/>
          </a:xfrm>
          <a:prstGeom prst="rect">
            <a:avLst/>
          </a:prstGeom>
        </p:spPr>
      </p:pic>
      <p:sp>
        <p:nvSpPr>
          <p:cNvPr id="4" name="Freeform 3">
            <a:extLst>
              <a:ext uri="{FF2B5EF4-FFF2-40B4-BE49-F238E27FC236}">
                <a16:creationId xmlns:a16="http://schemas.microsoft.com/office/drawing/2014/main" id="{DC01D972-96D0-CF75-5F7E-8C0BA823D54C}"/>
              </a:ext>
            </a:extLst>
          </p:cNvPr>
          <p:cNvSpPr/>
          <p:nvPr userDrawn="1"/>
        </p:nvSpPr>
        <p:spPr>
          <a:xfrm>
            <a:off x="7326212" y="-37147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a:extLst>
              <a:ext uri="{FF2B5EF4-FFF2-40B4-BE49-F238E27FC236}">
                <a16:creationId xmlns:a16="http://schemas.microsoft.com/office/drawing/2014/main" id="{530E657D-A196-EBD4-C995-0A9D96A7B897}"/>
              </a:ext>
            </a:extLst>
          </p:cNvPr>
          <p:cNvSpPr/>
          <p:nvPr userDrawn="1"/>
        </p:nvSpPr>
        <p:spPr>
          <a:xfrm>
            <a:off x="8354912" y="65722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1">
            <a:extLst>
              <a:ext uri="{FF2B5EF4-FFF2-40B4-BE49-F238E27FC236}">
                <a16:creationId xmlns:a16="http://schemas.microsoft.com/office/drawing/2014/main" id="{A5DDA83F-4E4B-444C-A4B8-DCA149233537}"/>
              </a:ext>
            </a:extLst>
          </p:cNvPr>
          <p:cNvSpPr>
            <a:spLocks noGrp="1"/>
          </p:cNvSpPr>
          <p:nvPr>
            <p:ph type="ctrTitle"/>
          </p:nvPr>
        </p:nvSpPr>
        <p:spPr>
          <a:xfrm>
            <a:off x="461319" y="1746792"/>
            <a:ext cx="7708464" cy="2387600"/>
          </a:xfrm>
        </p:spPr>
        <p:txBody>
          <a:bodyPr anchor="b">
            <a:normAutofit/>
          </a:bodyPr>
          <a:lstStyle>
            <a:lvl1pPr algn="l">
              <a:defRPr sz="4400" b="1">
                <a:solidFill>
                  <a:schemeClr val="bg1"/>
                </a:solidFill>
              </a:defRPr>
            </a:lvl1pPr>
          </a:lstStyle>
          <a:p>
            <a:r>
              <a:rPr lang="en-GB"/>
              <a:t>Click to edit Master title style</a:t>
            </a:r>
          </a:p>
        </p:txBody>
      </p:sp>
      <p:sp>
        <p:nvSpPr>
          <p:cNvPr id="12" name="Subtitle 2">
            <a:extLst>
              <a:ext uri="{FF2B5EF4-FFF2-40B4-BE49-F238E27FC236}">
                <a16:creationId xmlns:a16="http://schemas.microsoft.com/office/drawing/2014/main" id="{4BEE8320-AEBC-A6C8-454B-1CA4A6F2CE31}"/>
              </a:ext>
            </a:extLst>
          </p:cNvPr>
          <p:cNvSpPr>
            <a:spLocks noGrp="1"/>
          </p:cNvSpPr>
          <p:nvPr>
            <p:ph type="subTitle" idx="1"/>
          </p:nvPr>
        </p:nvSpPr>
        <p:spPr>
          <a:xfrm>
            <a:off x="461319" y="4226467"/>
            <a:ext cx="7708464"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pic>
        <p:nvPicPr>
          <p:cNvPr id="3" name="Graphic 2">
            <a:extLst>
              <a:ext uri="{FF2B5EF4-FFF2-40B4-BE49-F238E27FC236}">
                <a16:creationId xmlns:a16="http://schemas.microsoft.com/office/drawing/2014/main" id="{0960B318-0BDC-B837-B6FF-D1C0AB10B07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37321" y="6453435"/>
            <a:ext cx="1069347" cy="276589"/>
          </a:xfrm>
          <a:prstGeom prst="rect">
            <a:avLst/>
          </a:prstGeom>
        </p:spPr>
      </p:pic>
    </p:spTree>
    <p:extLst>
      <p:ext uri="{BB962C8B-B14F-4D97-AF65-F5344CB8AC3E}">
        <p14:creationId xmlns:p14="http://schemas.microsoft.com/office/powerpoint/2010/main" val="1758266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D0E0F-FEE4-2A15-EC5F-7F73429A56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40317CC-8F65-74AB-EF32-DF57B5C6BE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8EB2A91-FDCD-B4D4-B120-A2180EE10A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D36C38-B1AB-DF0C-1E0F-2A30E29B794C}"/>
              </a:ext>
            </a:extLst>
          </p:cNvPr>
          <p:cNvSpPr>
            <a:spLocks noGrp="1"/>
          </p:cNvSpPr>
          <p:nvPr>
            <p:ph type="dt" sz="half" idx="10"/>
          </p:nvPr>
        </p:nvSpPr>
        <p:spPr/>
        <p:txBody>
          <a:bodyPr/>
          <a:lstStyle/>
          <a:p>
            <a:fld id="{A080654F-A1C1-4E6A-ACE6-D27257FA771E}" type="datetimeFigureOut">
              <a:rPr lang="en-GB" smtClean="0"/>
              <a:t>14/11/2024</a:t>
            </a:fld>
            <a:endParaRPr lang="en-GB"/>
          </a:p>
        </p:txBody>
      </p:sp>
      <p:sp>
        <p:nvSpPr>
          <p:cNvPr id="6" name="Footer Placeholder 5">
            <a:extLst>
              <a:ext uri="{FF2B5EF4-FFF2-40B4-BE49-F238E27FC236}">
                <a16:creationId xmlns:a16="http://schemas.microsoft.com/office/drawing/2014/main" id="{E0E0F0E5-4FA8-8CD3-CB77-D6D584098C5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743A5A9-B58E-8839-220A-C8AA0C8AB424}"/>
              </a:ext>
            </a:extLst>
          </p:cNvPr>
          <p:cNvSpPr>
            <a:spLocks noGrp="1"/>
          </p:cNvSpPr>
          <p:nvPr>
            <p:ph type="sldNum" sz="quarter" idx="12"/>
          </p:nvPr>
        </p:nvSpPr>
        <p:spPr/>
        <p:txBody>
          <a:bodyPr/>
          <a:lstStyle/>
          <a:p>
            <a:fld id="{61320D9B-9981-4D25-86BD-0737FE501E86}" type="slidenum">
              <a:rPr lang="en-GB" smtClean="0"/>
              <a:t>‹#›</a:t>
            </a:fld>
            <a:endParaRPr lang="en-GB"/>
          </a:p>
        </p:txBody>
      </p:sp>
    </p:spTree>
    <p:extLst>
      <p:ext uri="{BB962C8B-B14F-4D97-AF65-F5344CB8AC3E}">
        <p14:creationId xmlns:p14="http://schemas.microsoft.com/office/powerpoint/2010/main" val="613323157"/>
      </p:ext>
    </p:extLst>
  </p:cSld>
  <p:clrMapOvr>
    <a:masterClrMapping/>
  </p:clrMapOvr>
  <p:transition spd="slow">
    <p:push dir="u"/>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10_Content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CF506-9496-1C8A-9406-D2ADA562CCA3}"/>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6AF4EEB6-69E4-8BFA-4D13-1D02A86F19D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82215225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11_Content Page – 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C082C-F282-C4A1-D6A5-410A762E5633}"/>
              </a:ext>
            </a:extLst>
          </p:cNvPr>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212543744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12_Master Text Slide whit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4F6B201-E196-2A74-FCD3-0F931BFBD12F}"/>
              </a:ext>
            </a:extLst>
          </p:cNvPr>
          <p:cNvSpPr>
            <a:spLocks noGrp="1"/>
          </p:cNvSpPr>
          <p:nvPr>
            <p:ph type="title"/>
          </p:nvPr>
        </p:nvSpPr>
        <p:spPr>
          <a:xfrm>
            <a:off x="705851" y="1363749"/>
            <a:ext cx="10515600" cy="771920"/>
          </a:xfrm>
          <a:prstGeom prst="rect">
            <a:avLst/>
          </a:prstGeom>
        </p:spPr>
        <p:txBody>
          <a:bodyPr/>
          <a:lstStyle>
            <a:lvl1pPr>
              <a:defRPr sz="4000" b="0" i="0">
                <a:solidFill>
                  <a:schemeClr val="tx1"/>
                </a:solidFill>
                <a:latin typeface="Aptos SemiBold" panose="020B0004020202020204" pitchFamily="34" charset="0"/>
              </a:defRPr>
            </a:lvl1pPr>
          </a:lstStyle>
          <a:p>
            <a:r>
              <a:rPr lang="en-US"/>
              <a:t>Click to edit Master title style</a:t>
            </a:r>
          </a:p>
        </p:txBody>
      </p:sp>
      <p:sp>
        <p:nvSpPr>
          <p:cNvPr id="5" name="Content Placeholder 2">
            <a:extLst>
              <a:ext uri="{FF2B5EF4-FFF2-40B4-BE49-F238E27FC236}">
                <a16:creationId xmlns:a16="http://schemas.microsoft.com/office/drawing/2014/main" id="{74065A87-81BE-42D9-7510-C52FC04D0400}"/>
              </a:ext>
            </a:extLst>
          </p:cNvPr>
          <p:cNvSpPr>
            <a:spLocks noGrp="1"/>
          </p:cNvSpPr>
          <p:nvPr>
            <p:ph idx="1"/>
          </p:nvPr>
        </p:nvSpPr>
        <p:spPr>
          <a:xfrm>
            <a:off x="705851" y="2344380"/>
            <a:ext cx="10515600" cy="4056419"/>
          </a:xfrm>
          <a:prstGeom prst="rect">
            <a:avLst/>
          </a:prstGeom>
        </p:spPr>
        <p:txBody>
          <a:bodyPr/>
          <a:lstStyle>
            <a:lvl1pPr>
              <a:defRPr b="0" i="0">
                <a:solidFill>
                  <a:schemeClr val="tx1"/>
                </a:solidFill>
                <a:latin typeface="Aptos" panose="020B0004020202020204" pitchFamily="34" charset="0"/>
              </a:defRPr>
            </a:lvl1pPr>
            <a:lvl2pPr>
              <a:defRPr b="0" i="0">
                <a:solidFill>
                  <a:schemeClr val="tx1"/>
                </a:solidFill>
                <a:latin typeface="Aptos" panose="020B0004020202020204" pitchFamily="34" charset="0"/>
              </a:defRPr>
            </a:lvl2pPr>
            <a:lvl3pPr>
              <a:defRPr b="0" i="0">
                <a:solidFill>
                  <a:schemeClr val="tx1"/>
                </a:solidFill>
                <a:latin typeface="Aptos" panose="020B0004020202020204" pitchFamily="34" charset="0"/>
              </a:defRPr>
            </a:lvl3pPr>
            <a:lvl4pPr>
              <a:defRPr b="0" i="0">
                <a:solidFill>
                  <a:schemeClr val="tx1"/>
                </a:solidFill>
                <a:latin typeface="Aptos" panose="020B0004020202020204" pitchFamily="34" charset="0"/>
              </a:defRPr>
            </a:lvl4pPr>
            <a:lvl5pPr>
              <a:defRPr b="0" i="0">
                <a:solidFill>
                  <a:schemeClr val="tx1"/>
                </a:solidFill>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A black and white logo&#10;&#10;Description automatically generated">
            <a:extLst>
              <a:ext uri="{FF2B5EF4-FFF2-40B4-BE49-F238E27FC236}">
                <a16:creationId xmlns:a16="http://schemas.microsoft.com/office/drawing/2014/main" id="{74C2A032-C41D-FE8E-3D08-B79DCA16077C}"/>
              </a:ext>
            </a:extLst>
          </p:cNvPr>
          <p:cNvPicPr>
            <a:picLocks noChangeAspect="1"/>
          </p:cNvPicPr>
          <p:nvPr userDrawn="1"/>
        </p:nvPicPr>
        <p:blipFill>
          <a:blip r:embed="rId2"/>
          <a:stretch>
            <a:fillRect/>
          </a:stretch>
        </p:blipFill>
        <p:spPr>
          <a:xfrm>
            <a:off x="500899" y="260967"/>
            <a:ext cx="2372971" cy="643681"/>
          </a:xfrm>
          <a:prstGeom prst="rect">
            <a:avLst/>
          </a:prstGeom>
        </p:spPr>
      </p:pic>
      <p:pic>
        <p:nvPicPr>
          <p:cNvPr id="8" name="Picture 7" descr="A black square with a few squares&#10;&#10;Description automatically generated with medium confidence">
            <a:extLst>
              <a:ext uri="{FF2B5EF4-FFF2-40B4-BE49-F238E27FC236}">
                <a16:creationId xmlns:a16="http://schemas.microsoft.com/office/drawing/2014/main" id="{22E4E45B-5BA1-62F3-AE28-FFE574A2AEE3}"/>
              </a:ext>
            </a:extLst>
          </p:cNvPr>
          <p:cNvPicPr>
            <a:picLocks noChangeAspect="1"/>
          </p:cNvPicPr>
          <p:nvPr userDrawn="1"/>
        </p:nvPicPr>
        <p:blipFill>
          <a:blip r:embed="rId3"/>
          <a:stretch>
            <a:fillRect/>
          </a:stretch>
        </p:blipFill>
        <p:spPr>
          <a:xfrm>
            <a:off x="11211104" y="238734"/>
            <a:ext cx="720166" cy="720166"/>
          </a:xfrm>
          <a:prstGeom prst="rect">
            <a:avLst/>
          </a:prstGeom>
        </p:spPr>
      </p:pic>
    </p:spTree>
    <p:extLst>
      <p:ext uri="{BB962C8B-B14F-4D97-AF65-F5344CB8AC3E}">
        <p14:creationId xmlns:p14="http://schemas.microsoft.com/office/powerpoint/2010/main" val="60137860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13_Master Text Slide whit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4F6B201-E196-2A74-FCD3-0F931BFBD12F}"/>
              </a:ext>
            </a:extLst>
          </p:cNvPr>
          <p:cNvSpPr>
            <a:spLocks noGrp="1"/>
          </p:cNvSpPr>
          <p:nvPr>
            <p:ph type="title"/>
          </p:nvPr>
        </p:nvSpPr>
        <p:spPr>
          <a:xfrm>
            <a:off x="705851" y="1363749"/>
            <a:ext cx="10515600" cy="771920"/>
          </a:xfrm>
          <a:prstGeom prst="rect">
            <a:avLst/>
          </a:prstGeom>
        </p:spPr>
        <p:txBody>
          <a:bodyPr/>
          <a:lstStyle>
            <a:lvl1pPr>
              <a:defRPr sz="4000" b="0" i="0">
                <a:solidFill>
                  <a:schemeClr val="tx1"/>
                </a:solidFill>
                <a:latin typeface="Aptos SemiBold" panose="020B0004020202020204" pitchFamily="34" charset="0"/>
              </a:defRPr>
            </a:lvl1pPr>
          </a:lstStyle>
          <a:p>
            <a:r>
              <a:rPr lang="en-US"/>
              <a:t>Click to edit Master title style</a:t>
            </a:r>
          </a:p>
        </p:txBody>
      </p:sp>
      <p:sp>
        <p:nvSpPr>
          <p:cNvPr id="5" name="Content Placeholder 2">
            <a:extLst>
              <a:ext uri="{FF2B5EF4-FFF2-40B4-BE49-F238E27FC236}">
                <a16:creationId xmlns:a16="http://schemas.microsoft.com/office/drawing/2014/main" id="{74065A87-81BE-42D9-7510-C52FC04D0400}"/>
              </a:ext>
            </a:extLst>
          </p:cNvPr>
          <p:cNvSpPr>
            <a:spLocks noGrp="1"/>
          </p:cNvSpPr>
          <p:nvPr>
            <p:ph idx="1"/>
          </p:nvPr>
        </p:nvSpPr>
        <p:spPr>
          <a:xfrm>
            <a:off x="705851" y="2344380"/>
            <a:ext cx="10515600" cy="4056419"/>
          </a:xfrm>
          <a:prstGeom prst="rect">
            <a:avLst/>
          </a:prstGeom>
        </p:spPr>
        <p:txBody>
          <a:bodyPr/>
          <a:lstStyle>
            <a:lvl1pPr>
              <a:defRPr b="0" i="0">
                <a:solidFill>
                  <a:schemeClr val="tx1"/>
                </a:solidFill>
                <a:latin typeface="Aptos" panose="020B0004020202020204" pitchFamily="34" charset="0"/>
              </a:defRPr>
            </a:lvl1pPr>
            <a:lvl2pPr>
              <a:defRPr b="0" i="0">
                <a:solidFill>
                  <a:schemeClr val="tx1"/>
                </a:solidFill>
                <a:latin typeface="Aptos" panose="020B0004020202020204" pitchFamily="34" charset="0"/>
              </a:defRPr>
            </a:lvl2pPr>
            <a:lvl3pPr>
              <a:defRPr b="0" i="0">
                <a:solidFill>
                  <a:schemeClr val="tx1"/>
                </a:solidFill>
                <a:latin typeface="Aptos" panose="020B0004020202020204" pitchFamily="34" charset="0"/>
              </a:defRPr>
            </a:lvl3pPr>
            <a:lvl4pPr>
              <a:defRPr b="0" i="0">
                <a:solidFill>
                  <a:schemeClr val="tx1"/>
                </a:solidFill>
                <a:latin typeface="Aptos" panose="020B0004020202020204" pitchFamily="34" charset="0"/>
              </a:defRPr>
            </a:lvl4pPr>
            <a:lvl5pPr>
              <a:defRPr b="0" i="0">
                <a:solidFill>
                  <a:schemeClr val="tx1"/>
                </a:solidFill>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A black and white logo&#10;&#10;Description automatically generated">
            <a:extLst>
              <a:ext uri="{FF2B5EF4-FFF2-40B4-BE49-F238E27FC236}">
                <a16:creationId xmlns:a16="http://schemas.microsoft.com/office/drawing/2014/main" id="{74C2A032-C41D-FE8E-3D08-B79DCA16077C}"/>
              </a:ext>
            </a:extLst>
          </p:cNvPr>
          <p:cNvPicPr>
            <a:picLocks noChangeAspect="1"/>
          </p:cNvPicPr>
          <p:nvPr userDrawn="1"/>
        </p:nvPicPr>
        <p:blipFill>
          <a:blip r:embed="rId2"/>
          <a:stretch>
            <a:fillRect/>
          </a:stretch>
        </p:blipFill>
        <p:spPr>
          <a:xfrm>
            <a:off x="500899" y="260967"/>
            <a:ext cx="2372971" cy="643681"/>
          </a:xfrm>
          <a:prstGeom prst="rect">
            <a:avLst/>
          </a:prstGeom>
        </p:spPr>
      </p:pic>
      <p:pic>
        <p:nvPicPr>
          <p:cNvPr id="8" name="Picture 7" descr="A black square with a few squares&#10;&#10;Description automatically generated with medium confidence">
            <a:extLst>
              <a:ext uri="{FF2B5EF4-FFF2-40B4-BE49-F238E27FC236}">
                <a16:creationId xmlns:a16="http://schemas.microsoft.com/office/drawing/2014/main" id="{22E4E45B-5BA1-62F3-AE28-FFE574A2AEE3}"/>
              </a:ext>
            </a:extLst>
          </p:cNvPr>
          <p:cNvPicPr>
            <a:picLocks noChangeAspect="1"/>
          </p:cNvPicPr>
          <p:nvPr userDrawn="1"/>
        </p:nvPicPr>
        <p:blipFill>
          <a:blip r:embed="rId3"/>
          <a:stretch>
            <a:fillRect/>
          </a:stretch>
        </p:blipFill>
        <p:spPr>
          <a:xfrm>
            <a:off x="11211104" y="238734"/>
            <a:ext cx="720166" cy="720166"/>
          </a:xfrm>
          <a:prstGeom prst="rect">
            <a:avLst/>
          </a:prstGeom>
        </p:spPr>
      </p:pic>
    </p:spTree>
    <p:extLst>
      <p:ext uri="{BB962C8B-B14F-4D97-AF65-F5344CB8AC3E}">
        <p14:creationId xmlns:p14="http://schemas.microsoft.com/office/powerpoint/2010/main" val="60137860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14_Content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CF506-9496-1C8A-9406-D2ADA562CCA3}"/>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6AF4EEB6-69E4-8BFA-4D13-1D02A86F19D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82215225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5_Break – Gree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D79A3A3-54DF-3E77-4A76-8EDAEB16480A}"/>
              </a:ext>
            </a:extLst>
          </p:cNvPr>
          <p:cNvSpPr/>
          <p:nvPr userDrawn="1"/>
        </p:nvSpPr>
        <p:spPr>
          <a:xfrm>
            <a:off x="0" y="0"/>
            <a:ext cx="12192000" cy="6858000"/>
          </a:xfrm>
          <a:prstGeom prst="rect">
            <a:avLst/>
          </a:prstGeom>
          <a:solidFill>
            <a:srgbClr val="0058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a:extLst>
              <a:ext uri="{FF2B5EF4-FFF2-40B4-BE49-F238E27FC236}">
                <a16:creationId xmlns:a16="http://schemas.microsoft.com/office/drawing/2014/main" id="{F1E481D9-B17D-85C3-E2FA-CB3846145255}"/>
              </a:ext>
            </a:extLst>
          </p:cNvPr>
          <p:cNvCxnSpPr/>
          <p:nvPr userDrawn="1"/>
        </p:nvCxnSpPr>
        <p:spPr>
          <a:xfrm>
            <a:off x="437322" y="6329867"/>
            <a:ext cx="113504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25D8B120-8F8E-43FA-4FE1-8C70C05B79C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55797" y="6450647"/>
            <a:ext cx="1043726" cy="282896"/>
          </a:xfrm>
          <a:prstGeom prst="rect">
            <a:avLst/>
          </a:prstGeom>
        </p:spPr>
      </p:pic>
      <p:sp>
        <p:nvSpPr>
          <p:cNvPr id="4" name="Freeform 3">
            <a:extLst>
              <a:ext uri="{FF2B5EF4-FFF2-40B4-BE49-F238E27FC236}">
                <a16:creationId xmlns:a16="http://schemas.microsoft.com/office/drawing/2014/main" id="{DC01D972-96D0-CF75-5F7E-8C0BA823D54C}"/>
              </a:ext>
            </a:extLst>
          </p:cNvPr>
          <p:cNvSpPr/>
          <p:nvPr userDrawn="1"/>
        </p:nvSpPr>
        <p:spPr>
          <a:xfrm>
            <a:off x="7326212" y="-37147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a:extLst>
              <a:ext uri="{FF2B5EF4-FFF2-40B4-BE49-F238E27FC236}">
                <a16:creationId xmlns:a16="http://schemas.microsoft.com/office/drawing/2014/main" id="{530E657D-A196-EBD4-C995-0A9D96A7B897}"/>
              </a:ext>
            </a:extLst>
          </p:cNvPr>
          <p:cNvSpPr/>
          <p:nvPr userDrawn="1"/>
        </p:nvSpPr>
        <p:spPr>
          <a:xfrm>
            <a:off x="8354912" y="65722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1">
            <a:extLst>
              <a:ext uri="{FF2B5EF4-FFF2-40B4-BE49-F238E27FC236}">
                <a16:creationId xmlns:a16="http://schemas.microsoft.com/office/drawing/2014/main" id="{90F232AD-AD3C-FBFC-AA37-54A9F7D8579B}"/>
              </a:ext>
            </a:extLst>
          </p:cNvPr>
          <p:cNvSpPr>
            <a:spLocks noGrp="1"/>
          </p:cNvSpPr>
          <p:nvPr>
            <p:ph type="ctrTitle"/>
          </p:nvPr>
        </p:nvSpPr>
        <p:spPr>
          <a:xfrm>
            <a:off x="461319" y="1746792"/>
            <a:ext cx="7708464" cy="2387600"/>
          </a:xfrm>
        </p:spPr>
        <p:txBody>
          <a:bodyPr anchor="b">
            <a:normAutofit/>
          </a:bodyPr>
          <a:lstStyle>
            <a:lvl1pPr algn="l">
              <a:defRPr sz="4400" b="1">
                <a:solidFill>
                  <a:schemeClr val="bg1"/>
                </a:solidFill>
              </a:defRPr>
            </a:lvl1pPr>
          </a:lstStyle>
          <a:p>
            <a:r>
              <a:rPr lang="en-GB"/>
              <a:t>Click to edit Master title style</a:t>
            </a:r>
          </a:p>
        </p:txBody>
      </p:sp>
      <p:sp>
        <p:nvSpPr>
          <p:cNvPr id="12" name="Subtitle 2">
            <a:extLst>
              <a:ext uri="{FF2B5EF4-FFF2-40B4-BE49-F238E27FC236}">
                <a16:creationId xmlns:a16="http://schemas.microsoft.com/office/drawing/2014/main" id="{9CCD4EF3-4A8D-AB7E-3930-E236C4CC6824}"/>
              </a:ext>
            </a:extLst>
          </p:cNvPr>
          <p:cNvSpPr>
            <a:spLocks noGrp="1"/>
          </p:cNvSpPr>
          <p:nvPr>
            <p:ph type="subTitle" idx="1"/>
          </p:nvPr>
        </p:nvSpPr>
        <p:spPr>
          <a:xfrm>
            <a:off x="461319" y="4226467"/>
            <a:ext cx="7708464"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pic>
        <p:nvPicPr>
          <p:cNvPr id="3" name="Graphic 2">
            <a:extLst>
              <a:ext uri="{FF2B5EF4-FFF2-40B4-BE49-F238E27FC236}">
                <a16:creationId xmlns:a16="http://schemas.microsoft.com/office/drawing/2014/main" id="{C398AE04-C18A-031D-9518-81FC6544238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37321" y="6453435"/>
            <a:ext cx="1069347" cy="276589"/>
          </a:xfrm>
          <a:prstGeom prst="rect">
            <a:avLst/>
          </a:prstGeom>
        </p:spPr>
      </p:pic>
    </p:spTree>
    <p:extLst>
      <p:ext uri="{BB962C8B-B14F-4D97-AF65-F5344CB8AC3E}">
        <p14:creationId xmlns:p14="http://schemas.microsoft.com/office/powerpoint/2010/main" val="264276819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16_Master Text Slide whit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4F6B201-E196-2A74-FCD3-0F931BFBD12F}"/>
              </a:ext>
            </a:extLst>
          </p:cNvPr>
          <p:cNvSpPr>
            <a:spLocks noGrp="1"/>
          </p:cNvSpPr>
          <p:nvPr>
            <p:ph type="title"/>
          </p:nvPr>
        </p:nvSpPr>
        <p:spPr>
          <a:xfrm>
            <a:off x="705851" y="1363749"/>
            <a:ext cx="10515600" cy="771920"/>
          </a:xfrm>
          <a:prstGeom prst="rect">
            <a:avLst/>
          </a:prstGeom>
        </p:spPr>
        <p:txBody>
          <a:bodyPr/>
          <a:lstStyle>
            <a:lvl1pPr>
              <a:defRPr sz="4000" b="0" i="0">
                <a:solidFill>
                  <a:schemeClr val="tx1"/>
                </a:solidFill>
                <a:latin typeface="Aptos SemiBold" panose="020B0004020202020204" pitchFamily="34" charset="0"/>
              </a:defRPr>
            </a:lvl1pPr>
          </a:lstStyle>
          <a:p>
            <a:r>
              <a:rPr lang="en-US"/>
              <a:t>Click to edit Master title style</a:t>
            </a:r>
          </a:p>
        </p:txBody>
      </p:sp>
      <p:sp>
        <p:nvSpPr>
          <p:cNvPr id="5" name="Content Placeholder 2">
            <a:extLst>
              <a:ext uri="{FF2B5EF4-FFF2-40B4-BE49-F238E27FC236}">
                <a16:creationId xmlns:a16="http://schemas.microsoft.com/office/drawing/2014/main" id="{74065A87-81BE-42D9-7510-C52FC04D0400}"/>
              </a:ext>
            </a:extLst>
          </p:cNvPr>
          <p:cNvSpPr>
            <a:spLocks noGrp="1"/>
          </p:cNvSpPr>
          <p:nvPr>
            <p:ph idx="1"/>
          </p:nvPr>
        </p:nvSpPr>
        <p:spPr>
          <a:xfrm>
            <a:off x="705851" y="2344380"/>
            <a:ext cx="10515600" cy="4056419"/>
          </a:xfrm>
          <a:prstGeom prst="rect">
            <a:avLst/>
          </a:prstGeom>
        </p:spPr>
        <p:txBody>
          <a:bodyPr/>
          <a:lstStyle>
            <a:lvl1pPr>
              <a:defRPr b="0" i="0">
                <a:solidFill>
                  <a:schemeClr val="tx1"/>
                </a:solidFill>
                <a:latin typeface="Aptos" panose="020B0004020202020204" pitchFamily="34" charset="0"/>
              </a:defRPr>
            </a:lvl1pPr>
            <a:lvl2pPr>
              <a:defRPr b="0" i="0">
                <a:solidFill>
                  <a:schemeClr val="tx1"/>
                </a:solidFill>
                <a:latin typeface="Aptos" panose="020B0004020202020204" pitchFamily="34" charset="0"/>
              </a:defRPr>
            </a:lvl2pPr>
            <a:lvl3pPr>
              <a:defRPr b="0" i="0">
                <a:solidFill>
                  <a:schemeClr val="tx1"/>
                </a:solidFill>
                <a:latin typeface="Aptos" panose="020B0004020202020204" pitchFamily="34" charset="0"/>
              </a:defRPr>
            </a:lvl3pPr>
            <a:lvl4pPr>
              <a:defRPr b="0" i="0">
                <a:solidFill>
                  <a:schemeClr val="tx1"/>
                </a:solidFill>
                <a:latin typeface="Aptos" panose="020B0004020202020204" pitchFamily="34" charset="0"/>
              </a:defRPr>
            </a:lvl4pPr>
            <a:lvl5pPr>
              <a:defRPr b="0" i="0">
                <a:solidFill>
                  <a:schemeClr val="tx1"/>
                </a:solidFill>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A black and white logo&#10;&#10;Description automatically generated">
            <a:extLst>
              <a:ext uri="{FF2B5EF4-FFF2-40B4-BE49-F238E27FC236}">
                <a16:creationId xmlns:a16="http://schemas.microsoft.com/office/drawing/2014/main" id="{74C2A032-C41D-FE8E-3D08-B79DCA16077C}"/>
              </a:ext>
            </a:extLst>
          </p:cNvPr>
          <p:cNvPicPr>
            <a:picLocks noChangeAspect="1"/>
          </p:cNvPicPr>
          <p:nvPr userDrawn="1"/>
        </p:nvPicPr>
        <p:blipFill>
          <a:blip r:embed="rId2"/>
          <a:stretch>
            <a:fillRect/>
          </a:stretch>
        </p:blipFill>
        <p:spPr>
          <a:xfrm>
            <a:off x="500899" y="260967"/>
            <a:ext cx="2372971" cy="643681"/>
          </a:xfrm>
          <a:prstGeom prst="rect">
            <a:avLst/>
          </a:prstGeom>
        </p:spPr>
      </p:pic>
      <p:pic>
        <p:nvPicPr>
          <p:cNvPr id="8" name="Picture 7" descr="A black square with a few squares&#10;&#10;Description automatically generated with medium confidence">
            <a:extLst>
              <a:ext uri="{FF2B5EF4-FFF2-40B4-BE49-F238E27FC236}">
                <a16:creationId xmlns:a16="http://schemas.microsoft.com/office/drawing/2014/main" id="{22E4E45B-5BA1-62F3-AE28-FFE574A2AEE3}"/>
              </a:ext>
            </a:extLst>
          </p:cNvPr>
          <p:cNvPicPr>
            <a:picLocks noChangeAspect="1"/>
          </p:cNvPicPr>
          <p:nvPr userDrawn="1"/>
        </p:nvPicPr>
        <p:blipFill>
          <a:blip r:embed="rId3"/>
          <a:stretch>
            <a:fillRect/>
          </a:stretch>
        </p:blipFill>
        <p:spPr>
          <a:xfrm>
            <a:off x="11211104" y="238734"/>
            <a:ext cx="720166" cy="720166"/>
          </a:xfrm>
          <a:prstGeom prst="rect">
            <a:avLst/>
          </a:prstGeom>
        </p:spPr>
      </p:pic>
    </p:spTree>
    <p:extLst>
      <p:ext uri="{BB962C8B-B14F-4D97-AF65-F5344CB8AC3E}">
        <p14:creationId xmlns:p14="http://schemas.microsoft.com/office/powerpoint/2010/main" val="60137860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17_Master Text Slide whit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4F6B201-E196-2A74-FCD3-0F931BFBD12F}"/>
              </a:ext>
            </a:extLst>
          </p:cNvPr>
          <p:cNvSpPr>
            <a:spLocks noGrp="1"/>
          </p:cNvSpPr>
          <p:nvPr>
            <p:ph type="title"/>
          </p:nvPr>
        </p:nvSpPr>
        <p:spPr>
          <a:xfrm>
            <a:off x="705851" y="1363749"/>
            <a:ext cx="10515600" cy="771920"/>
          </a:xfrm>
          <a:prstGeom prst="rect">
            <a:avLst/>
          </a:prstGeom>
        </p:spPr>
        <p:txBody>
          <a:bodyPr/>
          <a:lstStyle>
            <a:lvl1pPr>
              <a:defRPr sz="4000" b="0" i="0">
                <a:solidFill>
                  <a:schemeClr val="tx1"/>
                </a:solidFill>
                <a:latin typeface="Aptos SemiBold" panose="020B0004020202020204" pitchFamily="34" charset="0"/>
              </a:defRPr>
            </a:lvl1pPr>
          </a:lstStyle>
          <a:p>
            <a:r>
              <a:rPr lang="en-US"/>
              <a:t>Click to edit Master title style</a:t>
            </a:r>
          </a:p>
        </p:txBody>
      </p:sp>
      <p:sp>
        <p:nvSpPr>
          <p:cNvPr id="5" name="Content Placeholder 2">
            <a:extLst>
              <a:ext uri="{FF2B5EF4-FFF2-40B4-BE49-F238E27FC236}">
                <a16:creationId xmlns:a16="http://schemas.microsoft.com/office/drawing/2014/main" id="{74065A87-81BE-42D9-7510-C52FC04D0400}"/>
              </a:ext>
            </a:extLst>
          </p:cNvPr>
          <p:cNvSpPr>
            <a:spLocks noGrp="1"/>
          </p:cNvSpPr>
          <p:nvPr>
            <p:ph idx="1"/>
          </p:nvPr>
        </p:nvSpPr>
        <p:spPr>
          <a:xfrm>
            <a:off x="705851" y="2344380"/>
            <a:ext cx="10515600" cy="4056419"/>
          </a:xfrm>
          <a:prstGeom prst="rect">
            <a:avLst/>
          </a:prstGeom>
        </p:spPr>
        <p:txBody>
          <a:bodyPr/>
          <a:lstStyle>
            <a:lvl1pPr>
              <a:defRPr b="0" i="0">
                <a:solidFill>
                  <a:schemeClr val="tx1"/>
                </a:solidFill>
                <a:latin typeface="Aptos" panose="020B0004020202020204" pitchFamily="34" charset="0"/>
              </a:defRPr>
            </a:lvl1pPr>
            <a:lvl2pPr>
              <a:defRPr b="0" i="0">
                <a:solidFill>
                  <a:schemeClr val="tx1"/>
                </a:solidFill>
                <a:latin typeface="Aptos" panose="020B0004020202020204" pitchFamily="34" charset="0"/>
              </a:defRPr>
            </a:lvl2pPr>
            <a:lvl3pPr>
              <a:defRPr b="0" i="0">
                <a:solidFill>
                  <a:schemeClr val="tx1"/>
                </a:solidFill>
                <a:latin typeface="Aptos" panose="020B0004020202020204" pitchFamily="34" charset="0"/>
              </a:defRPr>
            </a:lvl3pPr>
            <a:lvl4pPr>
              <a:defRPr b="0" i="0">
                <a:solidFill>
                  <a:schemeClr val="tx1"/>
                </a:solidFill>
                <a:latin typeface="Aptos" panose="020B0004020202020204" pitchFamily="34" charset="0"/>
              </a:defRPr>
            </a:lvl4pPr>
            <a:lvl5pPr>
              <a:defRPr b="0" i="0">
                <a:solidFill>
                  <a:schemeClr val="tx1"/>
                </a:solidFill>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A black and white logo&#10;&#10;Description automatically generated">
            <a:extLst>
              <a:ext uri="{FF2B5EF4-FFF2-40B4-BE49-F238E27FC236}">
                <a16:creationId xmlns:a16="http://schemas.microsoft.com/office/drawing/2014/main" id="{74C2A032-C41D-FE8E-3D08-B79DCA16077C}"/>
              </a:ext>
            </a:extLst>
          </p:cNvPr>
          <p:cNvPicPr>
            <a:picLocks noChangeAspect="1"/>
          </p:cNvPicPr>
          <p:nvPr userDrawn="1"/>
        </p:nvPicPr>
        <p:blipFill>
          <a:blip r:embed="rId2"/>
          <a:stretch>
            <a:fillRect/>
          </a:stretch>
        </p:blipFill>
        <p:spPr>
          <a:xfrm>
            <a:off x="500899" y="260967"/>
            <a:ext cx="2372971" cy="643681"/>
          </a:xfrm>
          <a:prstGeom prst="rect">
            <a:avLst/>
          </a:prstGeom>
        </p:spPr>
      </p:pic>
      <p:pic>
        <p:nvPicPr>
          <p:cNvPr id="8" name="Picture 7" descr="A black square with a few squares&#10;&#10;Description automatically generated with medium confidence">
            <a:extLst>
              <a:ext uri="{FF2B5EF4-FFF2-40B4-BE49-F238E27FC236}">
                <a16:creationId xmlns:a16="http://schemas.microsoft.com/office/drawing/2014/main" id="{22E4E45B-5BA1-62F3-AE28-FFE574A2AEE3}"/>
              </a:ext>
            </a:extLst>
          </p:cNvPr>
          <p:cNvPicPr>
            <a:picLocks noChangeAspect="1"/>
          </p:cNvPicPr>
          <p:nvPr userDrawn="1"/>
        </p:nvPicPr>
        <p:blipFill>
          <a:blip r:embed="rId3"/>
          <a:stretch>
            <a:fillRect/>
          </a:stretch>
        </p:blipFill>
        <p:spPr>
          <a:xfrm>
            <a:off x="11211104" y="238734"/>
            <a:ext cx="720166" cy="720166"/>
          </a:xfrm>
          <a:prstGeom prst="rect">
            <a:avLst/>
          </a:prstGeom>
        </p:spPr>
      </p:pic>
    </p:spTree>
    <p:extLst>
      <p:ext uri="{BB962C8B-B14F-4D97-AF65-F5344CB8AC3E}">
        <p14:creationId xmlns:p14="http://schemas.microsoft.com/office/powerpoint/2010/main" val="60137860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18_Master Text Slide whit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4F6B201-E196-2A74-FCD3-0F931BFBD12F}"/>
              </a:ext>
            </a:extLst>
          </p:cNvPr>
          <p:cNvSpPr>
            <a:spLocks noGrp="1"/>
          </p:cNvSpPr>
          <p:nvPr>
            <p:ph type="title"/>
          </p:nvPr>
        </p:nvSpPr>
        <p:spPr>
          <a:xfrm>
            <a:off x="705851" y="1363749"/>
            <a:ext cx="10515600" cy="771920"/>
          </a:xfrm>
          <a:prstGeom prst="rect">
            <a:avLst/>
          </a:prstGeom>
        </p:spPr>
        <p:txBody>
          <a:bodyPr/>
          <a:lstStyle>
            <a:lvl1pPr>
              <a:defRPr sz="4000" b="0" i="0">
                <a:solidFill>
                  <a:schemeClr val="tx1"/>
                </a:solidFill>
                <a:latin typeface="Aptos SemiBold" panose="020B0004020202020204" pitchFamily="34" charset="0"/>
              </a:defRPr>
            </a:lvl1pPr>
          </a:lstStyle>
          <a:p>
            <a:r>
              <a:rPr lang="en-US"/>
              <a:t>Click to edit Master title style</a:t>
            </a:r>
          </a:p>
        </p:txBody>
      </p:sp>
      <p:sp>
        <p:nvSpPr>
          <p:cNvPr id="5" name="Content Placeholder 2">
            <a:extLst>
              <a:ext uri="{FF2B5EF4-FFF2-40B4-BE49-F238E27FC236}">
                <a16:creationId xmlns:a16="http://schemas.microsoft.com/office/drawing/2014/main" id="{74065A87-81BE-42D9-7510-C52FC04D0400}"/>
              </a:ext>
            </a:extLst>
          </p:cNvPr>
          <p:cNvSpPr>
            <a:spLocks noGrp="1"/>
          </p:cNvSpPr>
          <p:nvPr>
            <p:ph idx="1"/>
          </p:nvPr>
        </p:nvSpPr>
        <p:spPr>
          <a:xfrm>
            <a:off x="705851" y="2344380"/>
            <a:ext cx="10515600" cy="4056419"/>
          </a:xfrm>
          <a:prstGeom prst="rect">
            <a:avLst/>
          </a:prstGeom>
        </p:spPr>
        <p:txBody>
          <a:bodyPr/>
          <a:lstStyle>
            <a:lvl1pPr>
              <a:defRPr b="0" i="0">
                <a:solidFill>
                  <a:schemeClr val="tx1"/>
                </a:solidFill>
                <a:latin typeface="Aptos" panose="020B0004020202020204" pitchFamily="34" charset="0"/>
              </a:defRPr>
            </a:lvl1pPr>
            <a:lvl2pPr>
              <a:defRPr b="0" i="0">
                <a:solidFill>
                  <a:schemeClr val="tx1"/>
                </a:solidFill>
                <a:latin typeface="Aptos" panose="020B0004020202020204" pitchFamily="34" charset="0"/>
              </a:defRPr>
            </a:lvl2pPr>
            <a:lvl3pPr>
              <a:defRPr b="0" i="0">
                <a:solidFill>
                  <a:schemeClr val="tx1"/>
                </a:solidFill>
                <a:latin typeface="Aptos" panose="020B0004020202020204" pitchFamily="34" charset="0"/>
              </a:defRPr>
            </a:lvl3pPr>
            <a:lvl4pPr>
              <a:defRPr b="0" i="0">
                <a:solidFill>
                  <a:schemeClr val="tx1"/>
                </a:solidFill>
                <a:latin typeface="Aptos" panose="020B0004020202020204" pitchFamily="34" charset="0"/>
              </a:defRPr>
            </a:lvl4pPr>
            <a:lvl5pPr>
              <a:defRPr b="0" i="0">
                <a:solidFill>
                  <a:schemeClr val="tx1"/>
                </a:solidFill>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A black and white logo&#10;&#10;Description automatically generated">
            <a:extLst>
              <a:ext uri="{FF2B5EF4-FFF2-40B4-BE49-F238E27FC236}">
                <a16:creationId xmlns:a16="http://schemas.microsoft.com/office/drawing/2014/main" id="{74C2A032-C41D-FE8E-3D08-B79DCA16077C}"/>
              </a:ext>
            </a:extLst>
          </p:cNvPr>
          <p:cNvPicPr>
            <a:picLocks noChangeAspect="1"/>
          </p:cNvPicPr>
          <p:nvPr userDrawn="1"/>
        </p:nvPicPr>
        <p:blipFill>
          <a:blip r:embed="rId2"/>
          <a:stretch>
            <a:fillRect/>
          </a:stretch>
        </p:blipFill>
        <p:spPr>
          <a:xfrm>
            <a:off x="500899" y="260967"/>
            <a:ext cx="2372971" cy="643681"/>
          </a:xfrm>
          <a:prstGeom prst="rect">
            <a:avLst/>
          </a:prstGeom>
        </p:spPr>
      </p:pic>
      <p:pic>
        <p:nvPicPr>
          <p:cNvPr id="8" name="Picture 7" descr="A black square with a few squares&#10;&#10;Description automatically generated with medium confidence">
            <a:extLst>
              <a:ext uri="{FF2B5EF4-FFF2-40B4-BE49-F238E27FC236}">
                <a16:creationId xmlns:a16="http://schemas.microsoft.com/office/drawing/2014/main" id="{22E4E45B-5BA1-62F3-AE28-FFE574A2AEE3}"/>
              </a:ext>
            </a:extLst>
          </p:cNvPr>
          <p:cNvPicPr>
            <a:picLocks noChangeAspect="1"/>
          </p:cNvPicPr>
          <p:nvPr userDrawn="1"/>
        </p:nvPicPr>
        <p:blipFill>
          <a:blip r:embed="rId3"/>
          <a:stretch>
            <a:fillRect/>
          </a:stretch>
        </p:blipFill>
        <p:spPr>
          <a:xfrm>
            <a:off x="11211104" y="238734"/>
            <a:ext cx="720166" cy="720166"/>
          </a:xfrm>
          <a:prstGeom prst="rect">
            <a:avLst/>
          </a:prstGeom>
        </p:spPr>
      </p:pic>
    </p:spTree>
    <p:extLst>
      <p:ext uri="{BB962C8B-B14F-4D97-AF65-F5344CB8AC3E}">
        <p14:creationId xmlns:p14="http://schemas.microsoft.com/office/powerpoint/2010/main" val="60137860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19_Master Text Slide whit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4F6B201-E196-2A74-FCD3-0F931BFBD12F}"/>
              </a:ext>
            </a:extLst>
          </p:cNvPr>
          <p:cNvSpPr>
            <a:spLocks noGrp="1"/>
          </p:cNvSpPr>
          <p:nvPr>
            <p:ph type="title"/>
          </p:nvPr>
        </p:nvSpPr>
        <p:spPr>
          <a:xfrm>
            <a:off x="705851" y="1363749"/>
            <a:ext cx="10515600" cy="771920"/>
          </a:xfrm>
          <a:prstGeom prst="rect">
            <a:avLst/>
          </a:prstGeom>
        </p:spPr>
        <p:txBody>
          <a:bodyPr/>
          <a:lstStyle>
            <a:lvl1pPr>
              <a:defRPr sz="4000" b="0" i="0">
                <a:solidFill>
                  <a:schemeClr val="tx1"/>
                </a:solidFill>
                <a:latin typeface="Aptos SemiBold" panose="020B0004020202020204" pitchFamily="34" charset="0"/>
              </a:defRPr>
            </a:lvl1pPr>
          </a:lstStyle>
          <a:p>
            <a:r>
              <a:rPr lang="en-US"/>
              <a:t>Click to edit Master title style</a:t>
            </a:r>
          </a:p>
        </p:txBody>
      </p:sp>
      <p:sp>
        <p:nvSpPr>
          <p:cNvPr id="5" name="Content Placeholder 2">
            <a:extLst>
              <a:ext uri="{FF2B5EF4-FFF2-40B4-BE49-F238E27FC236}">
                <a16:creationId xmlns:a16="http://schemas.microsoft.com/office/drawing/2014/main" id="{74065A87-81BE-42D9-7510-C52FC04D0400}"/>
              </a:ext>
            </a:extLst>
          </p:cNvPr>
          <p:cNvSpPr>
            <a:spLocks noGrp="1"/>
          </p:cNvSpPr>
          <p:nvPr>
            <p:ph idx="1"/>
          </p:nvPr>
        </p:nvSpPr>
        <p:spPr>
          <a:xfrm>
            <a:off x="705851" y="2344380"/>
            <a:ext cx="10515600" cy="4056419"/>
          </a:xfrm>
          <a:prstGeom prst="rect">
            <a:avLst/>
          </a:prstGeom>
        </p:spPr>
        <p:txBody>
          <a:bodyPr/>
          <a:lstStyle>
            <a:lvl1pPr>
              <a:defRPr b="0" i="0">
                <a:solidFill>
                  <a:schemeClr val="tx1"/>
                </a:solidFill>
                <a:latin typeface="Aptos" panose="020B0004020202020204" pitchFamily="34" charset="0"/>
              </a:defRPr>
            </a:lvl1pPr>
            <a:lvl2pPr>
              <a:defRPr b="0" i="0">
                <a:solidFill>
                  <a:schemeClr val="tx1"/>
                </a:solidFill>
                <a:latin typeface="Aptos" panose="020B0004020202020204" pitchFamily="34" charset="0"/>
              </a:defRPr>
            </a:lvl2pPr>
            <a:lvl3pPr>
              <a:defRPr b="0" i="0">
                <a:solidFill>
                  <a:schemeClr val="tx1"/>
                </a:solidFill>
                <a:latin typeface="Aptos" panose="020B0004020202020204" pitchFamily="34" charset="0"/>
              </a:defRPr>
            </a:lvl3pPr>
            <a:lvl4pPr>
              <a:defRPr b="0" i="0">
                <a:solidFill>
                  <a:schemeClr val="tx1"/>
                </a:solidFill>
                <a:latin typeface="Aptos" panose="020B0004020202020204" pitchFamily="34" charset="0"/>
              </a:defRPr>
            </a:lvl4pPr>
            <a:lvl5pPr>
              <a:defRPr b="0" i="0">
                <a:solidFill>
                  <a:schemeClr val="tx1"/>
                </a:solidFill>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A black and white logo&#10;&#10;Description automatically generated">
            <a:extLst>
              <a:ext uri="{FF2B5EF4-FFF2-40B4-BE49-F238E27FC236}">
                <a16:creationId xmlns:a16="http://schemas.microsoft.com/office/drawing/2014/main" id="{74C2A032-C41D-FE8E-3D08-B79DCA16077C}"/>
              </a:ext>
            </a:extLst>
          </p:cNvPr>
          <p:cNvPicPr>
            <a:picLocks noChangeAspect="1"/>
          </p:cNvPicPr>
          <p:nvPr userDrawn="1"/>
        </p:nvPicPr>
        <p:blipFill>
          <a:blip r:embed="rId2"/>
          <a:stretch>
            <a:fillRect/>
          </a:stretch>
        </p:blipFill>
        <p:spPr>
          <a:xfrm>
            <a:off x="500899" y="260967"/>
            <a:ext cx="2372971" cy="643681"/>
          </a:xfrm>
          <a:prstGeom prst="rect">
            <a:avLst/>
          </a:prstGeom>
        </p:spPr>
      </p:pic>
      <p:pic>
        <p:nvPicPr>
          <p:cNvPr id="8" name="Picture 7" descr="A black square with a few squares&#10;&#10;Description automatically generated with medium confidence">
            <a:extLst>
              <a:ext uri="{FF2B5EF4-FFF2-40B4-BE49-F238E27FC236}">
                <a16:creationId xmlns:a16="http://schemas.microsoft.com/office/drawing/2014/main" id="{22E4E45B-5BA1-62F3-AE28-FFE574A2AEE3}"/>
              </a:ext>
            </a:extLst>
          </p:cNvPr>
          <p:cNvPicPr>
            <a:picLocks noChangeAspect="1"/>
          </p:cNvPicPr>
          <p:nvPr userDrawn="1"/>
        </p:nvPicPr>
        <p:blipFill>
          <a:blip r:embed="rId3"/>
          <a:stretch>
            <a:fillRect/>
          </a:stretch>
        </p:blipFill>
        <p:spPr>
          <a:xfrm>
            <a:off x="11211104" y="238734"/>
            <a:ext cx="720166" cy="720166"/>
          </a:xfrm>
          <a:prstGeom prst="rect">
            <a:avLst/>
          </a:prstGeom>
        </p:spPr>
      </p:pic>
    </p:spTree>
    <p:extLst>
      <p:ext uri="{BB962C8B-B14F-4D97-AF65-F5344CB8AC3E}">
        <p14:creationId xmlns:p14="http://schemas.microsoft.com/office/powerpoint/2010/main" val="601378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theme" Target="../theme/theme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26" Type="http://schemas.openxmlformats.org/officeDocument/2006/relationships/slideLayout" Target="../slideLayouts/slideLayout57.xml"/><Relationship Id="rId21" Type="http://schemas.openxmlformats.org/officeDocument/2006/relationships/slideLayout" Target="../slideLayouts/slideLayout52.xml"/><Relationship Id="rId42" Type="http://schemas.openxmlformats.org/officeDocument/2006/relationships/slideLayout" Target="../slideLayouts/slideLayout73.xml"/><Relationship Id="rId47" Type="http://schemas.openxmlformats.org/officeDocument/2006/relationships/slideLayout" Target="../slideLayouts/slideLayout78.xml"/><Relationship Id="rId63" Type="http://schemas.openxmlformats.org/officeDocument/2006/relationships/slideLayout" Target="../slideLayouts/slideLayout94.xml"/><Relationship Id="rId68" Type="http://schemas.openxmlformats.org/officeDocument/2006/relationships/slideLayout" Target="../slideLayouts/slideLayout99.xml"/><Relationship Id="rId16" Type="http://schemas.openxmlformats.org/officeDocument/2006/relationships/slideLayout" Target="../slideLayouts/slideLayout47.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32" Type="http://schemas.openxmlformats.org/officeDocument/2006/relationships/slideLayout" Target="../slideLayouts/slideLayout63.xml"/><Relationship Id="rId37" Type="http://schemas.openxmlformats.org/officeDocument/2006/relationships/slideLayout" Target="../slideLayouts/slideLayout68.xml"/><Relationship Id="rId40" Type="http://schemas.openxmlformats.org/officeDocument/2006/relationships/slideLayout" Target="../slideLayouts/slideLayout71.xml"/><Relationship Id="rId45" Type="http://schemas.openxmlformats.org/officeDocument/2006/relationships/slideLayout" Target="../slideLayouts/slideLayout76.xml"/><Relationship Id="rId53" Type="http://schemas.openxmlformats.org/officeDocument/2006/relationships/slideLayout" Target="../slideLayouts/slideLayout84.xml"/><Relationship Id="rId58" Type="http://schemas.openxmlformats.org/officeDocument/2006/relationships/slideLayout" Target="../slideLayouts/slideLayout89.xml"/><Relationship Id="rId66" Type="http://schemas.openxmlformats.org/officeDocument/2006/relationships/slideLayout" Target="../slideLayouts/slideLayout97.xml"/><Relationship Id="rId74" Type="http://schemas.openxmlformats.org/officeDocument/2006/relationships/image" Target="../media/image12.png"/><Relationship Id="rId5" Type="http://schemas.openxmlformats.org/officeDocument/2006/relationships/slideLayout" Target="../slideLayouts/slideLayout36.xml"/><Relationship Id="rId61" Type="http://schemas.openxmlformats.org/officeDocument/2006/relationships/slideLayout" Target="../slideLayouts/slideLayout92.xml"/><Relationship Id="rId19" Type="http://schemas.openxmlformats.org/officeDocument/2006/relationships/slideLayout" Target="../slideLayouts/slideLayout50.xml"/><Relationship Id="rId14" Type="http://schemas.openxmlformats.org/officeDocument/2006/relationships/slideLayout" Target="../slideLayouts/slideLayout45.xml"/><Relationship Id="rId22" Type="http://schemas.openxmlformats.org/officeDocument/2006/relationships/slideLayout" Target="../slideLayouts/slideLayout53.xml"/><Relationship Id="rId27" Type="http://schemas.openxmlformats.org/officeDocument/2006/relationships/slideLayout" Target="../slideLayouts/slideLayout58.xml"/><Relationship Id="rId30" Type="http://schemas.openxmlformats.org/officeDocument/2006/relationships/slideLayout" Target="../slideLayouts/slideLayout61.xml"/><Relationship Id="rId35" Type="http://schemas.openxmlformats.org/officeDocument/2006/relationships/slideLayout" Target="../slideLayouts/slideLayout66.xml"/><Relationship Id="rId43" Type="http://schemas.openxmlformats.org/officeDocument/2006/relationships/slideLayout" Target="../slideLayouts/slideLayout74.xml"/><Relationship Id="rId48" Type="http://schemas.openxmlformats.org/officeDocument/2006/relationships/slideLayout" Target="../slideLayouts/slideLayout79.xml"/><Relationship Id="rId56" Type="http://schemas.openxmlformats.org/officeDocument/2006/relationships/slideLayout" Target="../slideLayouts/slideLayout87.xml"/><Relationship Id="rId64" Type="http://schemas.openxmlformats.org/officeDocument/2006/relationships/slideLayout" Target="../slideLayouts/slideLayout95.xml"/><Relationship Id="rId69" Type="http://schemas.openxmlformats.org/officeDocument/2006/relationships/slideLayout" Target="../slideLayouts/slideLayout100.xml"/><Relationship Id="rId77" Type="http://schemas.openxmlformats.org/officeDocument/2006/relationships/image" Target="../media/image6.svg"/><Relationship Id="rId8" Type="http://schemas.openxmlformats.org/officeDocument/2006/relationships/slideLayout" Target="../slideLayouts/slideLayout39.xml"/><Relationship Id="rId51" Type="http://schemas.openxmlformats.org/officeDocument/2006/relationships/slideLayout" Target="../slideLayouts/slideLayout82.xml"/><Relationship Id="rId72" Type="http://schemas.openxmlformats.org/officeDocument/2006/relationships/slideLayout" Target="../slideLayouts/slideLayout103.xml"/><Relationship Id="rId3" Type="http://schemas.openxmlformats.org/officeDocument/2006/relationships/slideLayout" Target="../slideLayouts/slideLayout34.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slideLayout" Target="../slideLayouts/slideLayout56.xml"/><Relationship Id="rId33" Type="http://schemas.openxmlformats.org/officeDocument/2006/relationships/slideLayout" Target="../slideLayouts/slideLayout64.xml"/><Relationship Id="rId38" Type="http://schemas.openxmlformats.org/officeDocument/2006/relationships/slideLayout" Target="../slideLayouts/slideLayout69.xml"/><Relationship Id="rId46" Type="http://schemas.openxmlformats.org/officeDocument/2006/relationships/slideLayout" Target="../slideLayouts/slideLayout77.xml"/><Relationship Id="rId59" Type="http://schemas.openxmlformats.org/officeDocument/2006/relationships/slideLayout" Target="../slideLayouts/slideLayout90.xml"/><Relationship Id="rId67" Type="http://schemas.openxmlformats.org/officeDocument/2006/relationships/slideLayout" Target="../slideLayouts/slideLayout98.xml"/><Relationship Id="rId20" Type="http://schemas.openxmlformats.org/officeDocument/2006/relationships/slideLayout" Target="../slideLayouts/slideLayout51.xml"/><Relationship Id="rId41" Type="http://schemas.openxmlformats.org/officeDocument/2006/relationships/slideLayout" Target="../slideLayouts/slideLayout72.xml"/><Relationship Id="rId54" Type="http://schemas.openxmlformats.org/officeDocument/2006/relationships/slideLayout" Target="../slideLayouts/slideLayout85.xml"/><Relationship Id="rId62" Type="http://schemas.openxmlformats.org/officeDocument/2006/relationships/slideLayout" Target="../slideLayouts/slideLayout93.xml"/><Relationship Id="rId70" Type="http://schemas.openxmlformats.org/officeDocument/2006/relationships/slideLayout" Target="../slideLayouts/slideLayout101.xml"/><Relationship Id="rId75" Type="http://schemas.openxmlformats.org/officeDocument/2006/relationships/image" Target="../media/image13.svg"/><Relationship Id="rId1" Type="http://schemas.openxmlformats.org/officeDocument/2006/relationships/slideLayout" Target="../slideLayouts/slideLayout32.xml"/><Relationship Id="rId6" Type="http://schemas.openxmlformats.org/officeDocument/2006/relationships/slideLayout" Target="../slideLayouts/slideLayout37.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28" Type="http://schemas.openxmlformats.org/officeDocument/2006/relationships/slideLayout" Target="../slideLayouts/slideLayout59.xml"/><Relationship Id="rId36" Type="http://schemas.openxmlformats.org/officeDocument/2006/relationships/slideLayout" Target="../slideLayouts/slideLayout67.xml"/><Relationship Id="rId49" Type="http://schemas.openxmlformats.org/officeDocument/2006/relationships/slideLayout" Target="../slideLayouts/slideLayout80.xml"/><Relationship Id="rId57" Type="http://schemas.openxmlformats.org/officeDocument/2006/relationships/slideLayout" Target="../slideLayouts/slideLayout88.xml"/><Relationship Id="rId10" Type="http://schemas.openxmlformats.org/officeDocument/2006/relationships/slideLayout" Target="../slideLayouts/slideLayout41.xml"/><Relationship Id="rId31" Type="http://schemas.openxmlformats.org/officeDocument/2006/relationships/slideLayout" Target="../slideLayouts/slideLayout62.xml"/><Relationship Id="rId44" Type="http://schemas.openxmlformats.org/officeDocument/2006/relationships/slideLayout" Target="../slideLayouts/slideLayout75.xml"/><Relationship Id="rId52" Type="http://schemas.openxmlformats.org/officeDocument/2006/relationships/slideLayout" Target="../slideLayouts/slideLayout83.xml"/><Relationship Id="rId60" Type="http://schemas.openxmlformats.org/officeDocument/2006/relationships/slideLayout" Target="../slideLayouts/slideLayout91.xml"/><Relationship Id="rId65" Type="http://schemas.openxmlformats.org/officeDocument/2006/relationships/slideLayout" Target="../slideLayouts/slideLayout96.xml"/><Relationship Id="rId73" Type="http://schemas.openxmlformats.org/officeDocument/2006/relationships/theme" Target="../theme/theme3.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39" Type="http://schemas.openxmlformats.org/officeDocument/2006/relationships/slideLayout" Target="../slideLayouts/slideLayout70.xml"/><Relationship Id="rId34" Type="http://schemas.openxmlformats.org/officeDocument/2006/relationships/slideLayout" Target="../slideLayouts/slideLayout65.xml"/><Relationship Id="rId50" Type="http://schemas.openxmlformats.org/officeDocument/2006/relationships/slideLayout" Target="../slideLayouts/slideLayout81.xml"/><Relationship Id="rId55" Type="http://schemas.openxmlformats.org/officeDocument/2006/relationships/slideLayout" Target="../slideLayouts/slideLayout86.xml"/><Relationship Id="rId76" Type="http://schemas.openxmlformats.org/officeDocument/2006/relationships/image" Target="../media/image5.png"/><Relationship Id="rId7" Type="http://schemas.openxmlformats.org/officeDocument/2006/relationships/slideLayout" Target="../slideLayouts/slideLayout38.xml"/><Relationship Id="rId71" Type="http://schemas.openxmlformats.org/officeDocument/2006/relationships/slideLayout" Target="../slideLayouts/slideLayout102.xml"/><Relationship Id="rId2" Type="http://schemas.openxmlformats.org/officeDocument/2006/relationships/slideLayout" Target="../slideLayouts/slideLayout33.xml"/><Relationship Id="rId29" Type="http://schemas.openxmlformats.org/officeDocument/2006/relationships/slideLayout" Target="../slideLayouts/slideLayout6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slideLayout" Target="../slideLayouts/slideLayout116.xml"/><Relationship Id="rId18" Type="http://schemas.openxmlformats.org/officeDocument/2006/relationships/slideLayout" Target="../slideLayouts/slideLayout121.xml"/><Relationship Id="rId26" Type="http://schemas.openxmlformats.org/officeDocument/2006/relationships/image" Target="../media/image6.svg"/><Relationship Id="rId3" Type="http://schemas.openxmlformats.org/officeDocument/2006/relationships/slideLayout" Target="../slideLayouts/slideLayout106.xml"/><Relationship Id="rId21" Type="http://schemas.openxmlformats.org/officeDocument/2006/relationships/slideLayout" Target="../slideLayouts/slideLayout124.xml"/><Relationship Id="rId7" Type="http://schemas.openxmlformats.org/officeDocument/2006/relationships/slideLayout" Target="../slideLayouts/slideLayout110.xml"/><Relationship Id="rId12" Type="http://schemas.openxmlformats.org/officeDocument/2006/relationships/slideLayout" Target="../slideLayouts/slideLayout115.xml"/><Relationship Id="rId17" Type="http://schemas.openxmlformats.org/officeDocument/2006/relationships/slideLayout" Target="../slideLayouts/slideLayout120.xml"/><Relationship Id="rId25" Type="http://schemas.openxmlformats.org/officeDocument/2006/relationships/image" Target="../media/image5.png"/><Relationship Id="rId2" Type="http://schemas.openxmlformats.org/officeDocument/2006/relationships/slideLayout" Target="../slideLayouts/slideLayout105.xml"/><Relationship Id="rId16" Type="http://schemas.openxmlformats.org/officeDocument/2006/relationships/slideLayout" Target="../slideLayouts/slideLayout119.xml"/><Relationship Id="rId20" Type="http://schemas.openxmlformats.org/officeDocument/2006/relationships/slideLayout" Target="../slideLayouts/slideLayout123.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24" Type="http://schemas.openxmlformats.org/officeDocument/2006/relationships/image" Target="../media/image13.svg"/><Relationship Id="rId5" Type="http://schemas.openxmlformats.org/officeDocument/2006/relationships/slideLayout" Target="../slideLayouts/slideLayout108.xml"/><Relationship Id="rId15" Type="http://schemas.openxmlformats.org/officeDocument/2006/relationships/slideLayout" Target="../slideLayouts/slideLayout118.xml"/><Relationship Id="rId23" Type="http://schemas.openxmlformats.org/officeDocument/2006/relationships/image" Target="../media/image12.png"/><Relationship Id="rId10" Type="http://schemas.openxmlformats.org/officeDocument/2006/relationships/slideLayout" Target="../slideLayouts/slideLayout113.xml"/><Relationship Id="rId19" Type="http://schemas.openxmlformats.org/officeDocument/2006/relationships/slideLayout" Target="../slideLayouts/slideLayout122.xml"/><Relationship Id="rId4" Type="http://schemas.openxmlformats.org/officeDocument/2006/relationships/slideLayout" Target="../slideLayouts/slideLayout107.xml"/><Relationship Id="rId9" Type="http://schemas.openxmlformats.org/officeDocument/2006/relationships/slideLayout" Target="../slideLayouts/slideLayout112.xml"/><Relationship Id="rId14" Type="http://schemas.openxmlformats.org/officeDocument/2006/relationships/slideLayout" Target="../slideLayouts/slideLayout117.xml"/><Relationship Id="rId22"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slideLayout" Target="../slideLayouts/slideLayout137.xml"/><Relationship Id="rId18" Type="http://schemas.openxmlformats.org/officeDocument/2006/relationships/slideLayout" Target="../slideLayouts/slideLayout142.xml"/><Relationship Id="rId26" Type="http://schemas.openxmlformats.org/officeDocument/2006/relationships/image" Target="../media/image6.svg"/><Relationship Id="rId3" Type="http://schemas.openxmlformats.org/officeDocument/2006/relationships/slideLayout" Target="../slideLayouts/slideLayout127.xml"/><Relationship Id="rId21" Type="http://schemas.openxmlformats.org/officeDocument/2006/relationships/slideLayout" Target="../slideLayouts/slideLayout145.xml"/><Relationship Id="rId7" Type="http://schemas.openxmlformats.org/officeDocument/2006/relationships/slideLayout" Target="../slideLayouts/slideLayout131.xml"/><Relationship Id="rId12" Type="http://schemas.openxmlformats.org/officeDocument/2006/relationships/slideLayout" Target="../slideLayouts/slideLayout136.xml"/><Relationship Id="rId17" Type="http://schemas.openxmlformats.org/officeDocument/2006/relationships/slideLayout" Target="../slideLayouts/slideLayout141.xml"/><Relationship Id="rId25" Type="http://schemas.openxmlformats.org/officeDocument/2006/relationships/image" Target="../media/image5.png"/><Relationship Id="rId2" Type="http://schemas.openxmlformats.org/officeDocument/2006/relationships/slideLayout" Target="../slideLayouts/slideLayout126.xml"/><Relationship Id="rId16" Type="http://schemas.openxmlformats.org/officeDocument/2006/relationships/slideLayout" Target="../slideLayouts/slideLayout140.xml"/><Relationship Id="rId20" Type="http://schemas.openxmlformats.org/officeDocument/2006/relationships/slideLayout" Target="../slideLayouts/slideLayout144.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24" Type="http://schemas.openxmlformats.org/officeDocument/2006/relationships/image" Target="../media/image13.svg"/><Relationship Id="rId5" Type="http://schemas.openxmlformats.org/officeDocument/2006/relationships/slideLayout" Target="../slideLayouts/slideLayout129.xml"/><Relationship Id="rId15" Type="http://schemas.openxmlformats.org/officeDocument/2006/relationships/slideLayout" Target="../slideLayouts/slideLayout139.xml"/><Relationship Id="rId23" Type="http://schemas.openxmlformats.org/officeDocument/2006/relationships/image" Target="../media/image12.png"/><Relationship Id="rId10" Type="http://schemas.openxmlformats.org/officeDocument/2006/relationships/slideLayout" Target="../slideLayouts/slideLayout134.xml"/><Relationship Id="rId19" Type="http://schemas.openxmlformats.org/officeDocument/2006/relationships/slideLayout" Target="../slideLayouts/slideLayout143.xml"/><Relationship Id="rId4" Type="http://schemas.openxmlformats.org/officeDocument/2006/relationships/slideLayout" Target="../slideLayouts/slideLayout128.xml"/><Relationship Id="rId9" Type="http://schemas.openxmlformats.org/officeDocument/2006/relationships/slideLayout" Target="../slideLayouts/slideLayout133.xml"/><Relationship Id="rId14" Type="http://schemas.openxmlformats.org/officeDocument/2006/relationships/slideLayout" Target="../slideLayouts/slideLayout138.xml"/><Relationship Id="rId22"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53.xml"/><Relationship Id="rId13" Type="http://schemas.openxmlformats.org/officeDocument/2006/relationships/slideLayout" Target="../slideLayouts/slideLayout158.xml"/><Relationship Id="rId18" Type="http://schemas.openxmlformats.org/officeDocument/2006/relationships/slideLayout" Target="../slideLayouts/slideLayout163.xml"/><Relationship Id="rId26" Type="http://schemas.openxmlformats.org/officeDocument/2006/relationships/image" Target="../media/image6.svg"/><Relationship Id="rId3" Type="http://schemas.openxmlformats.org/officeDocument/2006/relationships/slideLayout" Target="../slideLayouts/slideLayout148.xml"/><Relationship Id="rId21" Type="http://schemas.openxmlformats.org/officeDocument/2006/relationships/slideLayout" Target="../slideLayouts/slideLayout166.xml"/><Relationship Id="rId7" Type="http://schemas.openxmlformats.org/officeDocument/2006/relationships/slideLayout" Target="../slideLayouts/slideLayout152.xml"/><Relationship Id="rId12" Type="http://schemas.openxmlformats.org/officeDocument/2006/relationships/slideLayout" Target="../slideLayouts/slideLayout157.xml"/><Relationship Id="rId17" Type="http://schemas.openxmlformats.org/officeDocument/2006/relationships/slideLayout" Target="../slideLayouts/slideLayout162.xml"/><Relationship Id="rId25" Type="http://schemas.openxmlformats.org/officeDocument/2006/relationships/image" Target="../media/image5.png"/><Relationship Id="rId2" Type="http://schemas.openxmlformats.org/officeDocument/2006/relationships/slideLayout" Target="../slideLayouts/slideLayout147.xml"/><Relationship Id="rId16" Type="http://schemas.openxmlformats.org/officeDocument/2006/relationships/slideLayout" Target="../slideLayouts/slideLayout161.xml"/><Relationship Id="rId20" Type="http://schemas.openxmlformats.org/officeDocument/2006/relationships/slideLayout" Target="../slideLayouts/slideLayout165.xml"/><Relationship Id="rId1" Type="http://schemas.openxmlformats.org/officeDocument/2006/relationships/slideLayout" Target="../slideLayouts/slideLayout146.xml"/><Relationship Id="rId6" Type="http://schemas.openxmlformats.org/officeDocument/2006/relationships/slideLayout" Target="../slideLayouts/slideLayout151.xml"/><Relationship Id="rId11" Type="http://schemas.openxmlformats.org/officeDocument/2006/relationships/slideLayout" Target="../slideLayouts/slideLayout156.xml"/><Relationship Id="rId24" Type="http://schemas.openxmlformats.org/officeDocument/2006/relationships/image" Target="../media/image13.svg"/><Relationship Id="rId5" Type="http://schemas.openxmlformats.org/officeDocument/2006/relationships/slideLayout" Target="../slideLayouts/slideLayout150.xml"/><Relationship Id="rId15" Type="http://schemas.openxmlformats.org/officeDocument/2006/relationships/slideLayout" Target="../slideLayouts/slideLayout160.xml"/><Relationship Id="rId23" Type="http://schemas.openxmlformats.org/officeDocument/2006/relationships/image" Target="../media/image12.png"/><Relationship Id="rId10" Type="http://schemas.openxmlformats.org/officeDocument/2006/relationships/slideLayout" Target="../slideLayouts/slideLayout155.xml"/><Relationship Id="rId19" Type="http://schemas.openxmlformats.org/officeDocument/2006/relationships/slideLayout" Target="../slideLayouts/slideLayout164.xml"/><Relationship Id="rId4" Type="http://schemas.openxmlformats.org/officeDocument/2006/relationships/slideLayout" Target="../slideLayouts/slideLayout149.xml"/><Relationship Id="rId9" Type="http://schemas.openxmlformats.org/officeDocument/2006/relationships/slideLayout" Target="../slideLayouts/slideLayout154.xml"/><Relationship Id="rId14" Type="http://schemas.openxmlformats.org/officeDocument/2006/relationships/slideLayout" Target="../slideLayouts/slideLayout159.xml"/><Relationship Id="rId22"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74.xml"/><Relationship Id="rId13" Type="http://schemas.openxmlformats.org/officeDocument/2006/relationships/slideLayout" Target="../slideLayouts/slideLayout179.xml"/><Relationship Id="rId18" Type="http://schemas.openxmlformats.org/officeDocument/2006/relationships/slideLayout" Target="../slideLayouts/slideLayout184.xml"/><Relationship Id="rId26" Type="http://schemas.openxmlformats.org/officeDocument/2006/relationships/image" Target="../media/image6.svg"/><Relationship Id="rId3" Type="http://schemas.openxmlformats.org/officeDocument/2006/relationships/slideLayout" Target="../slideLayouts/slideLayout169.xml"/><Relationship Id="rId21" Type="http://schemas.openxmlformats.org/officeDocument/2006/relationships/slideLayout" Target="../slideLayouts/slideLayout187.xml"/><Relationship Id="rId7" Type="http://schemas.openxmlformats.org/officeDocument/2006/relationships/slideLayout" Target="../slideLayouts/slideLayout173.xml"/><Relationship Id="rId12" Type="http://schemas.openxmlformats.org/officeDocument/2006/relationships/slideLayout" Target="../slideLayouts/slideLayout178.xml"/><Relationship Id="rId17" Type="http://schemas.openxmlformats.org/officeDocument/2006/relationships/slideLayout" Target="../slideLayouts/slideLayout183.xml"/><Relationship Id="rId25" Type="http://schemas.openxmlformats.org/officeDocument/2006/relationships/image" Target="../media/image5.png"/><Relationship Id="rId2" Type="http://schemas.openxmlformats.org/officeDocument/2006/relationships/slideLayout" Target="../slideLayouts/slideLayout168.xml"/><Relationship Id="rId16" Type="http://schemas.openxmlformats.org/officeDocument/2006/relationships/slideLayout" Target="../slideLayouts/slideLayout182.xml"/><Relationship Id="rId20" Type="http://schemas.openxmlformats.org/officeDocument/2006/relationships/slideLayout" Target="../slideLayouts/slideLayout186.xml"/><Relationship Id="rId1" Type="http://schemas.openxmlformats.org/officeDocument/2006/relationships/slideLayout" Target="../slideLayouts/slideLayout167.xml"/><Relationship Id="rId6" Type="http://schemas.openxmlformats.org/officeDocument/2006/relationships/slideLayout" Target="../slideLayouts/slideLayout172.xml"/><Relationship Id="rId11" Type="http://schemas.openxmlformats.org/officeDocument/2006/relationships/slideLayout" Target="../slideLayouts/slideLayout177.xml"/><Relationship Id="rId24" Type="http://schemas.openxmlformats.org/officeDocument/2006/relationships/image" Target="../media/image13.svg"/><Relationship Id="rId5" Type="http://schemas.openxmlformats.org/officeDocument/2006/relationships/slideLayout" Target="../slideLayouts/slideLayout171.xml"/><Relationship Id="rId15" Type="http://schemas.openxmlformats.org/officeDocument/2006/relationships/slideLayout" Target="../slideLayouts/slideLayout181.xml"/><Relationship Id="rId23" Type="http://schemas.openxmlformats.org/officeDocument/2006/relationships/image" Target="../media/image12.png"/><Relationship Id="rId10" Type="http://schemas.openxmlformats.org/officeDocument/2006/relationships/slideLayout" Target="../slideLayouts/slideLayout176.xml"/><Relationship Id="rId19" Type="http://schemas.openxmlformats.org/officeDocument/2006/relationships/slideLayout" Target="../slideLayouts/slideLayout185.xml"/><Relationship Id="rId4" Type="http://schemas.openxmlformats.org/officeDocument/2006/relationships/slideLayout" Target="../slideLayouts/slideLayout170.xml"/><Relationship Id="rId9" Type="http://schemas.openxmlformats.org/officeDocument/2006/relationships/slideLayout" Target="../slideLayouts/slideLayout175.xml"/><Relationship Id="rId14" Type="http://schemas.openxmlformats.org/officeDocument/2006/relationships/slideLayout" Target="../slideLayouts/slideLayout180.xml"/><Relationship Id="rId22"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slideLayout" Target="../slideLayouts/slideLayout200.xml"/><Relationship Id="rId18" Type="http://schemas.openxmlformats.org/officeDocument/2006/relationships/slideLayout" Target="../slideLayouts/slideLayout205.xml"/><Relationship Id="rId26" Type="http://schemas.openxmlformats.org/officeDocument/2006/relationships/image" Target="../media/image6.svg"/><Relationship Id="rId3" Type="http://schemas.openxmlformats.org/officeDocument/2006/relationships/slideLayout" Target="../slideLayouts/slideLayout190.xml"/><Relationship Id="rId21" Type="http://schemas.openxmlformats.org/officeDocument/2006/relationships/slideLayout" Target="../slideLayouts/slideLayout208.xml"/><Relationship Id="rId7" Type="http://schemas.openxmlformats.org/officeDocument/2006/relationships/slideLayout" Target="../slideLayouts/slideLayout194.xml"/><Relationship Id="rId12" Type="http://schemas.openxmlformats.org/officeDocument/2006/relationships/slideLayout" Target="../slideLayouts/slideLayout199.xml"/><Relationship Id="rId17" Type="http://schemas.openxmlformats.org/officeDocument/2006/relationships/slideLayout" Target="../slideLayouts/slideLayout204.xml"/><Relationship Id="rId25" Type="http://schemas.openxmlformats.org/officeDocument/2006/relationships/image" Target="../media/image5.png"/><Relationship Id="rId2" Type="http://schemas.openxmlformats.org/officeDocument/2006/relationships/slideLayout" Target="../slideLayouts/slideLayout189.xml"/><Relationship Id="rId16" Type="http://schemas.openxmlformats.org/officeDocument/2006/relationships/slideLayout" Target="../slideLayouts/slideLayout203.xml"/><Relationship Id="rId20" Type="http://schemas.openxmlformats.org/officeDocument/2006/relationships/slideLayout" Target="../slideLayouts/slideLayout207.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24" Type="http://schemas.openxmlformats.org/officeDocument/2006/relationships/image" Target="../media/image13.svg"/><Relationship Id="rId5" Type="http://schemas.openxmlformats.org/officeDocument/2006/relationships/slideLayout" Target="../slideLayouts/slideLayout192.xml"/><Relationship Id="rId15" Type="http://schemas.openxmlformats.org/officeDocument/2006/relationships/slideLayout" Target="../slideLayouts/slideLayout202.xml"/><Relationship Id="rId23" Type="http://schemas.openxmlformats.org/officeDocument/2006/relationships/image" Target="../media/image12.png"/><Relationship Id="rId10" Type="http://schemas.openxmlformats.org/officeDocument/2006/relationships/slideLayout" Target="../slideLayouts/slideLayout197.xml"/><Relationship Id="rId19" Type="http://schemas.openxmlformats.org/officeDocument/2006/relationships/slideLayout" Target="../slideLayouts/slideLayout206.xml"/><Relationship Id="rId4" Type="http://schemas.openxmlformats.org/officeDocument/2006/relationships/slideLayout" Target="../slideLayouts/slideLayout191.xml"/><Relationship Id="rId9" Type="http://schemas.openxmlformats.org/officeDocument/2006/relationships/slideLayout" Target="../slideLayouts/slideLayout196.xml"/><Relationship Id="rId14" Type="http://schemas.openxmlformats.org/officeDocument/2006/relationships/slideLayout" Target="../slideLayouts/slideLayout201.xml"/><Relationship Id="rId22"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7000"/>
            <a:lum/>
          </a:blip>
          <a:srcRect/>
          <a:stretch>
            <a:fillRect l="80000" t="68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3C3049-6BF2-E3A8-5EEA-23ACF3A53E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53BE61C-CA46-6B54-A272-E493389F0F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85D1B70-8B0E-FB9C-8F7F-78ED1CFECB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80654F-A1C1-4E6A-ACE6-D27257FA771E}" type="datetimeFigureOut">
              <a:rPr lang="en-GB" smtClean="0"/>
              <a:t>14/11/2024</a:t>
            </a:fld>
            <a:endParaRPr lang="en-GB"/>
          </a:p>
        </p:txBody>
      </p:sp>
      <p:sp>
        <p:nvSpPr>
          <p:cNvPr id="5" name="Footer Placeholder 4">
            <a:extLst>
              <a:ext uri="{FF2B5EF4-FFF2-40B4-BE49-F238E27FC236}">
                <a16:creationId xmlns:a16="http://schemas.microsoft.com/office/drawing/2014/main" id="{AB7CB0EF-3F19-57ED-489B-F62462239B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6DE2A63-AB15-300B-FD7D-F61047C9F1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320D9B-9981-4D25-86BD-0737FE501E86}" type="slidenum">
              <a:rPr lang="en-GB" smtClean="0"/>
              <a:t>‹#›</a:t>
            </a:fld>
            <a:endParaRPr lang="en-GB"/>
          </a:p>
        </p:txBody>
      </p:sp>
    </p:spTree>
    <p:extLst>
      <p:ext uri="{BB962C8B-B14F-4D97-AF65-F5344CB8AC3E}">
        <p14:creationId xmlns:p14="http://schemas.microsoft.com/office/powerpoint/2010/main" val="6925990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3C3049-6BF2-E3A8-5EEA-23ACF3A53E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53BE61C-CA46-6B54-A272-E493389F0F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85D1B70-8B0E-FB9C-8F7F-78ED1CFECB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80654F-A1C1-4E6A-ACE6-D27257FA771E}" type="datetimeFigureOut">
              <a:rPr lang="en-GB" smtClean="0"/>
              <a:t>14/11/2024</a:t>
            </a:fld>
            <a:endParaRPr lang="en-GB"/>
          </a:p>
        </p:txBody>
      </p:sp>
      <p:sp>
        <p:nvSpPr>
          <p:cNvPr id="5" name="Footer Placeholder 4">
            <a:extLst>
              <a:ext uri="{FF2B5EF4-FFF2-40B4-BE49-F238E27FC236}">
                <a16:creationId xmlns:a16="http://schemas.microsoft.com/office/drawing/2014/main" id="{AB7CB0EF-3F19-57ED-489B-F62462239B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6DE2A63-AB15-300B-FD7D-F61047C9F1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320D9B-9981-4D25-86BD-0737FE501E86}" type="slidenum">
              <a:rPr lang="en-GB" smtClean="0"/>
              <a:t>‹#›</a:t>
            </a:fld>
            <a:endParaRPr lang="en-GB"/>
          </a:p>
        </p:txBody>
      </p:sp>
    </p:spTree>
    <p:extLst>
      <p:ext uri="{BB962C8B-B14F-4D97-AF65-F5344CB8AC3E}">
        <p14:creationId xmlns:p14="http://schemas.microsoft.com/office/powerpoint/2010/main" val="767531376"/>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 id="2147483700" r:id="rId18"/>
    <p:sldLayoutId id="2147483701" r:id="rId19"/>
    <p:sldLayoutId id="2147483702" r:id="rId20"/>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2AA5C6-4838-F0CC-4222-C7F4132BAF14}"/>
              </a:ext>
            </a:extLst>
          </p:cNvPr>
          <p:cNvSpPr>
            <a:spLocks noGrp="1"/>
          </p:cNvSpPr>
          <p:nvPr>
            <p:ph type="title"/>
          </p:nvPr>
        </p:nvSpPr>
        <p:spPr>
          <a:xfrm>
            <a:off x="437322" y="365125"/>
            <a:ext cx="11350487" cy="957047"/>
          </a:xfrm>
          <a:prstGeom prst="rect">
            <a:avLst/>
          </a:prstGeom>
        </p:spPr>
        <p:txBody>
          <a:bodyPr vert="horz" lIns="91440" tIns="45720" rIns="91440" bIns="45720" rtlCol="0" anchor="b" anchorCtr="0">
            <a:normAutofit/>
          </a:bodyPr>
          <a:lstStyle/>
          <a:p>
            <a:r>
              <a:rPr lang="en-GB"/>
              <a:t>Click to edit Master title style</a:t>
            </a:r>
          </a:p>
        </p:txBody>
      </p:sp>
      <p:sp>
        <p:nvSpPr>
          <p:cNvPr id="3" name="Text Placeholder 2">
            <a:extLst>
              <a:ext uri="{FF2B5EF4-FFF2-40B4-BE49-F238E27FC236}">
                <a16:creationId xmlns:a16="http://schemas.microsoft.com/office/drawing/2014/main" id="{A2D08AF5-E069-8CB5-06D2-60D44D420758}"/>
              </a:ext>
            </a:extLst>
          </p:cNvPr>
          <p:cNvSpPr>
            <a:spLocks noGrp="1"/>
          </p:cNvSpPr>
          <p:nvPr>
            <p:ph type="body" idx="1"/>
          </p:nvPr>
        </p:nvSpPr>
        <p:spPr>
          <a:xfrm>
            <a:off x="437322" y="1825625"/>
            <a:ext cx="11350487" cy="4351338"/>
          </a:xfrm>
          <a:prstGeom prst="rect">
            <a:avLst/>
          </a:prstGeom>
        </p:spPr>
        <p:txBody>
          <a:bodyPr vert="horz" lIns="91440" tIns="45720" rIns="91440" bIns="4572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8" name="Graphic 7">
            <a:extLst>
              <a:ext uri="{FF2B5EF4-FFF2-40B4-BE49-F238E27FC236}">
                <a16:creationId xmlns:a16="http://schemas.microsoft.com/office/drawing/2014/main" id="{AAC61609-CE48-58A4-62EE-F6EAE114A0C2}"/>
              </a:ext>
            </a:extLst>
          </p:cNvPr>
          <p:cNvPicPr>
            <a:picLocks noChangeAspect="1"/>
          </p:cNvPicPr>
          <p:nvPr userDrawn="1"/>
        </p:nvPicPr>
        <p:blipFill>
          <a:blip r:embed="rId74">
            <a:extLst>
              <a:ext uri="{96DAC541-7B7A-43D3-8B79-37D633B846F1}">
                <asvg:svgBlip xmlns:asvg="http://schemas.microsoft.com/office/drawing/2016/SVG/main" r:embed="rId75"/>
              </a:ext>
            </a:extLst>
          </a:blip>
          <a:stretch>
            <a:fillRect/>
          </a:stretch>
        </p:blipFill>
        <p:spPr>
          <a:xfrm>
            <a:off x="10767347" y="6453436"/>
            <a:ext cx="1020462" cy="276590"/>
          </a:xfrm>
          <a:prstGeom prst="rect">
            <a:avLst/>
          </a:prstGeom>
        </p:spPr>
      </p:pic>
      <p:cxnSp>
        <p:nvCxnSpPr>
          <p:cNvPr id="12" name="Straight Connector 11">
            <a:extLst>
              <a:ext uri="{FF2B5EF4-FFF2-40B4-BE49-F238E27FC236}">
                <a16:creationId xmlns:a16="http://schemas.microsoft.com/office/drawing/2014/main" id="{B87A37F5-74B2-0DFE-7881-9364DDF27158}"/>
              </a:ext>
            </a:extLst>
          </p:cNvPr>
          <p:cNvCxnSpPr/>
          <p:nvPr userDrawn="1"/>
        </p:nvCxnSpPr>
        <p:spPr>
          <a:xfrm>
            <a:off x="437322" y="6329867"/>
            <a:ext cx="11350487" cy="0"/>
          </a:xfrm>
          <a:prstGeom prst="line">
            <a:avLst/>
          </a:prstGeom>
          <a:ln>
            <a:solidFill>
              <a:srgbClr val="231F20"/>
            </a:solidFill>
          </a:ln>
        </p:spPr>
        <p:style>
          <a:lnRef idx="1">
            <a:schemeClr val="accent1"/>
          </a:lnRef>
          <a:fillRef idx="0">
            <a:schemeClr val="accent1"/>
          </a:fillRef>
          <a:effectRef idx="0">
            <a:schemeClr val="accent1"/>
          </a:effectRef>
          <a:fontRef idx="minor">
            <a:schemeClr val="tx1"/>
          </a:fontRef>
        </p:style>
      </p:cxnSp>
      <p:pic>
        <p:nvPicPr>
          <p:cNvPr id="5" name="Graphic 4">
            <a:extLst>
              <a:ext uri="{FF2B5EF4-FFF2-40B4-BE49-F238E27FC236}">
                <a16:creationId xmlns:a16="http://schemas.microsoft.com/office/drawing/2014/main" id="{BB3FB771-C368-52D7-2E9D-425C3C9DCAAD}"/>
              </a:ext>
            </a:extLst>
          </p:cNvPr>
          <p:cNvPicPr>
            <a:picLocks noChangeAspect="1"/>
          </p:cNvPicPr>
          <p:nvPr userDrawn="1"/>
        </p:nvPicPr>
        <p:blipFill>
          <a:blip r:embed="rId76">
            <a:extLst>
              <a:ext uri="{96DAC541-7B7A-43D3-8B79-37D633B846F1}">
                <asvg:svgBlip xmlns:asvg="http://schemas.microsoft.com/office/drawing/2016/SVG/main" r:embed="rId77"/>
              </a:ext>
            </a:extLst>
          </a:blip>
          <a:stretch>
            <a:fillRect/>
          </a:stretch>
        </p:blipFill>
        <p:spPr>
          <a:xfrm>
            <a:off x="437322" y="6453436"/>
            <a:ext cx="1069347" cy="276589"/>
          </a:xfrm>
          <a:prstGeom prst="rect">
            <a:avLst/>
          </a:prstGeom>
        </p:spPr>
      </p:pic>
    </p:spTree>
    <p:extLst>
      <p:ext uri="{BB962C8B-B14F-4D97-AF65-F5344CB8AC3E}">
        <p14:creationId xmlns:p14="http://schemas.microsoft.com/office/powerpoint/2010/main" val="1799123431"/>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 id="2147483720" r:id="rId17"/>
    <p:sldLayoutId id="2147483721" r:id="rId18"/>
    <p:sldLayoutId id="2147483722" r:id="rId19"/>
    <p:sldLayoutId id="2147483723" r:id="rId20"/>
    <p:sldLayoutId id="2147483724" r:id="rId21"/>
    <p:sldLayoutId id="2147483726" r:id="rId22"/>
    <p:sldLayoutId id="2147483727" r:id="rId23"/>
    <p:sldLayoutId id="2147483728" r:id="rId24"/>
    <p:sldLayoutId id="2147483729" r:id="rId25"/>
    <p:sldLayoutId id="2147483730" r:id="rId26"/>
    <p:sldLayoutId id="2147483731" r:id="rId27"/>
    <p:sldLayoutId id="2147483732" r:id="rId28"/>
    <p:sldLayoutId id="2147483733" r:id="rId29"/>
    <p:sldLayoutId id="2147483734" r:id="rId30"/>
    <p:sldLayoutId id="2147483735" r:id="rId31"/>
    <p:sldLayoutId id="2147483736" r:id="rId32"/>
    <p:sldLayoutId id="2147483737" r:id="rId33"/>
    <p:sldLayoutId id="2147483738" r:id="rId34"/>
    <p:sldLayoutId id="2147483739" r:id="rId35"/>
    <p:sldLayoutId id="2147483740" r:id="rId36"/>
    <p:sldLayoutId id="2147483741" r:id="rId37"/>
    <p:sldLayoutId id="2147483742" r:id="rId38"/>
    <p:sldLayoutId id="2147483743" r:id="rId39"/>
    <p:sldLayoutId id="2147483744" r:id="rId40"/>
    <p:sldLayoutId id="2147483745" r:id="rId41"/>
    <p:sldLayoutId id="2147483746" r:id="rId42"/>
    <p:sldLayoutId id="2147483748" r:id="rId43"/>
    <p:sldLayoutId id="2147483749" r:id="rId44"/>
    <p:sldLayoutId id="2147483750" r:id="rId45"/>
    <p:sldLayoutId id="2147483751" r:id="rId46"/>
    <p:sldLayoutId id="2147483752" r:id="rId47"/>
    <p:sldLayoutId id="2147483753" r:id="rId48"/>
    <p:sldLayoutId id="2147483754" r:id="rId49"/>
    <p:sldLayoutId id="2147483755" r:id="rId50"/>
    <p:sldLayoutId id="2147483768" r:id="rId51"/>
    <p:sldLayoutId id="2147483790" r:id="rId52"/>
    <p:sldLayoutId id="2147483804" r:id="rId53"/>
    <p:sldLayoutId id="2147483818" r:id="rId54"/>
    <p:sldLayoutId id="2147483850" r:id="rId55"/>
    <p:sldLayoutId id="2147483867" r:id="rId56"/>
    <p:sldLayoutId id="2147483894" r:id="rId57"/>
    <p:sldLayoutId id="2147483908" r:id="rId58"/>
    <p:sldLayoutId id="2147483933" r:id="rId59"/>
    <p:sldLayoutId id="2147483956" r:id="rId60"/>
    <p:sldLayoutId id="2147483988" r:id="rId61"/>
    <p:sldLayoutId id="2147484010" r:id="rId62"/>
    <p:sldLayoutId id="2147484021" r:id="rId63"/>
    <p:sldLayoutId id="2147484041" r:id="rId64"/>
    <p:sldLayoutId id="2147484076" r:id="rId65"/>
    <p:sldLayoutId id="2147484098" r:id="rId66"/>
    <p:sldLayoutId id="2147484120" r:id="rId67"/>
    <p:sldLayoutId id="2147484142" r:id="rId68"/>
    <p:sldLayoutId id="2147484164" r:id="rId69"/>
    <p:sldLayoutId id="2147484179" r:id="rId70"/>
    <p:sldLayoutId id="2147484196" r:id="rId71"/>
    <p:sldLayoutId id="2147484211" r:id="rId72"/>
  </p:sldLayoutIdLst>
  <p:txStyles>
    <p:titleStyle>
      <a:lvl1pPr algn="l" defTabSz="914400" rtl="0" eaLnBrk="1" latinLnBrk="0" hangingPunct="1">
        <a:lnSpc>
          <a:spcPct val="90000"/>
        </a:lnSpc>
        <a:spcBef>
          <a:spcPct val="0"/>
        </a:spcBef>
        <a:buNone/>
        <a:defRPr sz="36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2AA5C6-4838-F0CC-4222-C7F4132BAF14}"/>
              </a:ext>
            </a:extLst>
          </p:cNvPr>
          <p:cNvSpPr>
            <a:spLocks noGrp="1"/>
          </p:cNvSpPr>
          <p:nvPr>
            <p:ph type="title"/>
          </p:nvPr>
        </p:nvSpPr>
        <p:spPr>
          <a:xfrm>
            <a:off x="437322" y="365125"/>
            <a:ext cx="11350487" cy="957047"/>
          </a:xfrm>
          <a:prstGeom prst="rect">
            <a:avLst/>
          </a:prstGeom>
        </p:spPr>
        <p:txBody>
          <a:bodyPr vert="horz" lIns="91440" tIns="45720" rIns="91440" bIns="45720" rtlCol="0" anchor="b" anchorCtr="0">
            <a:normAutofit/>
          </a:bodyPr>
          <a:lstStyle/>
          <a:p>
            <a:r>
              <a:rPr lang="en-GB"/>
              <a:t>Click to edit Master title style</a:t>
            </a:r>
          </a:p>
        </p:txBody>
      </p:sp>
      <p:sp>
        <p:nvSpPr>
          <p:cNvPr id="3" name="Text Placeholder 2">
            <a:extLst>
              <a:ext uri="{FF2B5EF4-FFF2-40B4-BE49-F238E27FC236}">
                <a16:creationId xmlns:a16="http://schemas.microsoft.com/office/drawing/2014/main" id="{A2D08AF5-E069-8CB5-06D2-60D44D420758}"/>
              </a:ext>
            </a:extLst>
          </p:cNvPr>
          <p:cNvSpPr>
            <a:spLocks noGrp="1"/>
          </p:cNvSpPr>
          <p:nvPr>
            <p:ph type="body" idx="1"/>
          </p:nvPr>
        </p:nvSpPr>
        <p:spPr>
          <a:xfrm>
            <a:off x="437322" y="1825625"/>
            <a:ext cx="11350487" cy="4351338"/>
          </a:xfrm>
          <a:prstGeom prst="rect">
            <a:avLst/>
          </a:prstGeom>
        </p:spPr>
        <p:txBody>
          <a:bodyPr vert="horz" lIns="91440" tIns="45720" rIns="91440" bIns="4572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8" name="Graphic 7">
            <a:extLst>
              <a:ext uri="{FF2B5EF4-FFF2-40B4-BE49-F238E27FC236}">
                <a16:creationId xmlns:a16="http://schemas.microsoft.com/office/drawing/2014/main" id="{AAC61609-CE48-58A4-62EE-F6EAE114A0C2}"/>
              </a:ext>
            </a:extLst>
          </p:cNvPr>
          <p:cNvPicPr>
            <a:picLocks noChangeAspect="1"/>
          </p:cNvPicPr>
          <p:nvPr userDrawn="1"/>
        </p:nvPicPr>
        <p:blipFill>
          <a:blip r:embed="rId23">
            <a:extLst>
              <a:ext uri="{96DAC541-7B7A-43D3-8B79-37D633B846F1}">
                <asvg:svgBlip xmlns:asvg="http://schemas.microsoft.com/office/drawing/2016/SVG/main" r:embed="rId24"/>
              </a:ext>
            </a:extLst>
          </a:blip>
          <a:stretch>
            <a:fillRect/>
          </a:stretch>
        </p:blipFill>
        <p:spPr>
          <a:xfrm>
            <a:off x="10767347" y="6453436"/>
            <a:ext cx="1020462" cy="276590"/>
          </a:xfrm>
          <a:prstGeom prst="rect">
            <a:avLst/>
          </a:prstGeom>
        </p:spPr>
      </p:pic>
      <p:cxnSp>
        <p:nvCxnSpPr>
          <p:cNvPr id="12" name="Straight Connector 11">
            <a:extLst>
              <a:ext uri="{FF2B5EF4-FFF2-40B4-BE49-F238E27FC236}">
                <a16:creationId xmlns:a16="http://schemas.microsoft.com/office/drawing/2014/main" id="{B87A37F5-74B2-0DFE-7881-9364DDF27158}"/>
              </a:ext>
            </a:extLst>
          </p:cNvPr>
          <p:cNvCxnSpPr/>
          <p:nvPr userDrawn="1"/>
        </p:nvCxnSpPr>
        <p:spPr>
          <a:xfrm>
            <a:off x="437322" y="6329867"/>
            <a:ext cx="11350487" cy="0"/>
          </a:xfrm>
          <a:prstGeom prst="line">
            <a:avLst/>
          </a:prstGeom>
          <a:ln>
            <a:solidFill>
              <a:srgbClr val="231F20"/>
            </a:solidFill>
          </a:ln>
        </p:spPr>
        <p:style>
          <a:lnRef idx="1">
            <a:schemeClr val="accent1"/>
          </a:lnRef>
          <a:fillRef idx="0">
            <a:schemeClr val="accent1"/>
          </a:fillRef>
          <a:effectRef idx="0">
            <a:schemeClr val="accent1"/>
          </a:effectRef>
          <a:fontRef idx="minor">
            <a:schemeClr val="tx1"/>
          </a:fontRef>
        </p:style>
      </p:cxnSp>
      <p:pic>
        <p:nvPicPr>
          <p:cNvPr id="5" name="Graphic 4">
            <a:extLst>
              <a:ext uri="{FF2B5EF4-FFF2-40B4-BE49-F238E27FC236}">
                <a16:creationId xmlns:a16="http://schemas.microsoft.com/office/drawing/2014/main" id="{BB3FB771-C368-52D7-2E9D-425C3C9DCAAD}"/>
              </a:ext>
            </a:extLst>
          </p:cNvPr>
          <p:cNvPicPr>
            <a:picLocks noChangeAspect="1"/>
          </p:cNvPicPr>
          <p:nvPr userDrawn="1"/>
        </p:nvPicPr>
        <p:blipFill>
          <a:blip r:embed="rId25">
            <a:extLst>
              <a:ext uri="{96DAC541-7B7A-43D3-8B79-37D633B846F1}">
                <asvg:svgBlip xmlns:asvg="http://schemas.microsoft.com/office/drawing/2016/SVG/main" r:embed="rId26"/>
              </a:ext>
            </a:extLst>
          </a:blip>
          <a:stretch>
            <a:fillRect/>
          </a:stretch>
        </p:blipFill>
        <p:spPr>
          <a:xfrm>
            <a:off x="437322" y="6453436"/>
            <a:ext cx="1069347" cy="276589"/>
          </a:xfrm>
          <a:prstGeom prst="rect">
            <a:avLst/>
          </a:prstGeom>
        </p:spPr>
      </p:pic>
    </p:spTree>
    <p:extLst>
      <p:ext uri="{BB962C8B-B14F-4D97-AF65-F5344CB8AC3E}">
        <p14:creationId xmlns:p14="http://schemas.microsoft.com/office/powerpoint/2010/main" val="17991234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Lst>
  <p:txStyles>
    <p:titleStyle>
      <a:lvl1pPr algn="l" defTabSz="914400" rtl="0" eaLnBrk="1" latinLnBrk="0" hangingPunct="1">
        <a:lnSpc>
          <a:spcPct val="90000"/>
        </a:lnSpc>
        <a:spcBef>
          <a:spcPct val="0"/>
        </a:spcBef>
        <a:buNone/>
        <a:defRPr sz="36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2AA5C6-4838-F0CC-4222-C7F4132BAF14}"/>
              </a:ext>
            </a:extLst>
          </p:cNvPr>
          <p:cNvSpPr>
            <a:spLocks noGrp="1"/>
          </p:cNvSpPr>
          <p:nvPr>
            <p:ph type="title"/>
          </p:nvPr>
        </p:nvSpPr>
        <p:spPr>
          <a:xfrm>
            <a:off x="437322" y="365125"/>
            <a:ext cx="11350487" cy="957047"/>
          </a:xfrm>
          <a:prstGeom prst="rect">
            <a:avLst/>
          </a:prstGeom>
        </p:spPr>
        <p:txBody>
          <a:bodyPr vert="horz" lIns="91440" tIns="45720" rIns="91440" bIns="45720" rtlCol="0" anchor="b" anchorCtr="0">
            <a:normAutofit/>
          </a:bodyPr>
          <a:lstStyle/>
          <a:p>
            <a:r>
              <a:rPr lang="en-GB"/>
              <a:t>Click to edit Master title style</a:t>
            </a:r>
          </a:p>
        </p:txBody>
      </p:sp>
      <p:sp>
        <p:nvSpPr>
          <p:cNvPr id="3" name="Text Placeholder 2">
            <a:extLst>
              <a:ext uri="{FF2B5EF4-FFF2-40B4-BE49-F238E27FC236}">
                <a16:creationId xmlns:a16="http://schemas.microsoft.com/office/drawing/2014/main" id="{A2D08AF5-E069-8CB5-06D2-60D44D420758}"/>
              </a:ext>
            </a:extLst>
          </p:cNvPr>
          <p:cNvSpPr>
            <a:spLocks noGrp="1"/>
          </p:cNvSpPr>
          <p:nvPr>
            <p:ph type="body" idx="1"/>
          </p:nvPr>
        </p:nvSpPr>
        <p:spPr>
          <a:xfrm>
            <a:off x="437322" y="1825625"/>
            <a:ext cx="11350487" cy="4351338"/>
          </a:xfrm>
          <a:prstGeom prst="rect">
            <a:avLst/>
          </a:prstGeom>
        </p:spPr>
        <p:txBody>
          <a:bodyPr vert="horz" lIns="91440" tIns="45720" rIns="91440" bIns="4572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8" name="Graphic 7">
            <a:extLst>
              <a:ext uri="{FF2B5EF4-FFF2-40B4-BE49-F238E27FC236}">
                <a16:creationId xmlns:a16="http://schemas.microsoft.com/office/drawing/2014/main" id="{AAC61609-CE48-58A4-62EE-F6EAE114A0C2}"/>
              </a:ext>
            </a:extLst>
          </p:cNvPr>
          <p:cNvPicPr>
            <a:picLocks noChangeAspect="1"/>
          </p:cNvPicPr>
          <p:nvPr userDrawn="1"/>
        </p:nvPicPr>
        <p:blipFill>
          <a:blip r:embed="rId23">
            <a:extLst>
              <a:ext uri="{96DAC541-7B7A-43D3-8B79-37D633B846F1}">
                <asvg:svgBlip xmlns:asvg="http://schemas.microsoft.com/office/drawing/2016/SVG/main" r:embed="rId24"/>
              </a:ext>
            </a:extLst>
          </a:blip>
          <a:stretch>
            <a:fillRect/>
          </a:stretch>
        </p:blipFill>
        <p:spPr>
          <a:xfrm>
            <a:off x="10767347" y="6453436"/>
            <a:ext cx="1020462" cy="276590"/>
          </a:xfrm>
          <a:prstGeom prst="rect">
            <a:avLst/>
          </a:prstGeom>
        </p:spPr>
      </p:pic>
      <p:cxnSp>
        <p:nvCxnSpPr>
          <p:cNvPr id="12" name="Straight Connector 11">
            <a:extLst>
              <a:ext uri="{FF2B5EF4-FFF2-40B4-BE49-F238E27FC236}">
                <a16:creationId xmlns:a16="http://schemas.microsoft.com/office/drawing/2014/main" id="{B87A37F5-74B2-0DFE-7881-9364DDF27158}"/>
              </a:ext>
            </a:extLst>
          </p:cNvPr>
          <p:cNvCxnSpPr/>
          <p:nvPr userDrawn="1"/>
        </p:nvCxnSpPr>
        <p:spPr>
          <a:xfrm>
            <a:off x="437322" y="6329867"/>
            <a:ext cx="11350487" cy="0"/>
          </a:xfrm>
          <a:prstGeom prst="line">
            <a:avLst/>
          </a:prstGeom>
          <a:ln>
            <a:solidFill>
              <a:srgbClr val="231F20"/>
            </a:solidFill>
          </a:ln>
        </p:spPr>
        <p:style>
          <a:lnRef idx="1">
            <a:schemeClr val="accent1"/>
          </a:lnRef>
          <a:fillRef idx="0">
            <a:schemeClr val="accent1"/>
          </a:fillRef>
          <a:effectRef idx="0">
            <a:schemeClr val="accent1"/>
          </a:effectRef>
          <a:fontRef idx="minor">
            <a:schemeClr val="tx1"/>
          </a:fontRef>
        </p:style>
      </p:cxnSp>
      <p:pic>
        <p:nvPicPr>
          <p:cNvPr id="5" name="Graphic 4">
            <a:extLst>
              <a:ext uri="{FF2B5EF4-FFF2-40B4-BE49-F238E27FC236}">
                <a16:creationId xmlns:a16="http://schemas.microsoft.com/office/drawing/2014/main" id="{BB3FB771-C368-52D7-2E9D-425C3C9DCAAD}"/>
              </a:ext>
            </a:extLst>
          </p:cNvPr>
          <p:cNvPicPr>
            <a:picLocks noChangeAspect="1"/>
          </p:cNvPicPr>
          <p:nvPr userDrawn="1"/>
        </p:nvPicPr>
        <p:blipFill>
          <a:blip r:embed="rId25">
            <a:extLst>
              <a:ext uri="{96DAC541-7B7A-43D3-8B79-37D633B846F1}">
                <asvg:svgBlip xmlns:asvg="http://schemas.microsoft.com/office/drawing/2016/SVG/main" r:embed="rId26"/>
              </a:ext>
            </a:extLst>
          </a:blip>
          <a:stretch>
            <a:fillRect/>
          </a:stretch>
        </p:blipFill>
        <p:spPr>
          <a:xfrm>
            <a:off x="437322" y="6453436"/>
            <a:ext cx="1069347" cy="276589"/>
          </a:xfrm>
          <a:prstGeom prst="rect">
            <a:avLst/>
          </a:prstGeom>
        </p:spPr>
      </p:pic>
    </p:spTree>
    <p:extLst>
      <p:ext uri="{BB962C8B-B14F-4D97-AF65-F5344CB8AC3E}">
        <p14:creationId xmlns:p14="http://schemas.microsoft.com/office/powerpoint/2010/main" val="1799123431"/>
      </p:ext>
    </p:extLst>
  </p:cSld>
  <p:clrMap bg1="lt1" tx1="dk1" bg2="lt2" tx2="dk2" accent1="accent1" accent2="accent2" accent3="accent3" accent4="accent4" accent5="accent5" accent6="accent6" hlink="hlink" folHlink="folHlink"/>
  <p:sldLayoutIdLst>
    <p:sldLayoutId id="2147484213" r:id="rId1"/>
    <p:sldLayoutId id="2147484214" r:id="rId2"/>
    <p:sldLayoutId id="2147484215" r:id="rId3"/>
    <p:sldLayoutId id="2147484216" r:id="rId4"/>
    <p:sldLayoutId id="2147484217" r:id="rId5"/>
    <p:sldLayoutId id="2147484218" r:id="rId6"/>
    <p:sldLayoutId id="2147484219" r:id="rId7"/>
    <p:sldLayoutId id="2147484220" r:id="rId8"/>
    <p:sldLayoutId id="2147484221" r:id="rId9"/>
    <p:sldLayoutId id="2147484222" r:id="rId10"/>
    <p:sldLayoutId id="2147484223" r:id="rId11"/>
    <p:sldLayoutId id="2147484224" r:id="rId12"/>
    <p:sldLayoutId id="2147484225" r:id="rId13"/>
    <p:sldLayoutId id="2147484226" r:id="rId14"/>
    <p:sldLayoutId id="2147484227" r:id="rId15"/>
    <p:sldLayoutId id="2147484228" r:id="rId16"/>
    <p:sldLayoutId id="2147484229" r:id="rId17"/>
    <p:sldLayoutId id="2147484230" r:id="rId18"/>
    <p:sldLayoutId id="2147484231" r:id="rId19"/>
    <p:sldLayoutId id="2147484232" r:id="rId20"/>
    <p:sldLayoutId id="2147484233" r:id="rId21"/>
  </p:sldLayoutIdLst>
  <p:txStyles>
    <p:titleStyle>
      <a:lvl1pPr algn="l" defTabSz="914400" rtl="0" eaLnBrk="1" latinLnBrk="0" hangingPunct="1">
        <a:lnSpc>
          <a:spcPct val="90000"/>
        </a:lnSpc>
        <a:spcBef>
          <a:spcPct val="0"/>
        </a:spcBef>
        <a:buNone/>
        <a:defRPr sz="36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2AA5C6-4838-F0CC-4222-C7F4132BAF14}"/>
              </a:ext>
            </a:extLst>
          </p:cNvPr>
          <p:cNvSpPr>
            <a:spLocks noGrp="1"/>
          </p:cNvSpPr>
          <p:nvPr>
            <p:ph type="title"/>
          </p:nvPr>
        </p:nvSpPr>
        <p:spPr>
          <a:xfrm>
            <a:off x="437322" y="365125"/>
            <a:ext cx="11350487" cy="957047"/>
          </a:xfrm>
          <a:prstGeom prst="rect">
            <a:avLst/>
          </a:prstGeom>
        </p:spPr>
        <p:txBody>
          <a:bodyPr vert="horz" lIns="91440" tIns="45720" rIns="91440" bIns="45720" rtlCol="0" anchor="b" anchorCtr="0">
            <a:normAutofit/>
          </a:bodyPr>
          <a:lstStyle/>
          <a:p>
            <a:r>
              <a:rPr lang="en-GB"/>
              <a:t>Click to edit Master title style</a:t>
            </a:r>
          </a:p>
        </p:txBody>
      </p:sp>
      <p:sp>
        <p:nvSpPr>
          <p:cNvPr id="3" name="Text Placeholder 2">
            <a:extLst>
              <a:ext uri="{FF2B5EF4-FFF2-40B4-BE49-F238E27FC236}">
                <a16:creationId xmlns:a16="http://schemas.microsoft.com/office/drawing/2014/main" id="{A2D08AF5-E069-8CB5-06D2-60D44D420758}"/>
              </a:ext>
            </a:extLst>
          </p:cNvPr>
          <p:cNvSpPr>
            <a:spLocks noGrp="1"/>
          </p:cNvSpPr>
          <p:nvPr>
            <p:ph type="body" idx="1"/>
          </p:nvPr>
        </p:nvSpPr>
        <p:spPr>
          <a:xfrm>
            <a:off x="437322" y="1825625"/>
            <a:ext cx="11350487" cy="4351338"/>
          </a:xfrm>
          <a:prstGeom prst="rect">
            <a:avLst/>
          </a:prstGeom>
        </p:spPr>
        <p:txBody>
          <a:bodyPr vert="horz" lIns="91440" tIns="45720" rIns="91440" bIns="4572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8" name="Graphic 7">
            <a:extLst>
              <a:ext uri="{FF2B5EF4-FFF2-40B4-BE49-F238E27FC236}">
                <a16:creationId xmlns:a16="http://schemas.microsoft.com/office/drawing/2014/main" id="{AAC61609-CE48-58A4-62EE-F6EAE114A0C2}"/>
              </a:ext>
            </a:extLst>
          </p:cNvPr>
          <p:cNvPicPr>
            <a:picLocks noChangeAspect="1"/>
          </p:cNvPicPr>
          <p:nvPr userDrawn="1"/>
        </p:nvPicPr>
        <p:blipFill>
          <a:blip r:embed="rId23">
            <a:extLst>
              <a:ext uri="{96DAC541-7B7A-43D3-8B79-37D633B846F1}">
                <asvg:svgBlip xmlns:asvg="http://schemas.microsoft.com/office/drawing/2016/SVG/main" r:embed="rId24"/>
              </a:ext>
            </a:extLst>
          </a:blip>
          <a:stretch>
            <a:fillRect/>
          </a:stretch>
        </p:blipFill>
        <p:spPr>
          <a:xfrm>
            <a:off x="10767347" y="6453436"/>
            <a:ext cx="1020462" cy="276590"/>
          </a:xfrm>
          <a:prstGeom prst="rect">
            <a:avLst/>
          </a:prstGeom>
        </p:spPr>
      </p:pic>
      <p:cxnSp>
        <p:nvCxnSpPr>
          <p:cNvPr id="12" name="Straight Connector 11">
            <a:extLst>
              <a:ext uri="{FF2B5EF4-FFF2-40B4-BE49-F238E27FC236}">
                <a16:creationId xmlns:a16="http://schemas.microsoft.com/office/drawing/2014/main" id="{B87A37F5-74B2-0DFE-7881-9364DDF27158}"/>
              </a:ext>
            </a:extLst>
          </p:cNvPr>
          <p:cNvCxnSpPr/>
          <p:nvPr userDrawn="1"/>
        </p:nvCxnSpPr>
        <p:spPr>
          <a:xfrm>
            <a:off x="437322" y="6329867"/>
            <a:ext cx="11350487" cy="0"/>
          </a:xfrm>
          <a:prstGeom prst="line">
            <a:avLst/>
          </a:prstGeom>
          <a:ln>
            <a:solidFill>
              <a:srgbClr val="231F20"/>
            </a:solidFill>
          </a:ln>
        </p:spPr>
        <p:style>
          <a:lnRef idx="1">
            <a:schemeClr val="accent1"/>
          </a:lnRef>
          <a:fillRef idx="0">
            <a:schemeClr val="accent1"/>
          </a:fillRef>
          <a:effectRef idx="0">
            <a:schemeClr val="accent1"/>
          </a:effectRef>
          <a:fontRef idx="minor">
            <a:schemeClr val="tx1"/>
          </a:fontRef>
        </p:style>
      </p:cxnSp>
      <p:pic>
        <p:nvPicPr>
          <p:cNvPr id="5" name="Graphic 4">
            <a:extLst>
              <a:ext uri="{FF2B5EF4-FFF2-40B4-BE49-F238E27FC236}">
                <a16:creationId xmlns:a16="http://schemas.microsoft.com/office/drawing/2014/main" id="{BB3FB771-C368-52D7-2E9D-425C3C9DCAAD}"/>
              </a:ext>
            </a:extLst>
          </p:cNvPr>
          <p:cNvPicPr>
            <a:picLocks noChangeAspect="1"/>
          </p:cNvPicPr>
          <p:nvPr userDrawn="1"/>
        </p:nvPicPr>
        <p:blipFill>
          <a:blip r:embed="rId25">
            <a:extLst>
              <a:ext uri="{96DAC541-7B7A-43D3-8B79-37D633B846F1}">
                <asvg:svgBlip xmlns:asvg="http://schemas.microsoft.com/office/drawing/2016/SVG/main" r:embed="rId26"/>
              </a:ext>
            </a:extLst>
          </a:blip>
          <a:stretch>
            <a:fillRect/>
          </a:stretch>
        </p:blipFill>
        <p:spPr>
          <a:xfrm>
            <a:off x="437322" y="6453436"/>
            <a:ext cx="1069347" cy="276589"/>
          </a:xfrm>
          <a:prstGeom prst="rect">
            <a:avLst/>
          </a:prstGeom>
        </p:spPr>
      </p:pic>
    </p:spTree>
    <p:extLst>
      <p:ext uri="{BB962C8B-B14F-4D97-AF65-F5344CB8AC3E}">
        <p14:creationId xmlns:p14="http://schemas.microsoft.com/office/powerpoint/2010/main" val="1799123431"/>
      </p:ext>
    </p:extLst>
  </p:cSld>
  <p:clrMap bg1="lt1" tx1="dk1" bg2="lt2" tx2="dk2" accent1="accent1" accent2="accent2" accent3="accent3" accent4="accent4" accent5="accent5" accent6="accent6" hlink="hlink" folHlink="folHlink"/>
  <p:sldLayoutIdLst>
    <p:sldLayoutId id="2147484235" r:id="rId1"/>
    <p:sldLayoutId id="2147484236" r:id="rId2"/>
    <p:sldLayoutId id="2147484237" r:id="rId3"/>
    <p:sldLayoutId id="2147484238" r:id="rId4"/>
    <p:sldLayoutId id="2147484239" r:id="rId5"/>
    <p:sldLayoutId id="2147484240" r:id="rId6"/>
    <p:sldLayoutId id="2147484241" r:id="rId7"/>
    <p:sldLayoutId id="2147484242" r:id="rId8"/>
    <p:sldLayoutId id="2147484243" r:id="rId9"/>
    <p:sldLayoutId id="2147484244" r:id="rId10"/>
    <p:sldLayoutId id="2147484245" r:id="rId11"/>
    <p:sldLayoutId id="2147484246" r:id="rId12"/>
    <p:sldLayoutId id="2147484247" r:id="rId13"/>
    <p:sldLayoutId id="2147484248" r:id="rId14"/>
    <p:sldLayoutId id="2147484249" r:id="rId15"/>
    <p:sldLayoutId id="2147484250" r:id="rId16"/>
    <p:sldLayoutId id="2147484251" r:id="rId17"/>
    <p:sldLayoutId id="2147484252" r:id="rId18"/>
    <p:sldLayoutId id="2147484253" r:id="rId19"/>
    <p:sldLayoutId id="2147484254" r:id="rId20"/>
    <p:sldLayoutId id="2147484255" r:id="rId21"/>
  </p:sldLayoutIdLst>
  <p:txStyles>
    <p:titleStyle>
      <a:lvl1pPr algn="l" defTabSz="914400" rtl="0" eaLnBrk="1" latinLnBrk="0" hangingPunct="1">
        <a:lnSpc>
          <a:spcPct val="90000"/>
        </a:lnSpc>
        <a:spcBef>
          <a:spcPct val="0"/>
        </a:spcBef>
        <a:buNone/>
        <a:defRPr sz="36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2AA5C6-4838-F0CC-4222-C7F4132BAF14}"/>
              </a:ext>
            </a:extLst>
          </p:cNvPr>
          <p:cNvSpPr>
            <a:spLocks noGrp="1"/>
          </p:cNvSpPr>
          <p:nvPr>
            <p:ph type="title"/>
          </p:nvPr>
        </p:nvSpPr>
        <p:spPr>
          <a:xfrm>
            <a:off x="437322" y="365125"/>
            <a:ext cx="11350487" cy="957047"/>
          </a:xfrm>
          <a:prstGeom prst="rect">
            <a:avLst/>
          </a:prstGeom>
        </p:spPr>
        <p:txBody>
          <a:bodyPr vert="horz" lIns="91440" tIns="45720" rIns="91440" bIns="45720" rtlCol="0" anchor="b" anchorCtr="0">
            <a:normAutofit/>
          </a:bodyPr>
          <a:lstStyle/>
          <a:p>
            <a:r>
              <a:rPr lang="en-GB"/>
              <a:t>Click to edit Master title style</a:t>
            </a:r>
          </a:p>
        </p:txBody>
      </p:sp>
      <p:sp>
        <p:nvSpPr>
          <p:cNvPr id="3" name="Text Placeholder 2">
            <a:extLst>
              <a:ext uri="{FF2B5EF4-FFF2-40B4-BE49-F238E27FC236}">
                <a16:creationId xmlns:a16="http://schemas.microsoft.com/office/drawing/2014/main" id="{A2D08AF5-E069-8CB5-06D2-60D44D420758}"/>
              </a:ext>
            </a:extLst>
          </p:cNvPr>
          <p:cNvSpPr>
            <a:spLocks noGrp="1"/>
          </p:cNvSpPr>
          <p:nvPr>
            <p:ph type="body" idx="1"/>
          </p:nvPr>
        </p:nvSpPr>
        <p:spPr>
          <a:xfrm>
            <a:off x="437322" y="1825625"/>
            <a:ext cx="11350487" cy="4351338"/>
          </a:xfrm>
          <a:prstGeom prst="rect">
            <a:avLst/>
          </a:prstGeom>
        </p:spPr>
        <p:txBody>
          <a:bodyPr vert="horz" lIns="91440" tIns="45720" rIns="91440" bIns="4572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8" name="Graphic 7">
            <a:extLst>
              <a:ext uri="{FF2B5EF4-FFF2-40B4-BE49-F238E27FC236}">
                <a16:creationId xmlns:a16="http://schemas.microsoft.com/office/drawing/2014/main" id="{AAC61609-CE48-58A4-62EE-F6EAE114A0C2}"/>
              </a:ext>
            </a:extLst>
          </p:cNvPr>
          <p:cNvPicPr>
            <a:picLocks noChangeAspect="1"/>
          </p:cNvPicPr>
          <p:nvPr userDrawn="1"/>
        </p:nvPicPr>
        <p:blipFill>
          <a:blip r:embed="rId23">
            <a:extLst>
              <a:ext uri="{96DAC541-7B7A-43D3-8B79-37D633B846F1}">
                <asvg:svgBlip xmlns:asvg="http://schemas.microsoft.com/office/drawing/2016/SVG/main" r:embed="rId24"/>
              </a:ext>
            </a:extLst>
          </a:blip>
          <a:stretch>
            <a:fillRect/>
          </a:stretch>
        </p:blipFill>
        <p:spPr>
          <a:xfrm>
            <a:off x="10767347" y="6453436"/>
            <a:ext cx="1020462" cy="276590"/>
          </a:xfrm>
          <a:prstGeom prst="rect">
            <a:avLst/>
          </a:prstGeom>
        </p:spPr>
      </p:pic>
      <p:cxnSp>
        <p:nvCxnSpPr>
          <p:cNvPr id="12" name="Straight Connector 11">
            <a:extLst>
              <a:ext uri="{FF2B5EF4-FFF2-40B4-BE49-F238E27FC236}">
                <a16:creationId xmlns:a16="http://schemas.microsoft.com/office/drawing/2014/main" id="{B87A37F5-74B2-0DFE-7881-9364DDF27158}"/>
              </a:ext>
            </a:extLst>
          </p:cNvPr>
          <p:cNvCxnSpPr/>
          <p:nvPr userDrawn="1"/>
        </p:nvCxnSpPr>
        <p:spPr>
          <a:xfrm>
            <a:off x="437322" y="6329867"/>
            <a:ext cx="11350487" cy="0"/>
          </a:xfrm>
          <a:prstGeom prst="line">
            <a:avLst/>
          </a:prstGeom>
          <a:ln>
            <a:solidFill>
              <a:srgbClr val="231F20"/>
            </a:solidFill>
          </a:ln>
        </p:spPr>
        <p:style>
          <a:lnRef idx="1">
            <a:schemeClr val="accent1"/>
          </a:lnRef>
          <a:fillRef idx="0">
            <a:schemeClr val="accent1"/>
          </a:fillRef>
          <a:effectRef idx="0">
            <a:schemeClr val="accent1"/>
          </a:effectRef>
          <a:fontRef idx="minor">
            <a:schemeClr val="tx1"/>
          </a:fontRef>
        </p:style>
      </p:cxnSp>
      <p:pic>
        <p:nvPicPr>
          <p:cNvPr id="5" name="Graphic 4">
            <a:extLst>
              <a:ext uri="{FF2B5EF4-FFF2-40B4-BE49-F238E27FC236}">
                <a16:creationId xmlns:a16="http://schemas.microsoft.com/office/drawing/2014/main" id="{BB3FB771-C368-52D7-2E9D-425C3C9DCAAD}"/>
              </a:ext>
            </a:extLst>
          </p:cNvPr>
          <p:cNvPicPr>
            <a:picLocks noChangeAspect="1"/>
          </p:cNvPicPr>
          <p:nvPr userDrawn="1"/>
        </p:nvPicPr>
        <p:blipFill>
          <a:blip r:embed="rId25">
            <a:extLst>
              <a:ext uri="{96DAC541-7B7A-43D3-8B79-37D633B846F1}">
                <asvg:svgBlip xmlns:asvg="http://schemas.microsoft.com/office/drawing/2016/SVG/main" r:embed="rId26"/>
              </a:ext>
            </a:extLst>
          </a:blip>
          <a:stretch>
            <a:fillRect/>
          </a:stretch>
        </p:blipFill>
        <p:spPr>
          <a:xfrm>
            <a:off x="437322" y="6453436"/>
            <a:ext cx="1069347" cy="276589"/>
          </a:xfrm>
          <a:prstGeom prst="rect">
            <a:avLst/>
          </a:prstGeom>
        </p:spPr>
      </p:pic>
    </p:spTree>
    <p:extLst>
      <p:ext uri="{BB962C8B-B14F-4D97-AF65-F5344CB8AC3E}">
        <p14:creationId xmlns:p14="http://schemas.microsoft.com/office/powerpoint/2010/main" val="1799123431"/>
      </p:ext>
    </p:extLst>
  </p:cSld>
  <p:clrMap bg1="lt1" tx1="dk1" bg2="lt2" tx2="dk2" accent1="accent1" accent2="accent2" accent3="accent3" accent4="accent4" accent5="accent5" accent6="accent6" hlink="hlink" folHlink="folHlink"/>
  <p:sldLayoutIdLst>
    <p:sldLayoutId id="2147484257" r:id="rId1"/>
    <p:sldLayoutId id="2147484258" r:id="rId2"/>
    <p:sldLayoutId id="2147484259" r:id="rId3"/>
    <p:sldLayoutId id="2147484260" r:id="rId4"/>
    <p:sldLayoutId id="2147484261" r:id="rId5"/>
    <p:sldLayoutId id="2147484262" r:id="rId6"/>
    <p:sldLayoutId id="2147484263" r:id="rId7"/>
    <p:sldLayoutId id="2147484264" r:id="rId8"/>
    <p:sldLayoutId id="2147484265" r:id="rId9"/>
    <p:sldLayoutId id="2147484266" r:id="rId10"/>
    <p:sldLayoutId id="2147484267" r:id="rId11"/>
    <p:sldLayoutId id="2147484268" r:id="rId12"/>
    <p:sldLayoutId id="2147484269" r:id="rId13"/>
    <p:sldLayoutId id="2147484270" r:id="rId14"/>
    <p:sldLayoutId id="2147484271" r:id="rId15"/>
    <p:sldLayoutId id="2147484272" r:id="rId16"/>
    <p:sldLayoutId id="2147484273" r:id="rId17"/>
    <p:sldLayoutId id="2147484274" r:id="rId18"/>
    <p:sldLayoutId id="2147484275" r:id="rId19"/>
    <p:sldLayoutId id="2147484276" r:id="rId20"/>
    <p:sldLayoutId id="2147484277" r:id="rId21"/>
  </p:sldLayoutIdLst>
  <p:txStyles>
    <p:titleStyle>
      <a:lvl1pPr algn="l" defTabSz="914400" rtl="0" eaLnBrk="1" latinLnBrk="0" hangingPunct="1">
        <a:lnSpc>
          <a:spcPct val="90000"/>
        </a:lnSpc>
        <a:spcBef>
          <a:spcPct val="0"/>
        </a:spcBef>
        <a:buNone/>
        <a:defRPr sz="36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2AA5C6-4838-F0CC-4222-C7F4132BAF14}"/>
              </a:ext>
            </a:extLst>
          </p:cNvPr>
          <p:cNvSpPr>
            <a:spLocks noGrp="1"/>
          </p:cNvSpPr>
          <p:nvPr>
            <p:ph type="title"/>
          </p:nvPr>
        </p:nvSpPr>
        <p:spPr>
          <a:xfrm>
            <a:off x="437322" y="365125"/>
            <a:ext cx="11350487" cy="957047"/>
          </a:xfrm>
          <a:prstGeom prst="rect">
            <a:avLst/>
          </a:prstGeom>
        </p:spPr>
        <p:txBody>
          <a:bodyPr vert="horz" lIns="91440" tIns="45720" rIns="91440" bIns="45720" rtlCol="0" anchor="b" anchorCtr="0">
            <a:normAutofit/>
          </a:bodyPr>
          <a:lstStyle/>
          <a:p>
            <a:r>
              <a:rPr lang="en-GB"/>
              <a:t>Click to edit Master title style</a:t>
            </a:r>
          </a:p>
        </p:txBody>
      </p:sp>
      <p:sp>
        <p:nvSpPr>
          <p:cNvPr id="3" name="Text Placeholder 2">
            <a:extLst>
              <a:ext uri="{FF2B5EF4-FFF2-40B4-BE49-F238E27FC236}">
                <a16:creationId xmlns:a16="http://schemas.microsoft.com/office/drawing/2014/main" id="{A2D08AF5-E069-8CB5-06D2-60D44D420758}"/>
              </a:ext>
            </a:extLst>
          </p:cNvPr>
          <p:cNvSpPr>
            <a:spLocks noGrp="1"/>
          </p:cNvSpPr>
          <p:nvPr>
            <p:ph type="body" idx="1"/>
          </p:nvPr>
        </p:nvSpPr>
        <p:spPr>
          <a:xfrm>
            <a:off x="437322" y="1825625"/>
            <a:ext cx="11350487" cy="4351338"/>
          </a:xfrm>
          <a:prstGeom prst="rect">
            <a:avLst/>
          </a:prstGeom>
        </p:spPr>
        <p:txBody>
          <a:bodyPr vert="horz" lIns="91440" tIns="45720" rIns="91440" bIns="4572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8" name="Graphic 7">
            <a:extLst>
              <a:ext uri="{FF2B5EF4-FFF2-40B4-BE49-F238E27FC236}">
                <a16:creationId xmlns:a16="http://schemas.microsoft.com/office/drawing/2014/main" id="{AAC61609-CE48-58A4-62EE-F6EAE114A0C2}"/>
              </a:ext>
            </a:extLst>
          </p:cNvPr>
          <p:cNvPicPr>
            <a:picLocks noChangeAspect="1"/>
          </p:cNvPicPr>
          <p:nvPr userDrawn="1"/>
        </p:nvPicPr>
        <p:blipFill>
          <a:blip r:embed="rId23">
            <a:extLst>
              <a:ext uri="{96DAC541-7B7A-43D3-8B79-37D633B846F1}">
                <asvg:svgBlip xmlns:asvg="http://schemas.microsoft.com/office/drawing/2016/SVG/main" r:embed="rId24"/>
              </a:ext>
            </a:extLst>
          </a:blip>
          <a:stretch>
            <a:fillRect/>
          </a:stretch>
        </p:blipFill>
        <p:spPr>
          <a:xfrm>
            <a:off x="10767347" y="6453436"/>
            <a:ext cx="1020462" cy="276590"/>
          </a:xfrm>
          <a:prstGeom prst="rect">
            <a:avLst/>
          </a:prstGeom>
        </p:spPr>
      </p:pic>
      <p:cxnSp>
        <p:nvCxnSpPr>
          <p:cNvPr id="12" name="Straight Connector 11">
            <a:extLst>
              <a:ext uri="{FF2B5EF4-FFF2-40B4-BE49-F238E27FC236}">
                <a16:creationId xmlns:a16="http://schemas.microsoft.com/office/drawing/2014/main" id="{B87A37F5-74B2-0DFE-7881-9364DDF27158}"/>
              </a:ext>
            </a:extLst>
          </p:cNvPr>
          <p:cNvCxnSpPr/>
          <p:nvPr userDrawn="1"/>
        </p:nvCxnSpPr>
        <p:spPr>
          <a:xfrm>
            <a:off x="437322" y="6329867"/>
            <a:ext cx="11350487" cy="0"/>
          </a:xfrm>
          <a:prstGeom prst="line">
            <a:avLst/>
          </a:prstGeom>
          <a:ln>
            <a:solidFill>
              <a:srgbClr val="231F20"/>
            </a:solidFill>
          </a:ln>
        </p:spPr>
        <p:style>
          <a:lnRef idx="1">
            <a:schemeClr val="accent1"/>
          </a:lnRef>
          <a:fillRef idx="0">
            <a:schemeClr val="accent1"/>
          </a:fillRef>
          <a:effectRef idx="0">
            <a:schemeClr val="accent1"/>
          </a:effectRef>
          <a:fontRef idx="minor">
            <a:schemeClr val="tx1"/>
          </a:fontRef>
        </p:style>
      </p:cxnSp>
      <p:pic>
        <p:nvPicPr>
          <p:cNvPr id="5" name="Graphic 4">
            <a:extLst>
              <a:ext uri="{FF2B5EF4-FFF2-40B4-BE49-F238E27FC236}">
                <a16:creationId xmlns:a16="http://schemas.microsoft.com/office/drawing/2014/main" id="{BB3FB771-C368-52D7-2E9D-425C3C9DCAAD}"/>
              </a:ext>
            </a:extLst>
          </p:cNvPr>
          <p:cNvPicPr>
            <a:picLocks noChangeAspect="1"/>
          </p:cNvPicPr>
          <p:nvPr userDrawn="1"/>
        </p:nvPicPr>
        <p:blipFill>
          <a:blip r:embed="rId25">
            <a:extLst>
              <a:ext uri="{96DAC541-7B7A-43D3-8B79-37D633B846F1}">
                <asvg:svgBlip xmlns:asvg="http://schemas.microsoft.com/office/drawing/2016/SVG/main" r:embed="rId26"/>
              </a:ext>
            </a:extLst>
          </a:blip>
          <a:stretch>
            <a:fillRect/>
          </a:stretch>
        </p:blipFill>
        <p:spPr>
          <a:xfrm>
            <a:off x="437322" y="6453436"/>
            <a:ext cx="1069347" cy="276589"/>
          </a:xfrm>
          <a:prstGeom prst="rect">
            <a:avLst/>
          </a:prstGeom>
        </p:spPr>
      </p:pic>
    </p:spTree>
    <p:extLst>
      <p:ext uri="{BB962C8B-B14F-4D97-AF65-F5344CB8AC3E}">
        <p14:creationId xmlns:p14="http://schemas.microsoft.com/office/powerpoint/2010/main" val="1799123431"/>
      </p:ext>
    </p:extLst>
  </p:cSld>
  <p:clrMap bg1="lt1" tx1="dk1" bg2="lt2" tx2="dk2" accent1="accent1" accent2="accent2" accent3="accent3" accent4="accent4" accent5="accent5" accent6="accent6" hlink="hlink" folHlink="folHlink"/>
  <p:sldLayoutIdLst>
    <p:sldLayoutId id="2147484279" r:id="rId1"/>
    <p:sldLayoutId id="2147484280" r:id="rId2"/>
    <p:sldLayoutId id="2147484281" r:id="rId3"/>
    <p:sldLayoutId id="2147484282" r:id="rId4"/>
    <p:sldLayoutId id="2147484283" r:id="rId5"/>
    <p:sldLayoutId id="2147484284" r:id="rId6"/>
    <p:sldLayoutId id="2147484285" r:id="rId7"/>
    <p:sldLayoutId id="2147484286" r:id="rId8"/>
    <p:sldLayoutId id="2147484287" r:id="rId9"/>
    <p:sldLayoutId id="2147484288" r:id="rId10"/>
    <p:sldLayoutId id="2147484289" r:id="rId11"/>
    <p:sldLayoutId id="2147484290" r:id="rId12"/>
    <p:sldLayoutId id="2147484291" r:id="rId13"/>
    <p:sldLayoutId id="2147484292" r:id="rId14"/>
    <p:sldLayoutId id="2147484293" r:id="rId15"/>
    <p:sldLayoutId id="2147484294" r:id="rId16"/>
    <p:sldLayoutId id="2147484295" r:id="rId17"/>
    <p:sldLayoutId id="2147484296" r:id="rId18"/>
    <p:sldLayoutId id="2147484297" r:id="rId19"/>
    <p:sldLayoutId id="2147484298" r:id="rId20"/>
    <p:sldLayoutId id="2147484299" r:id="rId21"/>
  </p:sldLayoutIdLst>
  <p:txStyles>
    <p:titleStyle>
      <a:lvl1pPr algn="l" defTabSz="914400" rtl="0" eaLnBrk="1" latinLnBrk="0" hangingPunct="1">
        <a:lnSpc>
          <a:spcPct val="90000"/>
        </a:lnSpc>
        <a:spcBef>
          <a:spcPct val="0"/>
        </a:spcBef>
        <a:buNone/>
        <a:defRPr sz="36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52.xm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4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4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hyperlink" Target="https://ambition.northeast-ca.gov.uk/education/send-schools" TargetMode="External"/><Relationship Id="rId2" Type="http://schemas.openxmlformats.org/officeDocument/2006/relationships/hyperlink" Target="https://ambition.northeast-ca.gov.uk/" TargetMode="External"/><Relationship Id="rId1" Type="http://schemas.openxmlformats.org/officeDocument/2006/relationships/slideLayout" Target="../slideLayouts/slideLayout201.xml"/><Relationship Id="rId6" Type="http://schemas.openxmlformats.org/officeDocument/2006/relationships/hyperlink" Target="https://linkedupportal.northeast-ca.gov.uk/" TargetMode="External"/><Relationship Id="rId5" Type="http://schemas.openxmlformats.org/officeDocument/2006/relationships/hyperlink" Target="https://ambition.northeast-ca.gov.uk/business" TargetMode="External"/><Relationship Id="rId4" Type="http://schemas.openxmlformats.org/officeDocument/2006/relationships/hyperlink" Target="https://ambition.northeast-ca.gov.uk/education/send-schools/send-toolkit"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mailto:Peter.hunter@northeast-ca.gov.uk" TargetMode="External"/><Relationship Id="rId2" Type="http://schemas.openxmlformats.org/officeDocument/2006/relationships/hyperlink" Target="mailto:&#8211;Lucy.Johnson@northeast-ca.gov.uk" TargetMode="External"/><Relationship Id="rId1" Type="http://schemas.openxmlformats.org/officeDocument/2006/relationships/slideLayout" Target="../slideLayouts/slideLayout4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slideLayout" Target="../slideLayouts/slideLayout18.xml"/><Relationship Id="rId4" Type="http://schemas.openxmlformats.org/officeDocument/2006/relationships/hyperlink" Target="https://www.eventbrite.co.uk/e/848489203047?aff=oddtdtcreator"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3.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2137D-C64F-284D-AD82-38BD3D57AEE2}"/>
              </a:ext>
            </a:extLst>
          </p:cNvPr>
          <p:cNvSpPr>
            <a:spLocks noGrp="1"/>
          </p:cNvSpPr>
          <p:nvPr>
            <p:ph type="ctrTitle"/>
          </p:nvPr>
        </p:nvSpPr>
        <p:spPr>
          <a:xfrm>
            <a:off x="1612135" y="1729211"/>
            <a:ext cx="9144000" cy="2387600"/>
          </a:xfrm>
        </p:spPr>
        <p:txBody>
          <a:bodyPr>
            <a:normAutofit/>
          </a:bodyPr>
          <a:lstStyle/>
          <a:p>
            <a:pPr>
              <a:lnSpc>
                <a:spcPct val="100000"/>
              </a:lnSpc>
            </a:pPr>
            <a:r>
              <a:rPr lang="en-US" b="1" dirty="0">
                <a:solidFill>
                  <a:schemeClr val="bg1"/>
                </a:solidFill>
                <a:latin typeface="Lexend Deca" pitchFamily="2" charset="0"/>
                <a:cs typeface="Arial" panose="020B0604020202020204" pitchFamily="34" charset="0"/>
              </a:rPr>
              <a:t>Durham Employment Forum</a:t>
            </a:r>
            <a:endParaRPr lang="en-GB" b="1" dirty="0">
              <a:solidFill>
                <a:schemeClr val="bg1"/>
              </a:solidFill>
              <a:latin typeface="Lexend Deca" pitchFamily="2" charset="0"/>
              <a:cs typeface="Arial" panose="020B0604020202020204" pitchFamily="34" charset="0"/>
            </a:endParaRPr>
          </a:p>
        </p:txBody>
      </p:sp>
      <p:sp>
        <p:nvSpPr>
          <p:cNvPr id="3" name="Subtitle 2">
            <a:extLst>
              <a:ext uri="{FF2B5EF4-FFF2-40B4-BE49-F238E27FC236}">
                <a16:creationId xmlns:a16="http://schemas.microsoft.com/office/drawing/2014/main" id="{3AE7179D-471C-9141-E347-EAECFEFCBCF1}"/>
              </a:ext>
            </a:extLst>
          </p:cNvPr>
          <p:cNvSpPr>
            <a:spLocks noGrp="1"/>
          </p:cNvSpPr>
          <p:nvPr>
            <p:ph type="subTitle" idx="1"/>
          </p:nvPr>
        </p:nvSpPr>
        <p:spPr>
          <a:xfrm>
            <a:off x="1722303" y="4489029"/>
            <a:ext cx="9144000" cy="1655762"/>
          </a:xfrm>
        </p:spPr>
        <p:txBody>
          <a:bodyPr vert="horz" lIns="91440" tIns="45720" rIns="91440" bIns="45720" rtlCol="0" anchor="t">
            <a:noAutofit/>
          </a:bodyPr>
          <a:lstStyle/>
          <a:p>
            <a:pPr>
              <a:lnSpc>
                <a:spcPct val="150000"/>
              </a:lnSpc>
            </a:pPr>
            <a:r>
              <a:rPr lang="en-US" sz="4400" b="1" dirty="0">
                <a:solidFill>
                  <a:schemeClr val="bg1"/>
                </a:solidFill>
                <a:latin typeface="Lexend Deca" pitchFamily="2" charset="0"/>
                <a:cs typeface="Arial" panose="020B0604020202020204" pitchFamily="34" charset="0"/>
              </a:rPr>
              <a:t>Friday 15</a:t>
            </a:r>
            <a:r>
              <a:rPr lang="en-US" sz="4400" b="1" baseline="30000" dirty="0">
                <a:solidFill>
                  <a:schemeClr val="bg1"/>
                </a:solidFill>
                <a:latin typeface="Lexend Deca" pitchFamily="2" charset="0"/>
                <a:cs typeface="Arial" panose="020B0604020202020204" pitchFamily="34" charset="0"/>
              </a:rPr>
              <a:t>th</a:t>
            </a:r>
            <a:r>
              <a:rPr lang="en-US" sz="4400" b="1" dirty="0">
                <a:solidFill>
                  <a:schemeClr val="bg1"/>
                </a:solidFill>
                <a:latin typeface="Lexend Deca" pitchFamily="2" charset="0"/>
                <a:cs typeface="Arial" panose="020B0604020202020204" pitchFamily="34" charset="0"/>
              </a:rPr>
              <a:t> November 2024</a:t>
            </a:r>
            <a:endParaRPr lang="en-GB" sz="4400" b="1" dirty="0">
              <a:solidFill>
                <a:schemeClr val="bg1"/>
              </a:solidFill>
              <a:latin typeface="Lexend Deca" pitchFamily="2" charset="0"/>
              <a:cs typeface="Arial" panose="020B0604020202020204" pitchFamily="34" charset="0"/>
            </a:endParaRPr>
          </a:p>
        </p:txBody>
      </p:sp>
    </p:spTree>
    <p:extLst>
      <p:ext uri="{BB962C8B-B14F-4D97-AF65-F5344CB8AC3E}">
        <p14:creationId xmlns:p14="http://schemas.microsoft.com/office/powerpoint/2010/main" val="556993269"/>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EECCE-5D02-5786-F8A9-9B76E74B7647}"/>
              </a:ext>
            </a:extLst>
          </p:cNvPr>
          <p:cNvSpPr>
            <a:spLocks noGrp="1"/>
          </p:cNvSpPr>
          <p:nvPr>
            <p:ph type="title"/>
          </p:nvPr>
        </p:nvSpPr>
        <p:spPr>
          <a:xfrm>
            <a:off x="761801" y="429491"/>
            <a:ext cx="10320469" cy="1475508"/>
          </a:xfrm>
        </p:spPr>
        <p:txBody>
          <a:bodyPr vert="horz" lIns="91440" tIns="45720" rIns="91440" bIns="45720" rtlCol="0" anchor="ctr">
            <a:normAutofit/>
          </a:bodyPr>
          <a:lstStyle/>
          <a:p>
            <a:r>
              <a:rPr lang="en-US" b="1" kern="1200" dirty="0">
                <a:solidFill>
                  <a:schemeClr val="tx1"/>
                </a:solidFill>
                <a:latin typeface="+mj-lt"/>
                <a:ea typeface="+mj-ea"/>
                <a:cs typeface="+mj-cs"/>
              </a:rPr>
              <a:t>Our North East Vision</a:t>
            </a:r>
          </a:p>
        </p:txBody>
      </p:sp>
      <p:sp>
        <p:nvSpPr>
          <p:cNvPr id="3" name="Content Placeholder 2">
            <a:extLst>
              <a:ext uri="{FF2B5EF4-FFF2-40B4-BE49-F238E27FC236}">
                <a16:creationId xmlns:a16="http://schemas.microsoft.com/office/drawing/2014/main" id="{FEC9EC01-E5C5-ED67-A9FA-0FC6885450EB}"/>
              </a:ext>
            </a:extLst>
          </p:cNvPr>
          <p:cNvSpPr>
            <a:spLocks noGrp="1"/>
          </p:cNvSpPr>
          <p:nvPr>
            <p:ph idx="1"/>
          </p:nvPr>
        </p:nvSpPr>
        <p:spPr>
          <a:xfrm>
            <a:off x="761802" y="2729345"/>
            <a:ext cx="3207899" cy="3685309"/>
          </a:xfrm>
        </p:spPr>
        <p:txBody>
          <a:bodyPr vert="horz" lIns="91440" tIns="45720" rIns="91440" bIns="45720" rtlCol="0" anchor="ctr">
            <a:normAutofit/>
          </a:bodyPr>
          <a:lstStyle/>
          <a:p>
            <a:pPr marL="0"/>
            <a:r>
              <a:rPr lang="en-US" sz="1900">
                <a:latin typeface="+mn-lt"/>
              </a:rPr>
              <a:t>Our purpose is to champion the full potential of our region.</a:t>
            </a:r>
          </a:p>
          <a:p>
            <a:pPr marL="0"/>
            <a:r>
              <a:rPr lang="en-US" sz="1900">
                <a:latin typeface="+mn-lt"/>
              </a:rPr>
              <a:t>Collaborating with our partners and local authorities, we’ll create a better way of life by connecting communities, giving people the skills to succeed, and improving wellbeing for all, so that the North East is recognised as an outstanding place to live, work, visit and invest.</a:t>
            </a:r>
          </a:p>
          <a:p>
            <a:endParaRPr lang="en-US" sz="1900">
              <a:latin typeface="+mn-lt"/>
            </a:endParaRPr>
          </a:p>
        </p:txBody>
      </p:sp>
      <p:pic>
        <p:nvPicPr>
          <p:cNvPr id="5" name="Picture 4" descr="A map of a region&#10;&#10;Description automatically generated">
            <a:extLst>
              <a:ext uri="{FF2B5EF4-FFF2-40B4-BE49-F238E27FC236}">
                <a16:creationId xmlns:a16="http://schemas.microsoft.com/office/drawing/2014/main" id="{26581EBE-96D8-9D3A-6C98-0427C2BD1E60}"/>
              </a:ext>
            </a:extLst>
          </p:cNvPr>
          <p:cNvPicPr>
            <a:picLocks noChangeAspect="1"/>
          </p:cNvPicPr>
          <p:nvPr/>
        </p:nvPicPr>
        <p:blipFill>
          <a:blip r:embed="rId3">
            <a:extLst>
              <a:ext uri="{28A0092B-C50C-407E-A947-70E740481C1C}">
                <a14:useLocalDpi xmlns:a14="http://schemas.microsoft.com/office/drawing/2010/main" val="0"/>
              </a:ext>
            </a:extLst>
          </a:blip>
          <a:srcRect t="1075" r="-2" b="-2"/>
          <a:stretch/>
        </p:blipFill>
        <p:spPr>
          <a:xfrm>
            <a:off x="4629916" y="2285998"/>
            <a:ext cx="3778224" cy="4572003"/>
          </a:xfrm>
          <a:prstGeom prst="rect">
            <a:avLst/>
          </a:prstGeom>
        </p:spPr>
      </p:pic>
      <p:pic>
        <p:nvPicPr>
          <p:cNvPr id="4" name="Picture 3" descr="A person in a suit&#10;&#10;Description automatically generated">
            <a:extLst>
              <a:ext uri="{FF2B5EF4-FFF2-40B4-BE49-F238E27FC236}">
                <a16:creationId xmlns:a16="http://schemas.microsoft.com/office/drawing/2014/main" id="{5E02294A-804C-0358-5E0E-ABA55F3634E2}"/>
              </a:ext>
            </a:extLst>
          </p:cNvPr>
          <p:cNvPicPr>
            <a:picLocks noChangeAspect="1"/>
          </p:cNvPicPr>
          <p:nvPr/>
        </p:nvPicPr>
        <p:blipFill>
          <a:blip r:embed="rId4">
            <a:extLst>
              <a:ext uri="{28A0092B-C50C-407E-A947-70E740481C1C}">
                <a14:useLocalDpi xmlns:a14="http://schemas.microsoft.com/office/drawing/2010/main" val="0"/>
              </a:ext>
            </a:extLst>
          </a:blip>
          <a:srcRect l="11868" r="5367"/>
          <a:stretch/>
        </p:blipFill>
        <p:spPr>
          <a:xfrm>
            <a:off x="8407987" y="2285998"/>
            <a:ext cx="3784014" cy="4572003"/>
          </a:xfrm>
          <a:prstGeom prst="rect">
            <a:avLst/>
          </a:prstGeom>
        </p:spPr>
      </p:pic>
    </p:spTree>
    <p:extLst>
      <p:ext uri="{BB962C8B-B14F-4D97-AF65-F5344CB8AC3E}">
        <p14:creationId xmlns:p14="http://schemas.microsoft.com/office/powerpoint/2010/main" val="36714845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3" name="Title 2">
            <a:extLst>
              <a:ext uri="{FF2B5EF4-FFF2-40B4-BE49-F238E27FC236}">
                <a16:creationId xmlns:a16="http://schemas.microsoft.com/office/drawing/2014/main" id="{735D1D37-B9CB-DB19-EB44-9761DF6A6D05}"/>
              </a:ext>
            </a:extLst>
          </p:cNvPr>
          <p:cNvSpPr>
            <a:spLocks noGrp="1"/>
          </p:cNvSpPr>
          <p:nvPr>
            <p:ph type="title"/>
          </p:nvPr>
        </p:nvSpPr>
        <p:spPr/>
        <p:txBody>
          <a:bodyPr/>
          <a:lstStyle/>
          <a:p>
            <a:r>
              <a:rPr lang="en-GB"/>
              <a:t>Interim Portfolios</a:t>
            </a:r>
            <a:endParaRPr lang="en-GB" dirty="0"/>
          </a:p>
        </p:txBody>
      </p:sp>
      <p:sp>
        <p:nvSpPr>
          <p:cNvPr id="98" name="Google Shape;98;p20"/>
          <p:cNvSpPr/>
          <p:nvPr/>
        </p:nvSpPr>
        <p:spPr>
          <a:xfrm>
            <a:off x="840583" y="2403892"/>
            <a:ext cx="1407226" cy="3727401"/>
          </a:xfrm>
          <a:prstGeom prst="rect">
            <a:avLst/>
          </a:prstGeom>
          <a:solidFill>
            <a:schemeClr val="accent1"/>
          </a:solidFill>
          <a:ln w="12700" cap="flat" cmpd="sng">
            <a:noFill/>
            <a:prstDash val="solid"/>
            <a:miter lim="800000"/>
            <a:headEnd type="none" w="sm" len="sm"/>
            <a:tailEnd type="none" w="sm" len="sm"/>
          </a:ln>
        </p:spPr>
        <p:txBody>
          <a:bodyPr spcFirstLastPara="1" wrap="square" lIns="91433" tIns="91433" rIns="91433" bIns="91433"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Tx/>
              <a:buNone/>
              <a:tabLst/>
              <a:defRPr/>
            </a:pPr>
            <a:endParaRPr kumimoji="0" sz="1867" b="0" i="0" u="none" strike="noStrike" kern="1200" cap="none" spc="0" normalizeH="0" baseline="0" noProof="0">
              <a:ln>
                <a:noFill/>
              </a:ln>
              <a:solidFill>
                <a:srgbClr val="F15B28"/>
              </a:solidFill>
              <a:effectLst/>
              <a:uLnTx/>
              <a:uFillTx/>
              <a:latin typeface="Arial"/>
              <a:ea typeface="Arial"/>
              <a:cs typeface="Arial"/>
              <a:sym typeface="Arial"/>
            </a:endParaRPr>
          </a:p>
        </p:txBody>
      </p:sp>
      <p:cxnSp>
        <p:nvCxnSpPr>
          <p:cNvPr id="122" name="Google Shape;122;p20"/>
          <p:cNvCxnSpPr/>
          <p:nvPr/>
        </p:nvCxnSpPr>
        <p:spPr>
          <a:xfrm>
            <a:off x="954105" y="4318138"/>
            <a:ext cx="1180829" cy="0"/>
          </a:xfrm>
          <a:prstGeom prst="straightConnector1">
            <a:avLst/>
          </a:prstGeom>
          <a:noFill/>
          <a:ln w="9525" cap="flat" cmpd="sng">
            <a:solidFill>
              <a:schemeClr val="lt1"/>
            </a:solidFill>
            <a:prstDash val="solid"/>
            <a:round/>
            <a:headEnd type="none" w="sm" len="sm"/>
            <a:tailEnd type="none" w="sm" len="sm"/>
          </a:ln>
        </p:spPr>
      </p:cxnSp>
      <p:sp>
        <p:nvSpPr>
          <p:cNvPr id="101" name="Google Shape;101;p20"/>
          <p:cNvSpPr/>
          <p:nvPr/>
        </p:nvSpPr>
        <p:spPr>
          <a:xfrm>
            <a:off x="2362929" y="2403892"/>
            <a:ext cx="1407226" cy="3727401"/>
          </a:xfrm>
          <a:prstGeom prst="rect">
            <a:avLst/>
          </a:prstGeom>
          <a:solidFill>
            <a:schemeClr val="accent1">
              <a:lumMod val="60000"/>
              <a:lumOff val="40000"/>
            </a:schemeClr>
          </a:solidFill>
          <a:ln w="12700" cap="flat" cmpd="sng">
            <a:noFill/>
            <a:prstDash val="solid"/>
            <a:miter lim="800000"/>
            <a:headEnd type="none" w="sm" len="sm"/>
            <a:tailEnd type="none" w="sm" len="sm"/>
          </a:ln>
        </p:spPr>
        <p:txBody>
          <a:bodyPr spcFirstLastPara="1" wrap="square" lIns="91433" tIns="91433" rIns="91433" bIns="91433"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Tx/>
              <a:buNone/>
              <a:tabLst/>
              <a:defRPr/>
            </a:pPr>
            <a:endParaRPr kumimoji="0" sz="1867" b="0" i="0" u="none" strike="noStrike" kern="1200" cap="none" spc="0" normalizeH="0" baseline="0" noProof="0">
              <a:ln>
                <a:noFill/>
              </a:ln>
              <a:solidFill>
                <a:srgbClr val="000000"/>
              </a:solidFill>
              <a:effectLst/>
              <a:uLnTx/>
              <a:uFillTx/>
              <a:latin typeface="Arial"/>
              <a:ea typeface="Arial"/>
              <a:cs typeface="Arial"/>
              <a:sym typeface="Arial"/>
            </a:endParaRPr>
          </a:p>
        </p:txBody>
      </p:sp>
      <p:cxnSp>
        <p:nvCxnSpPr>
          <p:cNvPr id="124" name="Google Shape;124;p20"/>
          <p:cNvCxnSpPr/>
          <p:nvPr/>
        </p:nvCxnSpPr>
        <p:spPr>
          <a:xfrm>
            <a:off x="2497288" y="4318138"/>
            <a:ext cx="1180829" cy="0"/>
          </a:xfrm>
          <a:prstGeom prst="straightConnector1">
            <a:avLst/>
          </a:prstGeom>
          <a:noFill/>
          <a:ln w="9525" cap="flat" cmpd="sng">
            <a:solidFill>
              <a:schemeClr val="lt1"/>
            </a:solidFill>
            <a:prstDash val="solid"/>
            <a:round/>
            <a:headEnd type="none" w="sm" len="sm"/>
            <a:tailEnd type="none" w="sm" len="sm"/>
          </a:ln>
        </p:spPr>
      </p:cxnSp>
      <p:sp>
        <p:nvSpPr>
          <p:cNvPr id="104" name="Google Shape;104;p20"/>
          <p:cNvSpPr/>
          <p:nvPr/>
        </p:nvSpPr>
        <p:spPr>
          <a:xfrm>
            <a:off x="3885422" y="2403892"/>
            <a:ext cx="1407226" cy="3727401"/>
          </a:xfrm>
          <a:prstGeom prst="rect">
            <a:avLst/>
          </a:prstGeom>
          <a:solidFill>
            <a:schemeClr val="accent1"/>
          </a:solidFill>
          <a:ln w="12700" cap="flat" cmpd="sng">
            <a:noFill/>
            <a:prstDash val="solid"/>
            <a:miter lim="800000"/>
            <a:headEnd type="none" w="sm" len="sm"/>
            <a:tailEnd type="none" w="sm" len="sm"/>
          </a:ln>
        </p:spPr>
        <p:txBody>
          <a:bodyPr spcFirstLastPara="1" wrap="square" lIns="91433" tIns="91433" rIns="91433" bIns="91433"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Tx/>
              <a:buNone/>
              <a:tabLst/>
              <a:defRPr/>
            </a:pPr>
            <a:endParaRPr kumimoji="0" sz="1867" b="0" i="0" u="none" strike="noStrike" kern="1200" cap="none" spc="0" normalizeH="0" baseline="0" noProof="0">
              <a:ln>
                <a:noFill/>
              </a:ln>
              <a:solidFill>
                <a:srgbClr val="000000"/>
              </a:solidFill>
              <a:effectLst/>
              <a:uLnTx/>
              <a:uFillTx/>
              <a:latin typeface="Arial"/>
              <a:ea typeface="Arial"/>
              <a:cs typeface="Arial"/>
              <a:sym typeface="Arial"/>
            </a:endParaRPr>
          </a:p>
        </p:txBody>
      </p:sp>
      <p:cxnSp>
        <p:nvCxnSpPr>
          <p:cNvPr id="126" name="Google Shape;126;p20"/>
          <p:cNvCxnSpPr/>
          <p:nvPr/>
        </p:nvCxnSpPr>
        <p:spPr>
          <a:xfrm>
            <a:off x="3996711" y="4318138"/>
            <a:ext cx="1180829" cy="0"/>
          </a:xfrm>
          <a:prstGeom prst="straightConnector1">
            <a:avLst/>
          </a:prstGeom>
          <a:noFill/>
          <a:ln w="9525" cap="flat" cmpd="sng">
            <a:solidFill>
              <a:schemeClr val="lt1"/>
            </a:solidFill>
            <a:prstDash val="solid"/>
            <a:round/>
            <a:headEnd type="none" w="sm" len="sm"/>
            <a:tailEnd type="none" w="sm" len="sm"/>
          </a:ln>
        </p:spPr>
      </p:cxnSp>
      <p:sp>
        <p:nvSpPr>
          <p:cNvPr id="107" name="Google Shape;107;p20"/>
          <p:cNvSpPr/>
          <p:nvPr/>
        </p:nvSpPr>
        <p:spPr>
          <a:xfrm>
            <a:off x="5407629" y="2403892"/>
            <a:ext cx="1407226" cy="3727401"/>
          </a:xfrm>
          <a:prstGeom prst="rect">
            <a:avLst/>
          </a:prstGeom>
          <a:solidFill>
            <a:schemeClr val="accent1">
              <a:lumMod val="60000"/>
              <a:lumOff val="40000"/>
            </a:schemeClr>
          </a:solidFill>
          <a:ln w="12700" cap="flat" cmpd="sng">
            <a:noFill/>
            <a:prstDash val="solid"/>
            <a:miter lim="800000"/>
            <a:headEnd type="none" w="sm" len="sm"/>
            <a:tailEnd type="none" w="sm" len="sm"/>
          </a:ln>
        </p:spPr>
        <p:txBody>
          <a:bodyPr spcFirstLastPara="1" wrap="square" lIns="91433" tIns="91433" rIns="91433" bIns="91433"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Tx/>
              <a:buNone/>
              <a:tabLst/>
              <a:defRPr/>
            </a:pPr>
            <a:endParaRPr kumimoji="0" sz="1867" b="0" i="0" u="none" strike="noStrike" kern="1200" cap="none" spc="0" normalizeH="0" baseline="0" noProof="0">
              <a:ln>
                <a:noFill/>
              </a:ln>
              <a:solidFill>
                <a:srgbClr val="000000"/>
              </a:solidFill>
              <a:effectLst/>
              <a:uLnTx/>
              <a:uFillTx/>
              <a:latin typeface="Arial"/>
              <a:ea typeface="Arial"/>
              <a:cs typeface="Arial"/>
              <a:sym typeface="Arial"/>
            </a:endParaRPr>
          </a:p>
        </p:txBody>
      </p:sp>
      <p:cxnSp>
        <p:nvCxnSpPr>
          <p:cNvPr id="128" name="Google Shape;128;p20"/>
          <p:cNvCxnSpPr/>
          <p:nvPr/>
        </p:nvCxnSpPr>
        <p:spPr>
          <a:xfrm>
            <a:off x="5520834" y="4318138"/>
            <a:ext cx="1180829" cy="0"/>
          </a:xfrm>
          <a:prstGeom prst="straightConnector1">
            <a:avLst/>
          </a:prstGeom>
          <a:noFill/>
          <a:ln w="9525" cap="flat" cmpd="sng">
            <a:solidFill>
              <a:schemeClr val="lt1"/>
            </a:solidFill>
            <a:prstDash val="solid"/>
            <a:round/>
            <a:headEnd type="none" w="sm" len="sm"/>
            <a:tailEnd type="none" w="sm" len="sm"/>
          </a:ln>
        </p:spPr>
      </p:cxnSp>
      <p:sp>
        <p:nvSpPr>
          <p:cNvPr id="110" name="Google Shape;110;p20"/>
          <p:cNvSpPr/>
          <p:nvPr/>
        </p:nvSpPr>
        <p:spPr>
          <a:xfrm>
            <a:off x="6929979" y="2403892"/>
            <a:ext cx="1407226" cy="3727401"/>
          </a:xfrm>
          <a:prstGeom prst="rect">
            <a:avLst/>
          </a:prstGeom>
          <a:solidFill>
            <a:schemeClr val="accent1"/>
          </a:solidFill>
          <a:ln w="12700" cap="flat" cmpd="sng">
            <a:noFill/>
            <a:prstDash val="solid"/>
            <a:miter lim="800000"/>
            <a:headEnd type="none" w="sm" len="sm"/>
            <a:tailEnd type="none" w="sm" len="sm"/>
          </a:ln>
        </p:spPr>
        <p:txBody>
          <a:bodyPr spcFirstLastPara="1" wrap="square" lIns="91433" tIns="91433" rIns="91433" bIns="91433"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Tx/>
              <a:buNone/>
              <a:tabLst/>
              <a:defRPr/>
            </a:pPr>
            <a:endParaRPr kumimoji="0" sz="1867" b="0" i="0" u="none" strike="noStrike" kern="1200" cap="none" spc="0" normalizeH="0" baseline="0" noProof="0">
              <a:ln>
                <a:noFill/>
              </a:ln>
              <a:solidFill>
                <a:srgbClr val="000000"/>
              </a:solidFill>
              <a:effectLst/>
              <a:uLnTx/>
              <a:uFillTx/>
              <a:latin typeface="Arial"/>
              <a:ea typeface="Arial"/>
              <a:cs typeface="Arial"/>
              <a:sym typeface="Arial"/>
            </a:endParaRPr>
          </a:p>
        </p:txBody>
      </p:sp>
      <p:cxnSp>
        <p:nvCxnSpPr>
          <p:cNvPr id="130" name="Google Shape;130;p20"/>
          <p:cNvCxnSpPr/>
          <p:nvPr/>
        </p:nvCxnSpPr>
        <p:spPr>
          <a:xfrm>
            <a:off x="7045133" y="4318138"/>
            <a:ext cx="1180829" cy="0"/>
          </a:xfrm>
          <a:prstGeom prst="straightConnector1">
            <a:avLst/>
          </a:prstGeom>
          <a:noFill/>
          <a:ln w="9525" cap="flat" cmpd="sng">
            <a:solidFill>
              <a:schemeClr val="lt1"/>
            </a:solidFill>
            <a:prstDash val="solid"/>
            <a:round/>
            <a:headEnd type="none" w="sm" len="sm"/>
            <a:tailEnd type="none" w="sm" len="sm"/>
          </a:ln>
        </p:spPr>
      </p:cxnSp>
      <p:sp>
        <p:nvSpPr>
          <p:cNvPr id="113" name="Google Shape;113;p20"/>
          <p:cNvSpPr/>
          <p:nvPr/>
        </p:nvSpPr>
        <p:spPr>
          <a:xfrm>
            <a:off x="8452329" y="2403892"/>
            <a:ext cx="1407226" cy="3727401"/>
          </a:xfrm>
          <a:prstGeom prst="rect">
            <a:avLst/>
          </a:prstGeom>
          <a:solidFill>
            <a:schemeClr val="accent1">
              <a:lumMod val="60000"/>
              <a:lumOff val="40000"/>
            </a:schemeClr>
          </a:solidFill>
          <a:ln w="12700" cap="flat" cmpd="sng">
            <a:noFill/>
            <a:prstDash val="solid"/>
            <a:miter lim="800000"/>
            <a:headEnd type="none" w="sm" len="sm"/>
            <a:tailEnd type="none" w="sm" len="sm"/>
          </a:ln>
        </p:spPr>
        <p:txBody>
          <a:bodyPr spcFirstLastPara="1" wrap="square" lIns="91433" tIns="91433" rIns="91433" bIns="91433"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Tx/>
              <a:buNone/>
              <a:tabLst/>
              <a:defRPr/>
            </a:pPr>
            <a:endParaRPr kumimoji="0" sz="1867" b="0" i="0" u="none" strike="noStrike" kern="1200" cap="none" spc="0" normalizeH="0" baseline="0" noProof="0">
              <a:ln>
                <a:noFill/>
              </a:ln>
              <a:solidFill>
                <a:srgbClr val="000000"/>
              </a:solidFill>
              <a:effectLst/>
              <a:uLnTx/>
              <a:uFillTx/>
              <a:latin typeface="Arial"/>
              <a:ea typeface="Arial"/>
              <a:cs typeface="Arial"/>
              <a:sym typeface="Arial"/>
            </a:endParaRPr>
          </a:p>
        </p:txBody>
      </p:sp>
      <p:cxnSp>
        <p:nvCxnSpPr>
          <p:cNvPr id="132" name="Google Shape;132;p20"/>
          <p:cNvCxnSpPr/>
          <p:nvPr/>
        </p:nvCxnSpPr>
        <p:spPr>
          <a:xfrm>
            <a:off x="8569415" y="4318138"/>
            <a:ext cx="1180829" cy="0"/>
          </a:xfrm>
          <a:prstGeom prst="straightConnector1">
            <a:avLst/>
          </a:prstGeom>
          <a:noFill/>
          <a:ln w="9525" cap="flat" cmpd="sng">
            <a:solidFill>
              <a:schemeClr val="lt1"/>
            </a:solidFill>
            <a:prstDash val="solid"/>
            <a:round/>
            <a:headEnd type="none" w="sm" len="sm"/>
            <a:tailEnd type="none" w="sm" len="sm"/>
          </a:ln>
        </p:spPr>
      </p:cxnSp>
      <p:sp>
        <p:nvSpPr>
          <p:cNvPr id="116" name="Google Shape;116;p20"/>
          <p:cNvSpPr/>
          <p:nvPr/>
        </p:nvSpPr>
        <p:spPr>
          <a:xfrm>
            <a:off x="9974677" y="2403892"/>
            <a:ext cx="1407226" cy="3727401"/>
          </a:xfrm>
          <a:prstGeom prst="rect">
            <a:avLst/>
          </a:prstGeom>
          <a:solidFill>
            <a:schemeClr val="accent1"/>
          </a:solidFill>
          <a:ln w="12700" cap="flat" cmpd="sng">
            <a:noFill/>
            <a:prstDash val="solid"/>
            <a:miter lim="800000"/>
            <a:headEnd type="none" w="sm" len="sm"/>
            <a:tailEnd type="none" w="sm" len="sm"/>
          </a:ln>
        </p:spPr>
        <p:txBody>
          <a:bodyPr spcFirstLastPara="1" wrap="square" lIns="91433" tIns="91433" rIns="91433" bIns="91433"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Tx/>
              <a:buNone/>
              <a:tabLst/>
              <a:defRPr/>
            </a:pPr>
            <a:endParaRPr kumimoji="0" sz="1867" b="0" i="0" u="none" strike="noStrike" kern="1200" cap="none" spc="0" normalizeH="0" baseline="0" noProof="0">
              <a:ln>
                <a:noFill/>
              </a:ln>
              <a:solidFill>
                <a:srgbClr val="000000"/>
              </a:solidFill>
              <a:effectLst/>
              <a:uLnTx/>
              <a:uFillTx/>
              <a:latin typeface="Arial"/>
              <a:ea typeface="Arial"/>
              <a:cs typeface="Arial"/>
              <a:sym typeface="Arial"/>
            </a:endParaRPr>
          </a:p>
        </p:txBody>
      </p:sp>
      <p:cxnSp>
        <p:nvCxnSpPr>
          <p:cNvPr id="134" name="Google Shape;134;p20"/>
          <p:cNvCxnSpPr/>
          <p:nvPr/>
        </p:nvCxnSpPr>
        <p:spPr>
          <a:xfrm>
            <a:off x="10069312" y="4318138"/>
            <a:ext cx="1180829" cy="0"/>
          </a:xfrm>
          <a:prstGeom prst="straightConnector1">
            <a:avLst/>
          </a:prstGeom>
          <a:noFill/>
          <a:ln w="9525" cap="flat" cmpd="sng">
            <a:solidFill>
              <a:schemeClr val="lt1"/>
            </a:solidFill>
            <a:prstDash val="solid"/>
            <a:round/>
            <a:headEnd type="none" w="sm" len="sm"/>
            <a:tailEnd type="none" w="sm" len="sm"/>
          </a:ln>
        </p:spPr>
      </p:cxnSp>
      <p:sp>
        <p:nvSpPr>
          <p:cNvPr id="119" name="Google Shape;119;p20"/>
          <p:cNvSpPr/>
          <p:nvPr/>
        </p:nvSpPr>
        <p:spPr>
          <a:xfrm>
            <a:off x="1427017" y="4837840"/>
            <a:ext cx="9393383" cy="771913"/>
          </a:xfrm>
          <a:prstGeom prst="leftRightArrow">
            <a:avLst>
              <a:gd name="adj1" fmla="val 50000"/>
              <a:gd name="adj2" fmla="val 50000"/>
            </a:avLst>
          </a:prstGeom>
          <a:solidFill>
            <a:schemeClr val="bg1"/>
          </a:solidFill>
          <a:ln w="12700" cap="flat" cmpd="sng">
            <a:noFill/>
            <a:prstDash val="solid"/>
            <a:miter lim="800000"/>
            <a:headEnd type="none" w="sm" len="sm"/>
            <a:tailEnd type="none" w="sm" len="sm"/>
          </a:ln>
        </p:spPr>
        <p:txBody>
          <a:bodyPr spcFirstLastPara="1" wrap="square" lIns="91433" tIns="91433" rIns="91433" bIns="91433"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Tx/>
              <a:buNone/>
              <a:tabLst/>
              <a:defRPr/>
            </a:pPr>
            <a:endParaRPr kumimoji="0" sz="1867"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120" name="Google Shape;120;p20"/>
          <p:cNvSpPr txBox="1"/>
          <p:nvPr/>
        </p:nvSpPr>
        <p:spPr>
          <a:xfrm>
            <a:off x="1742882" y="5059850"/>
            <a:ext cx="8761651" cy="284653"/>
          </a:xfrm>
          <a:prstGeom prst="rect">
            <a:avLst/>
          </a:prstGeom>
          <a:noFill/>
          <a:ln>
            <a:noFill/>
          </a:ln>
        </p:spPr>
        <p:txBody>
          <a:bodyPr spcFirstLastPara="1" wrap="square" lIns="91433" tIns="45700" rIns="91433"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900"/>
              <a:buFontTx/>
              <a:buNone/>
              <a:tabLst/>
              <a:defRPr/>
            </a:pPr>
            <a:r>
              <a:rPr kumimoji="0" lang="en-GB" sz="1250" b="0" i="0" u="none" strike="noStrike" kern="1200" cap="none" spc="0" normalizeH="0" baseline="0" noProof="0">
                <a:ln>
                  <a:noFill/>
                </a:ln>
                <a:solidFill>
                  <a:srgbClr val="000000"/>
                </a:solidFill>
                <a:effectLst/>
                <a:uLnTx/>
                <a:uFillTx/>
                <a:latin typeface="Aptos Display" panose="020B0004020202020204" pitchFamily="34" charset="0"/>
                <a:ea typeface="Calibri"/>
                <a:cs typeface="Calibri"/>
                <a:sym typeface="Calibri"/>
              </a:rPr>
              <a:t>Strong collaboration across portfolios… with </a:t>
            </a:r>
            <a:r>
              <a:rPr kumimoji="0" lang="en-GB" sz="1250" b="1" i="0" u="none" strike="noStrike" kern="1200" cap="none" spc="0" normalizeH="0" baseline="0" noProof="0">
                <a:ln>
                  <a:noFill/>
                </a:ln>
                <a:solidFill>
                  <a:srgbClr val="000000"/>
                </a:solidFill>
                <a:effectLst/>
                <a:uLnTx/>
                <a:uFillTx/>
                <a:latin typeface="Aptos Display" panose="020B0004020202020204" pitchFamily="34" charset="0"/>
                <a:ea typeface="Calibri"/>
                <a:cs typeface="Calibri"/>
                <a:sym typeface="Calibri"/>
              </a:rPr>
              <a:t>net zero, digital, public sector reform &amp; addressing health inequalities </a:t>
            </a:r>
            <a:r>
              <a:rPr kumimoji="0" lang="en-GB" sz="1250" b="0" i="0" u="none" strike="noStrike" kern="1200" cap="none" spc="0" normalizeH="0" baseline="0" noProof="0">
                <a:ln>
                  <a:noFill/>
                </a:ln>
                <a:solidFill>
                  <a:srgbClr val="000000"/>
                </a:solidFill>
                <a:effectLst/>
                <a:uLnTx/>
                <a:uFillTx/>
                <a:latin typeface="Aptos Display" panose="020B0004020202020204" pitchFamily="34" charset="0"/>
                <a:ea typeface="Calibri"/>
                <a:cs typeface="Calibri"/>
                <a:sym typeface="Calibri"/>
              </a:rPr>
              <a:t>as cross-cutting</a:t>
            </a:r>
            <a:endParaRPr kumimoji="0" sz="1250" b="0" i="0" u="none" strike="noStrike" kern="1200" cap="none" spc="0" normalizeH="0" baseline="0" noProof="0">
              <a:ln>
                <a:noFill/>
              </a:ln>
              <a:solidFill>
                <a:srgbClr val="000000"/>
              </a:solidFill>
              <a:effectLst/>
              <a:uLnTx/>
              <a:uFillTx/>
              <a:latin typeface="Aptos Display" panose="020B0004020202020204" pitchFamily="34" charset="0"/>
              <a:ea typeface="Arial"/>
              <a:cs typeface="Arial"/>
              <a:sym typeface="Arial"/>
            </a:endParaRPr>
          </a:p>
        </p:txBody>
      </p:sp>
      <p:sp>
        <p:nvSpPr>
          <p:cNvPr id="39" name="TextBox 38">
            <a:extLst>
              <a:ext uri="{FF2B5EF4-FFF2-40B4-BE49-F238E27FC236}">
                <a16:creationId xmlns:a16="http://schemas.microsoft.com/office/drawing/2014/main" id="{2BA7EE70-5E61-22C7-A776-9BBF290D8B81}"/>
              </a:ext>
            </a:extLst>
          </p:cNvPr>
          <p:cNvSpPr txBox="1"/>
          <p:nvPr/>
        </p:nvSpPr>
        <p:spPr>
          <a:xfrm>
            <a:off x="903710" y="3157282"/>
            <a:ext cx="1260000" cy="276742"/>
          </a:xfrm>
          <a:prstGeom prst="rect">
            <a:avLst/>
          </a:prstGeom>
          <a:noFill/>
        </p:spPr>
        <p:txBody>
          <a:bodyPr wrap="square" rtlCol="0">
            <a:spAutoFit/>
          </a:bodyPr>
          <a:lstStyle/>
          <a:p>
            <a:pPr marL="0" marR="0" lvl="0" indent="0" algn="ctr" defTabSz="914400" rtl="0" eaLnBrk="1" fontAlgn="auto" latinLnBrk="0" hangingPunct="1">
              <a:lnSpc>
                <a:spcPts val="1400"/>
              </a:lnSpc>
              <a:spcBef>
                <a:spcPts val="0"/>
              </a:spcBef>
              <a:spcAft>
                <a:spcPts val="0"/>
              </a:spcAft>
              <a:buClrTx/>
              <a:buSzTx/>
              <a:buFontTx/>
              <a:buNone/>
              <a:tabLst/>
              <a:defRPr/>
            </a:pPr>
            <a:r>
              <a:rPr kumimoji="0" lang="en-GB" sz="1400" b="1" i="0" u="none" strike="noStrike" kern="1200" cap="none" spc="0" normalizeH="0" baseline="0" noProof="0">
                <a:ln>
                  <a:noFill/>
                </a:ln>
                <a:solidFill>
                  <a:srgbClr val="FFFFFF"/>
                </a:solidFill>
                <a:effectLst/>
                <a:uLnTx/>
                <a:uFillTx/>
                <a:latin typeface="Aptos" panose="020B0004020202020204" pitchFamily="34" charset="0"/>
                <a:ea typeface="Calibri"/>
                <a:cs typeface="Calibri"/>
                <a:sym typeface="Calibri"/>
              </a:rPr>
              <a:t>Transport</a:t>
            </a:r>
          </a:p>
        </p:txBody>
      </p:sp>
      <p:sp>
        <p:nvSpPr>
          <p:cNvPr id="40" name="TextBox 39">
            <a:extLst>
              <a:ext uri="{FF2B5EF4-FFF2-40B4-BE49-F238E27FC236}">
                <a16:creationId xmlns:a16="http://schemas.microsoft.com/office/drawing/2014/main" id="{F10ED8AE-5CBF-1BD5-4C7C-10FBFAFC2572}"/>
              </a:ext>
            </a:extLst>
          </p:cNvPr>
          <p:cNvSpPr txBox="1"/>
          <p:nvPr/>
        </p:nvSpPr>
        <p:spPr>
          <a:xfrm>
            <a:off x="2432458" y="3157282"/>
            <a:ext cx="1260000" cy="456279"/>
          </a:xfrm>
          <a:prstGeom prst="rect">
            <a:avLst/>
          </a:prstGeom>
          <a:noFill/>
        </p:spPr>
        <p:txBody>
          <a:bodyPr wrap="square" rtlCol="0">
            <a:spAutoFit/>
          </a:bodyPr>
          <a:lstStyle>
            <a:defPPr>
              <a:defRPr lang="en-US"/>
            </a:defPPr>
            <a:lvl1pPr algn="ctr">
              <a:lnSpc>
                <a:spcPts val="1400"/>
              </a:lnSpc>
              <a:defRPr sz="1400" b="1">
                <a:solidFill>
                  <a:srgbClr val="FFFFFF"/>
                </a:solidFill>
                <a:latin typeface="Aptos" panose="020B0004020202020204" pitchFamily="34" charset="0"/>
                <a:ea typeface="Calibri"/>
                <a:cs typeface="Calibri"/>
              </a:defRPr>
            </a:lvl1pPr>
          </a:lstStyle>
          <a:p>
            <a:pPr marL="0" marR="0" lvl="0" indent="0" algn="ctr" defTabSz="914400" rtl="0" eaLnBrk="1" fontAlgn="auto" latinLnBrk="0" hangingPunct="1">
              <a:lnSpc>
                <a:spcPts val="1400"/>
              </a:lnSpc>
              <a:spcBef>
                <a:spcPts val="0"/>
              </a:spcBef>
              <a:spcAft>
                <a:spcPts val="0"/>
              </a:spcAft>
              <a:buClrTx/>
              <a:buSzTx/>
              <a:buFontTx/>
              <a:buNone/>
              <a:tabLst/>
              <a:defRPr/>
            </a:pPr>
            <a:r>
              <a:rPr kumimoji="0" lang="en-GB" sz="1400" b="1" i="0" u="none" strike="noStrike" kern="1200" cap="none" spc="0" normalizeH="0" baseline="0" noProof="0">
                <a:ln>
                  <a:noFill/>
                </a:ln>
                <a:solidFill>
                  <a:srgbClr val="FFFFFF"/>
                </a:solidFill>
                <a:effectLst/>
                <a:uLnTx/>
                <a:uFillTx/>
                <a:latin typeface="Aptos" panose="020B0004020202020204" pitchFamily="34" charset="0"/>
                <a:ea typeface="Calibri"/>
                <a:cs typeface="Calibri"/>
                <a:sym typeface="Calibri"/>
              </a:rPr>
              <a:t>Finance and Investment</a:t>
            </a:r>
          </a:p>
        </p:txBody>
      </p:sp>
      <p:sp>
        <p:nvSpPr>
          <p:cNvPr id="41" name="TextBox 40">
            <a:extLst>
              <a:ext uri="{FF2B5EF4-FFF2-40B4-BE49-F238E27FC236}">
                <a16:creationId xmlns:a16="http://schemas.microsoft.com/office/drawing/2014/main" id="{E3EE9BEB-8434-C37B-9911-D7018B806953}"/>
              </a:ext>
            </a:extLst>
          </p:cNvPr>
          <p:cNvSpPr txBox="1"/>
          <p:nvPr/>
        </p:nvSpPr>
        <p:spPr>
          <a:xfrm>
            <a:off x="3954936" y="3157282"/>
            <a:ext cx="1260000" cy="635815"/>
          </a:xfrm>
          <a:prstGeom prst="rect">
            <a:avLst/>
          </a:prstGeom>
          <a:noFill/>
        </p:spPr>
        <p:txBody>
          <a:bodyPr wrap="square" rtlCol="0">
            <a:spAutoFit/>
          </a:bodyPr>
          <a:lstStyle/>
          <a:p>
            <a:pPr marL="0" marR="0" lvl="0" indent="0" algn="ctr" defTabSz="914400" rtl="0" eaLnBrk="1" fontAlgn="auto" latinLnBrk="0" hangingPunct="1">
              <a:lnSpc>
                <a:spcPts val="1400"/>
              </a:lnSpc>
              <a:spcBef>
                <a:spcPts val="0"/>
              </a:spcBef>
              <a:spcAft>
                <a:spcPts val="0"/>
              </a:spcAft>
              <a:buClrTx/>
              <a:buSzTx/>
              <a:buFontTx/>
              <a:buNone/>
              <a:tabLst/>
              <a:defRPr/>
            </a:pPr>
            <a:r>
              <a:rPr kumimoji="0" lang="en-GB" sz="1400" b="1" i="0" u="none" strike="noStrike" kern="1200" cap="none" spc="0" normalizeH="0" baseline="0" noProof="0">
                <a:ln>
                  <a:noFill/>
                </a:ln>
                <a:solidFill>
                  <a:srgbClr val="FFFFFF"/>
                </a:solidFill>
                <a:effectLst/>
                <a:uLnTx/>
                <a:uFillTx/>
                <a:latin typeface="Aptos" panose="020B0004020202020204" pitchFamily="34" charset="0"/>
                <a:ea typeface="Calibri"/>
                <a:cs typeface="Calibri"/>
                <a:sym typeface="Calibri"/>
              </a:rPr>
              <a:t>Rural, Coastal and Environment</a:t>
            </a:r>
          </a:p>
        </p:txBody>
      </p:sp>
      <p:sp>
        <p:nvSpPr>
          <p:cNvPr id="42" name="TextBox 41">
            <a:extLst>
              <a:ext uri="{FF2B5EF4-FFF2-40B4-BE49-F238E27FC236}">
                <a16:creationId xmlns:a16="http://schemas.microsoft.com/office/drawing/2014/main" id="{10D2C86C-539E-D3C2-7F06-C8B31CD78FF0}"/>
              </a:ext>
            </a:extLst>
          </p:cNvPr>
          <p:cNvSpPr txBox="1"/>
          <p:nvPr/>
        </p:nvSpPr>
        <p:spPr>
          <a:xfrm>
            <a:off x="5423733" y="3157282"/>
            <a:ext cx="1369500" cy="815351"/>
          </a:xfrm>
          <a:prstGeom prst="rect">
            <a:avLst/>
          </a:prstGeom>
          <a:noFill/>
        </p:spPr>
        <p:txBody>
          <a:bodyPr wrap="square" rtlCol="0">
            <a:spAutoFit/>
          </a:bodyPr>
          <a:lstStyle/>
          <a:p>
            <a:pPr marL="0" marR="0" lvl="0" indent="0" algn="ctr" defTabSz="914400" rtl="0" eaLnBrk="1" fontAlgn="auto" latinLnBrk="0" hangingPunct="1">
              <a:lnSpc>
                <a:spcPts val="1400"/>
              </a:lnSpc>
              <a:spcBef>
                <a:spcPts val="0"/>
              </a:spcBef>
              <a:spcAft>
                <a:spcPts val="0"/>
              </a:spcAft>
              <a:buClrTx/>
              <a:buSzTx/>
              <a:buFontTx/>
              <a:buNone/>
              <a:tabLst/>
              <a:defRPr/>
            </a:pPr>
            <a:r>
              <a:rPr kumimoji="0" lang="en-GB" sz="1400" b="1" i="0" u="none" strike="noStrike" kern="1200" cap="none" spc="0" normalizeH="0" baseline="0" noProof="0">
                <a:ln>
                  <a:noFill/>
                </a:ln>
                <a:solidFill>
                  <a:srgbClr val="FFFFFF"/>
                </a:solidFill>
                <a:effectLst/>
                <a:uLnTx/>
                <a:uFillTx/>
                <a:latin typeface="Aptos" panose="020B0004020202020204" pitchFamily="34" charset="0"/>
                <a:ea typeface="Calibri"/>
                <a:cs typeface="Calibri"/>
                <a:sym typeface="Calibri"/>
              </a:rPr>
              <a:t>Culture, Creative, Tourism and Sport</a:t>
            </a:r>
          </a:p>
        </p:txBody>
      </p:sp>
      <p:sp>
        <p:nvSpPr>
          <p:cNvPr id="43" name="TextBox 42">
            <a:extLst>
              <a:ext uri="{FF2B5EF4-FFF2-40B4-BE49-F238E27FC236}">
                <a16:creationId xmlns:a16="http://schemas.microsoft.com/office/drawing/2014/main" id="{7089F7B7-C7F2-71DB-6546-2FE8AE378847}"/>
              </a:ext>
            </a:extLst>
          </p:cNvPr>
          <p:cNvSpPr txBox="1"/>
          <p:nvPr/>
        </p:nvSpPr>
        <p:spPr>
          <a:xfrm>
            <a:off x="7003592" y="3157282"/>
            <a:ext cx="1260000" cy="276742"/>
          </a:xfrm>
          <a:prstGeom prst="rect">
            <a:avLst/>
          </a:prstGeom>
          <a:noFill/>
        </p:spPr>
        <p:txBody>
          <a:bodyPr wrap="square" rtlCol="0">
            <a:spAutoFit/>
          </a:bodyPr>
          <a:lstStyle/>
          <a:p>
            <a:pPr marL="0" marR="0" lvl="0" indent="0" algn="ctr" defTabSz="914400" rtl="0" eaLnBrk="1" fontAlgn="auto" latinLnBrk="0" hangingPunct="1">
              <a:lnSpc>
                <a:spcPts val="1400"/>
              </a:lnSpc>
              <a:spcBef>
                <a:spcPts val="0"/>
              </a:spcBef>
              <a:spcAft>
                <a:spcPts val="0"/>
              </a:spcAft>
              <a:buClrTx/>
              <a:buSzTx/>
              <a:buFontTx/>
              <a:buNone/>
              <a:tabLst/>
              <a:defRPr/>
            </a:pPr>
            <a:r>
              <a:rPr kumimoji="0" lang="en-GB" sz="1400" b="1" i="0" u="none" strike="noStrike" kern="1200" cap="none" spc="0" normalizeH="0" baseline="0" noProof="0">
                <a:ln>
                  <a:noFill/>
                </a:ln>
                <a:solidFill>
                  <a:srgbClr val="FFFFFF"/>
                </a:solidFill>
                <a:effectLst/>
                <a:uLnTx/>
                <a:uFillTx/>
                <a:latin typeface="Aptos" panose="020B0004020202020204" pitchFamily="34" charset="0"/>
                <a:ea typeface="Calibri"/>
                <a:cs typeface="Calibri"/>
                <a:sym typeface="Calibri"/>
              </a:rPr>
              <a:t>Economy</a:t>
            </a:r>
          </a:p>
        </p:txBody>
      </p:sp>
      <p:sp>
        <p:nvSpPr>
          <p:cNvPr id="44" name="TextBox 43">
            <a:extLst>
              <a:ext uri="{FF2B5EF4-FFF2-40B4-BE49-F238E27FC236}">
                <a16:creationId xmlns:a16="http://schemas.microsoft.com/office/drawing/2014/main" id="{AC2F48DA-2E4A-CE6C-ED6D-E81324E6720E}"/>
              </a:ext>
            </a:extLst>
          </p:cNvPr>
          <p:cNvSpPr txBox="1"/>
          <p:nvPr/>
        </p:nvSpPr>
        <p:spPr>
          <a:xfrm>
            <a:off x="8524590" y="3157282"/>
            <a:ext cx="1260000" cy="456279"/>
          </a:xfrm>
          <a:prstGeom prst="rect">
            <a:avLst/>
          </a:prstGeom>
          <a:noFill/>
        </p:spPr>
        <p:txBody>
          <a:bodyPr wrap="square" rtlCol="0">
            <a:spAutoFit/>
          </a:bodyPr>
          <a:lstStyle/>
          <a:p>
            <a:pPr marL="0" marR="0" lvl="0" indent="0" algn="ctr" defTabSz="914400" rtl="0" eaLnBrk="1" fontAlgn="auto" latinLnBrk="0" hangingPunct="1">
              <a:lnSpc>
                <a:spcPts val="1400"/>
              </a:lnSpc>
              <a:spcBef>
                <a:spcPts val="0"/>
              </a:spcBef>
              <a:spcAft>
                <a:spcPts val="0"/>
              </a:spcAft>
              <a:buClrTx/>
              <a:buSzTx/>
              <a:buFontTx/>
              <a:buNone/>
              <a:tabLst/>
              <a:defRPr/>
            </a:pPr>
            <a:r>
              <a:rPr kumimoji="0" lang="en-GB" sz="1400" b="1" i="0" u="none" strike="noStrike" kern="1200" cap="none" spc="0" normalizeH="0" baseline="0" noProof="0">
                <a:ln>
                  <a:noFill/>
                </a:ln>
                <a:solidFill>
                  <a:srgbClr val="FFFFFF"/>
                </a:solidFill>
                <a:effectLst/>
                <a:uLnTx/>
                <a:uFillTx/>
                <a:latin typeface="Aptos" panose="020B0004020202020204" pitchFamily="34" charset="0"/>
                <a:ea typeface="Calibri"/>
                <a:cs typeface="Calibri"/>
                <a:sym typeface="Calibri"/>
              </a:rPr>
              <a:t>Housing and Land</a:t>
            </a:r>
          </a:p>
        </p:txBody>
      </p:sp>
      <p:sp>
        <p:nvSpPr>
          <p:cNvPr id="45" name="TextBox 44">
            <a:extLst>
              <a:ext uri="{FF2B5EF4-FFF2-40B4-BE49-F238E27FC236}">
                <a16:creationId xmlns:a16="http://schemas.microsoft.com/office/drawing/2014/main" id="{DA1E2832-94F2-5D14-5CDE-9E6565F0BBC8}"/>
              </a:ext>
            </a:extLst>
          </p:cNvPr>
          <p:cNvSpPr txBox="1"/>
          <p:nvPr/>
        </p:nvSpPr>
        <p:spPr>
          <a:xfrm>
            <a:off x="10046397" y="3157282"/>
            <a:ext cx="1260000" cy="635815"/>
          </a:xfrm>
          <a:prstGeom prst="rect">
            <a:avLst/>
          </a:prstGeom>
          <a:noFill/>
        </p:spPr>
        <p:txBody>
          <a:bodyPr wrap="square" rtlCol="0">
            <a:spAutoFit/>
          </a:bodyPr>
          <a:lstStyle/>
          <a:p>
            <a:pPr marL="0" marR="0" lvl="0" indent="0" algn="ctr" defTabSz="914400" rtl="0" eaLnBrk="1" fontAlgn="auto" latinLnBrk="0" hangingPunct="1">
              <a:lnSpc>
                <a:spcPts val="1400"/>
              </a:lnSpc>
              <a:spcBef>
                <a:spcPts val="0"/>
              </a:spcBef>
              <a:spcAft>
                <a:spcPts val="0"/>
              </a:spcAft>
              <a:buClrTx/>
              <a:buSzTx/>
              <a:buFontTx/>
              <a:buNone/>
              <a:tabLst/>
              <a:defRPr/>
            </a:pPr>
            <a:r>
              <a:rPr kumimoji="0" lang="en-GB" sz="1400" b="1" i="0" u="none" strike="noStrike" kern="1200" cap="none" spc="0" normalizeH="0" baseline="0" noProof="0">
                <a:ln>
                  <a:noFill/>
                </a:ln>
                <a:solidFill>
                  <a:srgbClr val="FFFFFF"/>
                </a:solidFill>
                <a:effectLst/>
                <a:uLnTx/>
                <a:uFillTx/>
                <a:latin typeface="Aptos" panose="020B0004020202020204" pitchFamily="34" charset="0"/>
                <a:ea typeface="Calibri"/>
                <a:cs typeface="Calibri"/>
                <a:sym typeface="Calibri"/>
              </a:rPr>
              <a:t>Education, Skills and Inclusion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A3974-6CB1-25BD-22BA-213A2789AE74}"/>
              </a:ext>
            </a:extLst>
          </p:cNvPr>
          <p:cNvSpPr>
            <a:spLocks noGrp="1"/>
          </p:cNvSpPr>
          <p:nvPr>
            <p:ph type="title"/>
          </p:nvPr>
        </p:nvSpPr>
        <p:spPr>
          <a:xfrm>
            <a:off x="706438" y="1164053"/>
            <a:ext cx="10515600" cy="771920"/>
          </a:xfrm>
        </p:spPr>
        <p:txBody>
          <a:bodyPr/>
          <a:lstStyle/>
          <a:p>
            <a:r>
              <a:rPr lang="en-GB"/>
              <a:t>Education, Skills &amp; Inclusion</a:t>
            </a:r>
          </a:p>
        </p:txBody>
      </p:sp>
      <p:sp>
        <p:nvSpPr>
          <p:cNvPr id="4" name="Content Placeholder 3">
            <a:extLst>
              <a:ext uri="{FF2B5EF4-FFF2-40B4-BE49-F238E27FC236}">
                <a16:creationId xmlns:a16="http://schemas.microsoft.com/office/drawing/2014/main" id="{92B934C0-D165-E553-CE53-B66ED62D2112}"/>
              </a:ext>
            </a:extLst>
          </p:cNvPr>
          <p:cNvSpPr txBox="1">
            <a:spLocks noGrp="1"/>
          </p:cNvSpPr>
          <p:nvPr>
            <p:ph idx="1"/>
          </p:nvPr>
        </p:nvSpPr>
        <p:spPr>
          <a:xfrm>
            <a:off x="706438" y="1788829"/>
            <a:ext cx="10515600" cy="885371"/>
          </a:xfrm>
          <a:prstGeom prst="rect">
            <a:avLst/>
          </a:prstGeom>
          <a:noFill/>
        </p:spPr>
        <p:txBody>
          <a:bodyPr wrap="square">
            <a:spAutoFit/>
          </a:bodyPr>
          <a:lstStyle/>
          <a:p>
            <a:pPr marL="0" indent="0">
              <a:buNone/>
            </a:pPr>
            <a:endParaRPr lang="en-GB" sz="2400" dirty="0">
              <a:solidFill>
                <a:srgbClr val="000000"/>
              </a:solidFill>
              <a:latin typeface="+mn-lt"/>
              <a:ea typeface="Calibri" panose="020F0502020204030204" pitchFamily="34" charset="0"/>
              <a:cs typeface="Calibri"/>
            </a:endParaRPr>
          </a:p>
          <a:p>
            <a:pPr marL="0" indent="0">
              <a:buNone/>
            </a:pPr>
            <a:r>
              <a:rPr lang="en-US" sz="2400" dirty="0">
                <a:latin typeface="+mn-lt"/>
                <a:ea typeface="Calibri"/>
                <a:cs typeface="Calibri"/>
              </a:rPr>
              <a:t>Skills for Business (North East Ambition)</a:t>
            </a:r>
          </a:p>
        </p:txBody>
      </p:sp>
      <p:sp>
        <p:nvSpPr>
          <p:cNvPr id="5" name="Content Placeholder 3">
            <a:extLst>
              <a:ext uri="{FF2B5EF4-FFF2-40B4-BE49-F238E27FC236}">
                <a16:creationId xmlns:a16="http://schemas.microsoft.com/office/drawing/2014/main" id="{8211AC0E-FD0F-D301-983F-FFC50BD7A23C}"/>
              </a:ext>
            </a:extLst>
          </p:cNvPr>
          <p:cNvSpPr txBox="1">
            <a:spLocks/>
          </p:cNvSpPr>
          <p:nvPr/>
        </p:nvSpPr>
        <p:spPr>
          <a:xfrm>
            <a:off x="611845" y="2865375"/>
            <a:ext cx="10515600" cy="3356560"/>
          </a:xfrm>
          <a:prstGeom prst="rect">
            <a:avLst/>
          </a:prstGeom>
          <a:noFill/>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ptos" panose="020B00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ptos" panose="020B00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ptos" panose="020B00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ptos" panose="020B00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sng" strike="noStrike" kern="1200" cap="none" spc="0" normalizeH="0" baseline="0" noProof="0" dirty="0">
                <a:ln>
                  <a:noFill/>
                </a:ln>
                <a:solidFill>
                  <a:prstClr val="black"/>
                </a:solidFill>
                <a:effectLst/>
                <a:uLnTx/>
                <a:uFillTx/>
                <a:latin typeface="Aptos" panose="020B0004020202020204" pitchFamily="34" charset="0"/>
                <a:ea typeface="Calibri"/>
                <a:cs typeface="Calibri"/>
              </a:rPr>
              <a:t>Strategic objectives: </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r>
              <a:rPr kumimoji="0" lang="en-US" sz="2000" b="0" i="0" u="none" strike="noStrike" kern="1200" cap="none" spc="0" normalizeH="0" baseline="0" noProof="0" dirty="0">
                <a:ln>
                  <a:noFill/>
                </a:ln>
                <a:solidFill>
                  <a:prstClr val="black"/>
                </a:solidFill>
                <a:effectLst/>
                <a:uLnTx/>
                <a:uFillTx/>
                <a:latin typeface="Aptos" panose="020B0004020202020204" pitchFamily="34" charset="0"/>
                <a:ea typeface="Calibri"/>
                <a:cs typeface="Calibri"/>
              </a:rPr>
              <a:t>Improve the quality of good careers education and guidance through Career Hubs</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r>
              <a:rPr kumimoji="0" lang="en-US" sz="2000" b="0" i="0" u="none" strike="noStrike" kern="1200" cap="none" spc="0" normalizeH="0" baseline="0" noProof="0" dirty="0">
                <a:ln>
                  <a:noFill/>
                </a:ln>
                <a:solidFill>
                  <a:prstClr val="black"/>
                </a:solidFill>
                <a:effectLst/>
                <a:uLnTx/>
                <a:uFillTx/>
                <a:latin typeface="Aptos" panose="020B0004020202020204" pitchFamily="34" charset="0"/>
                <a:ea typeface="Calibri"/>
                <a:cs typeface="Calibri"/>
              </a:rPr>
              <a:t>Increase meaningful employer engagement across schools and colleges </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r>
              <a:rPr kumimoji="0" lang="en-US" sz="2000" b="0" i="0" u="none" strike="noStrike" kern="1200" cap="none" spc="0" normalizeH="0" baseline="0" noProof="0" dirty="0">
                <a:ln>
                  <a:noFill/>
                </a:ln>
                <a:solidFill>
                  <a:prstClr val="black"/>
                </a:solidFill>
                <a:effectLst/>
                <a:uLnTx/>
                <a:uFillTx/>
                <a:latin typeface="Aptos" panose="020B0004020202020204" pitchFamily="34" charset="0"/>
                <a:ea typeface="Calibri"/>
                <a:cs typeface="Calibri"/>
              </a:rPr>
              <a:t>Ensure curriculum represents labour market need and prepares our future and current workforce</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r>
              <a:rPr kumimoji="0" lang="en-US" sz="2000" b="0" i="0" u="none" strike="noStrike" kern="1200" cap="none" spc="0" normalizeH="0" baseline="0" noProof="0" dirty="0">
                <a:ln>
                  <a:noFill/>
                </a:ln>
                <a:solidFill>
                  <a:prstClr val="black"/>
                </a:solidFill>
                <a:effectLst/>
                <a:uLnTx/>
                <a:uFillTx/>
                <a:latin typeface="Aptos" panose="020B0004020202020204" pitchFamily="34" charset="0"/>
                <a:ea typeface="Calibri"/>
                <a:cs typeface="Calibri"/>
              </a:rPr>
              <a:t>Stimulate learner and employer demand for apprenticeships </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r>
              <a:rPr kumimoji="0" lang="en-US" sz="2000" b="0" i="0" u="none" strike="noStrike" kern="1200" cap="none" spc="0" normalizeH="0" baseline="0" noProof="0" dirty="0">
                <a:ln>
                  <a:noFill/>
                </a:ln>
                <a:solidFill>
                  <a:prstClr val="black"/>
                </a:solidFill>
                <a:effectLst/>
                <a:uLnTx/>
                <a:uFillTx/>
                <a:latin typeface="Aptos" panose="020B0004020202020204" pitchFamily="34" charset="0"/>
                <a:ea typeface="Calibri"/>
                <a:cs typeface="Calibri"/>
              </a:rPr>
              <a:t>Increase access to meaningful work experience and T level industry placements</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r>
              <a:rPr kumimoji="0" lang="en-US" sz="2000" b="0" i="0" u="none" strike="noStrike" kern="1200" cap="none" spc="0" normalizeH="0" baseline="0" noProof="0" dirty="0">
                <a:ln>
                  <a:noFill/>
                </a:ln>
                <a:solidFill>
                  <a:prstClr val="black"/>
                </a:solidFill>
                <a:effectLst/>
                <a:uLnTx/>
                <a:uFillTx/>
                <a:latin typeface="Aptos" panose="020B0004020202020204" pitchFamily="34" charset="0"/>
                <a:ea typeface="Calibri"/>
                <a:cs typeface="Calibri"/>
              </a:rPr>
              <a:t>Provide access to short term opportunities for adults to reskill, upskill and gain new skilled opportunities</a:t>
            </a:r>
          </a:p>
        </p:txBody>
      </p:sp>
    </p:spTree>
    <p:extLst>
      <p:ext uri="{BB962C8B-B14F-4D97-AF65-F5344CB8AC3E}">
        <p14:creationId xmlns:p14="http://schemas.microsoft.com/office/powerpoint/2010/main" val="3178000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5860EBE-9116-45CC-4343-CA082C3BB506}"/>
              </a:ext>
            </a:extLst>
          </p:cNvPr>
          <p:cNvSpPr>
            <a:spLocks noGrp="1"/>
          </p:cNvSpPr>
          <p:nvPr>
            <p:ph type="title"/>
          </p:nvPr>
        </p:nvSpPr>
        <p:spPr>
          <a:xfrm>
            <a:off x="342729" y="658045"/>
            <a:ext cx="2968029" cy="914401"/>
          </a:xfrm>
        </p:spPr>
        <p:txBody>
          <a:bodyPr>
            <a:normAutofit/>
          </a:bodyPr>
          <a:lstStyle/>
          <a:p>
            <a:r>
              <a:rPr lang="en-GB" b="1">
                <a:latin typeface="+mn-lt"/>
                <a:cs typeface="Calibri"/>
              </a:rPr>
              <a:t>National/Regional Update:</a:t>
            </a:r>
          </a:p>
        </p:txBody>
      </p:sp>
      <p:sp>
        <p:nvSpPr>
          <p:cNvPr id="2" name="TextBox 1">
            <a:extLst>
              <a:ext uri="{FF2B5EF4-FFF2-40B4-BE49-F238E27FC236}">
                <a16:creationId xmlns:a16="http://schemas.microsoft.com/office/drawing/2014/main" id="{4217BA4C-9EDA-ADAB-3402-9D5C577CF508}"/>
              </a:ext>
            </a:extLst>
          </p:cNvPr>
          <p:cNvSpPr txBox="1"/>
          <p:nvPr/>
        </p:nvSpPr>
        <p:spPr>
          <a:xfrm>
            <a:off x="4445876" y="1115245"/>
            <a:ext cx="7020910" cy="544764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There is a lot of change taking place currently in 'careers' - locally/nationally:</a:t>
            </a: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Ofsted Thematic Review</a:t>
            </a: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Sir John Holman’s Recommendations </a:t>
            </a: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Education Select Committee Report</a:t>
            </a: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Gatsby Foundation: Next 10 Years Review</a:t>
            </a: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General Election</a:t>
            </a: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North East Combined Authority </a:t>
            </a: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National systems e.g. Careers Impact System</a:t>
            </a: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‘Churn’ of Career Leaders</a:t>
            </a: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However, as a region, we are in a good place!</a:t>
            </a: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5558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18D8C-EC31-859B-C12B-4ECE11FBC972}"/>
              </a:ext>
            </a:extLst>
          </p:cNvPr>
          <p:cNvSpPr>
            <a:spLocks noGrp="1"/>
          </p:cNvSpPr>
          <p:nvPr>
            <p:ph type="ctrTitle"/>
          </p:nvPr>
        </p:nvSpPr>
        <p:spPr/>
        <p:txBody>
          <a:bodyPr/>
          <a:lstStyle/>
          <a:p>
            <a:r>
              <a:rPr lang="en-US">
                <a:latin typeface="Aptos"/>
                <a:ea typeface="Calibri"/>
                <a:cs typeface="Calibri"/>
              </a:rPr>
              <a:t>Setting the Scene</a:t>
            </a:r>
          </a:p>
        </p:txBody>
      </p:sp>
      <p:sp>
        <p:nvSpPr>
          <p:cNvPr id="3" name="Subtitle 2">
            <a:extLst>
              <a:ext uri="{FF2B5EF4-FFF2-40B4-BE49-F238E27FC236}">
                <a16:creationId xmlns:a16="http://schemas.microsoft.com/office/drawing/2014/main" id="{90626DAF-1DCC-97BE-6F58-E56979608142}"/>
              </a:ext>
            </a:extLst>
          </p:cNvPr>
          <p:cNvSpPr>
            <a:spLocks noGrp="1"/>
          </p:cNvSpPr>
          <p:nvPr>
            <p:ph type="subTitle" idx="1"/>
          </p:nvPr>
        </p:nvSpPr>
        <p:spPr/>
        <p:txBody>
          <a:bodyPr vert="horz" lIns="91440" tIns="45720" rIns="91440" bIns="45720" rtlCol="0" anchor="t">
            <a:noAutofit/>
          </a:bodyPr>
          <a:lstStyle/>
          <a:p>
            <a:r>
              <a:rPr lang="en-US" b="1">
                <a:latin typeface="Aptos"/>
                <a:ea typeface="Calibri"/>
                <a:cs typeface="Calibri"/>
              </a:rPr>
              <a:t>North East Ambition</a:t>
            </a:r>
          </a:p>
        </p:txBody>
      </p:sp>
    </p:spTree>
    <p:extLst>
      <p:ext uri="{BB962C8B-B14F-4D97-AF65-F5344CB8AC3E}">
        <p14:creationId xmlns:p14="http://schemas.microsoft.com/office/powerpoint/2010/main" val="36350662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3D360-111C-96E1-B13C-682980228BC6}"/>
              </a:ext>
            </a:extLst>
          </p:cNvPr>
          <p:cNvSpPr>
            <a:spLocks noGrp="1"/>
          </p:cNvSpPr>
          <p:nvPr>
            <p:ph type="title"/>
          </p:nvPr>
        </p:nvSpPr>
        <p:spPr/>
        <p:txBody>
          <a:bodyPr/>
          <a:lstStyle/>
          <a:p>
            <a:r>
              <a:rPr lang="en-GB" b="1" dirty="0"/>
              <a:t>Background </a:t>
            </a:r>
          </a:p>
        </p:txBody>
      </p:sp>
      <p:sp>
        <p:nvSpPr>
          <p:cNvPr id="4" name="Text Placeholder 3">
            <a:extLst>
              <a:ext uri="{FF2B5EF4-FFF2-40B4-BE49-F238E27FC236}">
                <a16:creationId xmlns:a16="http://schemas.microsoft.com/office/drawing/2014/main" id="{BEF370A9-BDFB-00AF-76C0-BB7CC57576D7}"/>
              </a:ext>
            </a:extLst>
          </p:cNvPr>
          <p:cNvSpPr>
            <a:spLocks noGrp="1"/>
          </p:cNvSpPr>
          <p:nvPr>
            <p:ph type="body" sz="quarter" idx="11"/>
          </p:nvPr>
        </p:nvSpPr>
        <p:spPr>
          <a:xfrm>
            <a:off x="3954411" y="786859"/>
            <a:ext cx="7661274" cy="4141398"/>
          </a:xfrm>
        </p:spPr>
        <p:txBody>
          <a:bodyPr vert="horz" lIns="91440" tIns="45720" rIns="91440" bIns="45720" rtlCol="0" anchor="t">
            <a:normAutofit fontScale="92500" lnSpcReduction="10000"/>
          </a:bodyPr>
          <a:lstStyle/>
          <a:p>
            <a:pPr marL="342900" indent="-342900">
              <a:buFont typeface="Arial" panose="020B0604020202020204" pitchFamily="34" charset="0"/>
              <a:buChar char="•"/>
            </a:pPr>
            <a:r>
              <a:rPr lang="en-GB" sz="2000" dirty="0"/>
              <a:t>North East Ambition has been in delivery since 2017*</a:t>
            </a:r>
          </a:p>
          <a:p>
            <a:pPr marL="171450" indent="-171450">
              <a:buFont typeface="Arial" panose="020B0604020202020204" pitchFamily="34" charset="0"/>
              <a:buChar char="•"/>
            </a:pPr>
            <a:endParaRPr lang="en-GB" sz="1000" dirty="0"/>
          </a:p>
          <a:p>
            <a:pPr marL="342900" indent="-342900">
              <a:buFont typeface="Arial" panose="020B0604020202020204" pitchFamily="34" charset="0"/>
              <a:buChar char="•"/>
            </a:pPr>
            <a:r>
              <a:rPr lang="en-GB" sz="2000" dirty="0"/>
              <a:t>It is focused on supporting schools and colleges to deliver high quality careers education </a:t>
            </a:r>
            <a:r>
              <a:rPr lang="en-GB" sz="2000"/>
              <a:t>and bridging the gap between employers and education</a:t>
            </a:r>
            <a:endParaRPr lang="en-GB" sz="2000">
              <a:cs typeface="Calibri"/>
            </a:endParaRPr>
          </a:p>
          <a:p>
            <a:pPr marL="171450" indent="-171450">
              <a:buFont typeface="Arial" panose="020B0604020202020204" pitchFamily="34" charset="0"/>
              <a:buChar char="•"/>
            </a:pPr>
            <a:endParaRPr lang="en-GB" sz="1000" dirty="0"/>
          </a:p>
          <a:p>
            <a:pPr marL="342900" indent="-342900">
              <a:buFont typeface="Arial" panose="020B0604020202020204" pitchFamily="34" charset="0"/>
              <a:buChar char="•"/>
            </a:pPr>
            <a:r>
              <a:rPr lang="en-GB" sz="2000" dirty="0"/>
              <a:t>It includes the North East Careers Hub – continuing contract delivered on behalf of DfE since 2018 </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The North East Careers Hub involves 182 schools and colleges (KS3+) and intends to reach full coverage (192) by end of 2024-25</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We have also had a Primary programme (approx. 300 schools) since 2019, which currently includes delivering a DfE contract </a:t>
            </a:r>
          </a:p>
          <a:p>
            <a:endParaRPr lang="en-GB" sz="1000" dirty="0"/>
          </a:p>
          <a:p>
            <a:endParaRPr lang="en-GB" sz="1000" dirty="0"/>
          </a:p>
          <a:p>
            <a:endParaRPr lang="en-GB" sz="2000" dirty="0"/>
          </a:p>
          <a:p>
            <a:endParaRPr lang="en-GB" dirty="0"/>
          </a:p>
          <a:p>
            <a:endParaRPr lang="en-GB" dirty="0"/>
          </a:p>
        </p:txBody>
      </p:sp>
    </p:spTree>
    <p:extLst>
      <p:ext uri="{BB962C8B-B14F-4D97-AF65-F5344CB8AC3E}">
        <p14:creationId xmlns:p14="http://schemas.microsoft.com/office/powerpoint/2010/main" val="13410892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F6D3AB7C-9EE4-B11F-EBBE-DE3AC91AF23B}"/>
              </a:ext>
            </a:extLst>
          </p:cNvPr>
          <p:cNvGrpSpPr/>
          <p:nvPr/>
        </p:nvGrpSpPr>
        <p:grpSpPr>
          <a:xfrm>
            <a:off x="1460937" y="1566042"/>
            <a:ext cx="4156540" cy="4181633"/>
            <a:chOff x="898936" y="756608"/>
            <a:chExt cx="4949025" cy="4949025"/>
          </a:xfrm>
        </p:grpSpPr>
        <p:pic>
          <p:nvPicPr>
            <p:cNvPr id="5" name="Content Placeholder 2">
              <a:extLst>
                <a:ext uri="{FF2B5EF4-FFF2-40B4-BE49-F238E27FC236}">
                  <a16:creationId xmlns:a16="http://schemas.microsoft.com/office/drawing/2014/main" id="{5404DD73-725A-08D9-07F9-238A484E5635}"/>
                </a:ext>
              </a:extLst>
            </p:cNvPr>
            <p:cNvPicPr>
              <a:picLocks noChangeAspect="1"/>
            </p:cNvPicPr>
            <p:nvPr/>
          </p:nvPicPr>
          <p:blipFill>
            <a:blip r:embed="rId3"/>
            <a:stretch>
              <a:fillRect/>
            </a:stretch>
          </p:blipFill>
          <p:spPr>
            <a:xfrm>
              <a:off x="898936" y="756608"/>
              <a:ext cx="4949025" cy="4949025"/>
            </a:xfrm>
            <a:prstGeom prst="rect">
              <a:avLst/>
            </a:prstGeom>
            <a:ln>
              <a:noFill/>
            </a:ln>
          </p:spPr>
        </p:pic>
        <p:sp>
          <p:nvSpPr>
            <p:cNvPr id="4" name="TextBox 3">
              <a:extLst>
                <a:ext uri="{FF2B5EF4-FFF2-40B4-BE49-F238E27FC236}">
                  <a16:creationId xmlns:a16="http://schemas.microsoft.com/office/drawing/2014/main" id="{A22D33FC-F7F8-18CE-545A-03171CE601E8}"/>
                </a:ext>
              </a:extLst>
            </p:cNvPr>
            <p:cNvSpPr txBox="1"/>
            <p:nvPr/>
          </p:nvSpPr>
          <p:spPr>
            <a:xfrm>
              <a:off x="4039437" y="1105319"/>
              <a:ext cx="1487156"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8" name="Title 7">
            <a:extLst>
              <a:ext uri="{FF2B5EF4-FFF2-40B4-BE49-F238E27FC236}">
                <a16:creationId xmlns:a16="http://schemas.microsoft.com/office/drawing/2014/main" id="{B0110AA2-EF01-0A3F-41CF-9A86CB645C09}"/>
              </a:ext>
            </a:extLst>
          </p:cNvPr>
          <p:cNvSpPr>
            <a:spLocks noGrp="1"/>
          </p:cNvSpPr>
          <p:nvPr>
            <p:ph type="title"/>
          </p:nvPr>
        </p:nvSpPr>
        <p:spPr/>
        <p:txBody>
          <a:bodyPr/>
          <a:lstStyle/>
          <a:p>
            <a:r>
              <a:rPr lang="en-GB" dirty="0"/>
              <a:t>Our network </a:t>
            </a:r>
          </a:p>
        </p:txBody>
      </p:sp>
      <p:sp>
        <p:nvSpPr>
          <p:cNvPr id="9" name="Content Placeholder 8">
            <a:extLst>
              <a:ext uri="{FF2B5EF4-FFF2-40B4-BE49-F238E27FC236}">
                <a16:creationId xmlns:a16="http://schemas.microsoft.com/office/drawing/2014/main" id="{3E8D141F-EF0F-14EF-50FF-DEA761D60304}"/>
              </a:ext>
            </a:extLst>
          </p:cNvPr>
          <p:cNvSpPr>
            <a:spLocks noGrp="1"/>
          </p:cNvSpPr>
          <p:nvPr>
            <p:ph idx="1"/>
          </p:nvPr>
        </p:nvSpPr>
        <p:spPr>
          <a:xfrm>
            <a:off x="6316717" y="1681654"/>
            <a:ext cx="5471092" cy="2856511"/>
          </a:xfrm>
        </p:spPr>
        <p:txBody>
          <a:bodyPr vert="horz" lIns="91440" tIns="45720" rIns="91440" bIns="45720" rtlCol="0" anchor="t">
            <a:noAutofit/>
          </a:bodyPr>
          <a:lstStyle/>
          <a:p>
            <a:pPr marL="0" indent="0">
              <a:buNone/>
            </a:pPr>
            <a:r>
              <a:rPr lang="en-GB" sz="2400" b="1" dirty="0"/>
              <a:t>Region</a:t>
            </a:r>
          </a:p>
          <a:p>
            <a:r>
              <a:rPr lang="en-GB" sz="2400" dirty="0"/>
              <a:t>300 Primary Schools</a:t>
            </a:r>
          </a:p>
          <a:p>
            <a:r>
              <a:rPr lang="en-GB" sz="2400" dirty="0"/>
              <a:t>179 Secondary* and Special Schools </a:t>
            </a:r>
            <a:endParaRPr lang="en-GB" sz="2400" dirty="0">
              <a:cs typeface="Calibri"/>
            </a:endParaRPr>
          </a:p>
          <a:p>
            <a:r>
              <a:rPr lang="en-GB" sz="2400" dirty="0"/>
              <a:t>9 FE Colleges </a:t>
            </a:r>
          </a:p>
          <a:p>
            <a:pPr marL="0" indent="0">
              <a:buNone/>
            </a:pPr>
            <a:endParaRPr lang="en-GB" sz="2400" dirty="0"/>
          </a:p>
          <a:p>
            <a:pPr marL="0" indent="0">
              <a:buNone/>
            </a:pPr>
            <a:r>
              <a:rPr lang="en-GB" sz="2400" b="1" dirty="0"/>
              <a:t>Durham</a:t>
            </a:r>
          </a:p>
          <a:p>
            <a:r>
              <a:rPr lang="en-GB" sz="2400" dirty="0"/>
              <a:t>48 Secondary including Special Schools</a:t>
            </a:r>
          </a:p>
          <a:p>
            <a:r>
              <a:rPr lang="en-GB" sz="2400" dirty="0"/>
              <a:t>69 Primary Schools</a:t>
            </a:r>
            <a:endParaRPr lang="en-GB" sz="2400" dirty="0">
              <a:cs typeface="Calibri" panose="020F0502020204030204"/>
            </a:endParaRPr>
          </a:p>
          <a:p>
            <a:pPr marL="0" indent="0">
              <a:buNone/>
            </a:pPr>
            <a:endParaRPr lang="en-GB" sz="2400" dirty="0">
              <a:cs typeface="Calibri" panose="020F0502020204030204"/>
            </a:endParaRPr>
          </a:p>
          <a:p>
            <a:pPr marL="2743200" lvl="6" indent="0">
              <a:buNone/>
            </a:pPr>
            <a:r>
              <a:rPr lang="en-GB" sz="1400" dirty="0">
                <a:cs typeface="Calibri" panose="020F0502020204030204"/>
              </a:rPr>
              <a:t>* includes middle schools</a:t>
            </a:r>
          </a:p>
        </p:txBody>
      </p:sp>
    </p:spTree>
    <p:extLst>
      <p:ext uri="{BB962C8B-B14F-4D97-AF65-F5344CB8AC3E}">
        <p14:creationId xmlns:p14="http://schemas.microsoft.com/office/powerpoint/2010/main" val="19512424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76796-DA57-A939-9191-C11A7A7F0487}"/>
              </a:ext>
            </a:extLst>
          </p:cNvPr>
          <p:cNvSpPr>
            <a:spLocks noGrp="1"/>
          </p:cNvSpPr>
          <p:nvPr>
            <p:ph type="title"/>
          </p:nvPr>
        </p:nvSpPr>
        <p:spPr>
          <a:xfrm>
            <a:off x="437322" y="700087"/>
            <a:ext cx="3209767" cy="914401"/>
          </a:xfrm>
        </p:spPr>
        <p:txBody>
          <a:bodyPr/>
          <a:lstStyle/>
          <a:p>
            <a:r>
              <a:rPr lang="en-GB" dirty="0"/>
              <a:t>Aims and objectives </a:t>
            </a:r>
          </a:p>
        </p:txBody>
      </p:sp>
      <p:sp>
        <p:nvSpPr>
          <p:cNvPr id="5" name="Text Placeholder 4">
            <a:extLst>
              <a:ext uri="{FF2B5EF4-FFF2-40B4-BE49-F238E27FC236}">
                <a16:creationId xmlns:a16="http://schemas.microsoft.com/office/drawing/2014/main" id="{A8BC8257-9A80-50CA-7FAA-9DAD0366F952}"/>
              </a:ext>
            </a:extLst>
          </p:cNvPr>
          <p:cNvSpPr>
            <a:spLocks noGrp="1"/>
          </p:cNvSpPr>
          <p:nvPr>
            <p:ph type="body" sz="quarter" idx="11"/>
          </p:nvPr>
        </p:nvSpPr>
        <p:spPr>
          <a:xfrm>
            <a:off x="3978550" y="191837"/>
            <a:ext cx="7963654" cy="3802167"/>
          </a:xfrm>
        </p:spPr>
        <p:txBody>
          <a:bodyPr vert="horz" lIns="91440" tIns="45720" rIns="91440" bIns="45720" rtlCol="0" anchor="t">
            <a:noAutofit/>
          </a:bodyPr>
          <a:lstStyle/>
          <a:p>
            <a:pPr lvl="0">
              <a:lnSpc>
                <a:spcPct val="107000"/>
              </a:lnSpc>
            </a:pPr>
            <a:r>
              <a:rPr lang="en-GB" b="1" kern="100">
                <a:effectLst/>
                <a:latin typeface="Calibri"/>
                <a:ea typeface="Calibri" panose="020F0502020204030204" pitchFamily="34" charset="0"/>
                <a:cs typeface="Times New Roman"/>
              </a:rPr>
              <a:t>North East Ambition aims to:</a:t>
            </a:r>
          </a:p>
          <a:p>
            <a:pPr marL="342900" lvl="0" indent="-342900">
              <a:lnSpc>
                <a:spcPct val="107000"/>
              </a:lnSpc>
              <a:buFont typeface="Symbol" panose="05050102010706020507" pitchFamily="18" charset="2"/>
              <a:buChar char=""/>
            </a:pPr>
            <a:r>
              <a:rPr lang="en-GB" kern="100">
                <a:effectLst/>
                <a:latin typeface="Calibri"/>
                <a:ea typeface="Calibri" panose="020F0502020204030204" pitchFamily="34" charset="0"/>
                <a:cs typeface="Times New Roman"/>
              </a:rPr>
              <a:t>Raise the quality of careers education in the </a:t>
            </a:r>
            <a:r>
              <a:rPr lang="en-GB" kern="100">
                <a:latin typeface="Calibri"/>
                <a:ea typeface="Calibri" panose="020F0502020204030204" pitchFamily="34" charset="0"/>
                <a:cs typeface="Times New Roman"/>
              </a:rPr>
              <a:t>North East – with a focus on leadership and training </a:t>
            </a:r>
          </a:p>
          <a:p>
            <a:pPr marL="342900" lvl="0" indent="-342900">
              <a:lnSpc>
                <a:spcPct val="107000"/>
              </a:lnSpc>
              <a:buFont typeface="Symbol" panose="05050102010706020507" pitchFamily="18" charset="2"/>
              <a:buChar char=""/>
            </a:pPr>
            <a:r>
              <a:rPr lang="en-GB" kern="100">
                <a:latin typeface="Calibri"/>
                <a:ea typeface="Calibri" panose="020F0502020204030204" pitchFamily="34" charset="0"/>
                <a:cs typeface="Times New Roman"/>
              </a:rPr>
              <a:t>Provide more high quality experiences with employers – for young people and teachers </a:t>
            </a:r>
          </a:p>
          <a:p>
            <a:pPr marL="342900" lvl="0" indent="-342900">
              <a:lnSpc>
                <a:spcPct val="107000"/>
              </a:lnSpc>
              <a:buFont typeface="Symbol" panose="05050102010706020507" pitchFamily="18" charset="2"/>
              <a:buChar char=""/>
            </a:pPr>
            <a:r>
              <a:rPr lang="en-GB" kern="100">
                <a:latin typeface="Calibri"/>
                <a:ea typeface="Calibri" panose="020F0502020204030204" pitchFamily="34" charset="0"/>
                <a:cs typeface="Times New Roman"/>
              </a:rPr>
              <a:t>Amplify apprenticeships and technical education</a:t>
            </a:r>
          </a:p>
          <a:p>
            <a:pPr marL="342900" lvl="0" indent="-342900">
              <a:lnSpc>
                <a:spcPct val="107000"/>
              </a:lnSpc>
              <a:buFont typeface="Symbol" panose="05050102010706020507" pitchFamily="18" charset="2"/>
              <a:buChar char=""/>
            </a:pPr>
            <a:r>
              <a:rPr lang="en-GB" kern="100">
                <a:latin typeface="Calibri"/>
                <a:ea typeface="Calibri" panose="020F0502020204030204" pitchFamily="34" charset="0"/>
                <a:cs typeface="Times New Roman"/>
              </a:rPr>
              <a:t>Connect careers provision and the local economy </a:t>
            </a:r>
          </a:p>
          <a:p>
            <a:pPr marL="342900" lvl="0" indent="-342900">
              <a:lnSpc>
                <a:spcPct val="107000"/>
              </a:lnSpc>
              <a:buFont typeface="Symbol" panose="05050102010706020507" pitchFamily="18" charset="2"/>
              <a:buChar char=""/>
            </a:pPr>
            <a:r>
              <a:rPr lang="en-GB" kern="100">
                <a:latin typeface="Calibri"/>
                <a:ea typeface="Calibri" panose="020F0502020204030204" pitchFamily="34" charset="0"/>
                <a:cs typeface="Times New Roman"/>
              </a:rPr>
              <a:t>Target interventions on economically disadvantaged young people and those who face other barriers</a:t>
            </a:r>
          </a:p>
          <a:p>
            <a:pPr lvl="0">
              <a:lnSpc>
                <a:spcPct val="107000"/>
              </a:lnSpc>
            </a:pPr>
            <a:endParaRPr lang="en-GB" sz="600" kern="10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en-GB" b="1" kern="100">
                <a:latin typeface="Calibri"/>
                <a:ea typeface="Calibri" panose="020F0502020204030204" pitchFamily="34" charset="0"/>
                <a:cs typeface="Times New Roman"/>
              </a:rPr>
              <a:t>Through this work we will: </a:t>
            </a:r>
          </a:p>
          <a:p>
            <a:pPr marL="342900" lvl="0" indent="-342900">
              <a:lnSpc>
                <a:spcPct val="107000"/>
              </a:lnSpc>
              <a:buFont typeface="Symbol" panose="05050102010706020507" pitchFamily="18" charset="2"/>
              <a:buChar char=""/>
            </a:pPr>
            <a:r>
              <a:rPr lang="en-GB" kern="100">
                <a:effectLst/>
                <a:latin typeface="Calibri"/>
                <a:ea typeface="Calibri" panose="020F0502020204030204" pitchFamily="34" charset="0"/>
                <a:cs typeface="Times New Roman"/>
              </a:rPr>
              <a:t>Improve social mobility and create an inclusive economy </a:t>
            </a:r>
          </a:p>
          <a:p>
            <a:pPr marL="342900" lvl="0" indent="-342900">
              <a:lnSpc>
                <a:spcPct val="107000"/>
              </a:lnSpc>
              <a:buFont typeface="Symbol" panose="05050102010706020507" pitchFamily="18" charset="2"/>
              <a:buChar char=""/>
            </a:pPr>
            <a:r>
              <a:rPr lang="en-GB" kern="100">
                <a:effectLst/>
                <a:latin typeface="Calibri"/>
                <a:ea typeface="Calibri" panose="020F0502020204030204" pitchFamily="34" charset="0"/>
                <a:cs typeface="Times New Roman"/>
              </a:rPr>
              <a:t>Reduce educational disadvantage and improve life chances </a:t>
            </a:r>
          </a:p>
          <a:p>
            <a:pPr marL="342900" lvl="0" indent="-342900">
              <a:lnSpc>
                <a:spcPct val="107000"/>
              </a:lnSpc>
              <a:buFont typeface="Symbol" panose="05050102010706020507" pitchFamily="18" charset="2"/>
              <a:buChar char=""/>
            </a:pPr>
            <a:r>
              <a:rPr lang="en-GB" kern="100">
                <a:effectLst/>
                <a:latin typeface="Calibri"/>
                <a:ea typeface="Calibri" panose="020F0502020204030204" pitchFamily="34" charset="0"/>
                <a:cs typeface="Times New Roman"/>
              </a:rPr>
              <a:t>Reduce the disconnect between aspirations and LMI </a:t>
            </a:r>
          </a:p>
          <a:p>
            <a:pPr marL="342900" lvl="0" indent="-342900">
              <a:lnSpc>
                <a:spcPct val="107000"/>
              </a:lnSpc>
              <a:buFont typeface="Symbol" panose="05050102010706020507" pitchFamily="18" charset="2"/>
              <a:buChar char=""/>
            </a:pPr>
            <a:r>
              <a:rPr lang="en-GB" kern="100">
                <a:effectLst/>
                <a:latin typeface="Calibri"/>
                <a:ea typeface="Calibri" panose="020F0502020204030204" pitchFamily="34" charset="0"/>
                <a:cs typeface="Times New Roman"/>
              </a:rPr>
              <a:t>Improve employability and productivity and help drive economic growth </a:t>
            </a:r>
          </a:p>
          <a:p>
            <a:pPr marL="342900" lvl="0" indent="-342900">
              <a:lnSpc>
                <a:spcPct val="107000"/>
              </a:lnSpc>
              <a:spcAft>
                <a:spcPts val="800"/>
              </a:spcAft>
              <a:buFont typeface="Symbol" panose="05050102010706020507" pitchFamily="18" charset="2"/>
              <a:buChar char=""/>
            </a:pPr>
            <a:r>
              <a:rPr lang="en-GB" kern="100">
                <a:effectLst/>
                <a:latin typeface="Calibri"/>
                <a:ea typeface="Calibri" panose="020F0502020204030204" pitchFamily="34" charset="0"/>
                <a:cs typeface="Times New Roman"/>
              </a:rPr>
              <a:t>Improve destination figures and reduce NEET figures </a:t>
            </a:r>
          </a:p>
          <a:p>
            <a:endParaRPr lang="en-GB" dirty="0"/>
          </a:p>
        </p:txBody>
      </p:sp>
    </p:spTree>
    <p:extLst>
      <p:ext uri="{BB962C8B-B14F-4D97-AF65-F5344CB8AC3E}">
        <p14:creationId xmlns:p14="http://schemas.microsoft.com/office/powerpoint/2010/main" val="7921421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D40D2-C35B-B6C7-E23A-5DB77A378625}"/>
              </a:ext>
            </a:extLst>
          </p:cNvPr>
          <p:cNvSpPr>
            <a:spLocks noGrp="1"/>
          </p:cNvSpPr>
          <p:nvPr>
            <p:ph type="ctrTitle"/>
          </p:nvPr>
        </p:nvSpPr>
        <p:spPr>
          <a:xfrm>
            <a:off x="483621" y="2906518"/>
            <a:ext cx="7708464" cy="2387600"/>
          </a:xfrm>
        </p:spPr>
        <p:txBody>
          <a:bodyPr>
            <a:normAutofit/>
          </a:bodyPr>
          <a:lstStyle/>
          <a:p>
            <a:r>
              <a:rPr lang="en-GB" dirty="0"/>
              <a:t>What does the data tell us?</a:t>
            </a:r>
            <a:br>
              <a:rPr lang="en-GB" dirty="0"/>
            </a:br>
            <a:br>
              <a:rPr lang="en-GB" dirty="0"/>
            </a:br>
            <a:endParaRPr lang="en-GB" dirty="0"/>
          </a:p>
        </p:txBody>
      </p:sp>
    </p:spTree>
    <p:extLst>
      <p:ext uri="{BB962C8B-B14F-4D97-AF65-F5344CB8AC3E}">
        <p14:creationId xmlns:p14="http://schemas.microsoft.com/office/powerpoint/2010/main" val="29850468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Meeting the 8 Gatsby Benchmarks in Careers Guidance Teaching">
            <a:extLst>
              <a:ext uri="{FF2B5EF4-FFF2-40B4-BE49-F238E27FC236}">
                <a16:creationId xmlns:a16="http://schemas.microsoft.com/office/drawing/2014/main" id="{6F5DF130-2C19-6B72-141B-3BC7D7D620F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143940" y="643466"/>
            <a:ext cx="9904119" cy="5571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9510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Content Placeholder 8" descr="A group of people standing in a room&#10;&#10;Description automatically generated">
            <a:extLst>
              <a:ext uri="{FF2B5EF4-FFF2-40B4-BE49-F238E27FC236}">
                <a16:creationId xmlns:a16="http://schemas.microsoft.com/office/drawing/2014/main" id="{DAC6A3BD-EA2A-9920-180A-BCFAAA3C3F9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965" b="14766"/>
          <a:stretch/>
        </p:blipFill>
        <p:spPr>
          <a:xfrm>
            <a:off x="20" y="-1350156"/>
            <a:ext cx="12191980" cy="6857990"/>
          </a:xfrm>
          <a:prstGeom prst="rect">
            <a:avLst/>
          </a:prstGeom>
        </p:spPr>
      </p:pic>
      <p:sp useBgFill="1">
        <p:nvSpPr>
          <p:cNvPr id="14" name="Rectangle 13">
            <a:extLst>
              <a:ext uri="{FF2B5EF4-FFF2-40B4-BE49-F238E27FC236}">
                <a16:creationId xmlns:a16="http://schemas.microsoft.com/office/drawing/2014/main" id="{C56A0FDA-9157-2C6B-6549-4570BD71D9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5227480"/>
            <a:ext cx="12192003" cy="16305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950981-41F3-4967-C08E-CE44AA79BBD9}"/>
              </a:ext>
            </a:extLst>
          </p:cNvPr>
          <p:cNvSpPr>
            <a:spLocks noGrp="1"/>
          </p:cNvSpPr>
          <p:nvPr>
            <p:ph type="title"/>
          </p:nvPr>
        </p:nvSpPr>
        <p:spPr>
          <a:xfrm>
            <a:off x="838200" y="5645189"/>
            <a:ext cx="7061616" cy="804161"/>
          </a:xfrm>
        </p:spPr>
        <p:txBody>
          <a:bodyPr vert="horz" lIns="91440" tIns="45720" rIns="91440" bIns="45720" rtlCol="0" anchor="ctr">
            <a:noAutofit/>
          </a:bodyPr>
          <a:lstStyle/>
          <a:p>
            <a:r>
              <a:rPr lang="en-US" sz="5400" b="1" dirty="0">
                <a:solidFill>
                  <a:srgbClr val="7B1B58"/>
                </a:solidFill>
                <a:latin typeface="Arial" panose="020B0604020202020204" pitchFamily="34" charset="0"/>
                <a:cs typeface="Arial" panose="020B0604020202020204" pitchFamily="34" charset="0"/>
              </a:rPr>
              <a:t>Welcome</a:t>
            </a:r>
          </a:p>
        </p:txBody>
      </p:sp>
      <p:grpSp>
        <p:nvGrpSpPr>
          <p:cNvPr id="16" name="Group 15">
            <a:extLst>
              <a:ext uri="{FF2B5EF4-FFF2-40B4-BE49-F238E27FC236}">
                <a16:creationId xmlns:a16="http://schemas.microsoft.com/office/drawing/2014/main" id="{96A3C8CE-26B9-D061-59D9-B73267F581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5174856"/>
            <a:ext cx="12207200" cy="123363"/>
            <a:chOff x="-5025" y="6737718"/>
            <a:chExt cx="12207200" cy="123363"/>
          </a:xfrm>
        </p:grpSpPr>
        <p:sp>
          <p:nvSpPr>
            <p:cNvPr id="17" name="Rectangle 16">
              <a:extLst>
                <a:ext uri="{FF2B5EF4-FFF2-40B4-BE49-F238E27FC236}">
                  <a16:creationId xmlns:a16="http://schemas.microsoft.com/office/drawing/2014/main" id="{8F877943-CA6B-FAFE-9840-3D0B02D232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03B65C2-8219-E08F-136B-F7517B1150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descr="A pink and purple text on a white background&#10;&#10;Description automatically generated">
            <a:extLst>
              <a:ext uri="{FF2B5EF4-FFF2-40B4-BE49-F238E27FC236}">
                <a16:creationId xmlns:a16="http://schemas.microsoft.com/office/drawing/2014/main" id="{75841A02-7CF2-C259-06F2-A594254113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81784" y="5435573"/>
            <a:ext cx="1494269" cy="1285072"/>
          </a:xfrm>
          <a:prstGeom prst="rect">
            <a:avLst/>
          </a:prstGeom>
        </p:spPr>
      </p:pic>
    </p:spTree>
    <p:extLst>
      <p:ext uri="{BB962C8B-B14F-4D97-AF65-F5344CB8AC3E}">
        <p14:creationId xmlns:p14="http://schemas.microsoft.com/office/powerpoint/2010/main" val="3130185086"/>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27A33-7B0E-0FAA-C630-458BE3E8908F}"/>
              </a:ext>
            </a:extLst>
          </p:cNvPr>
          <p:cNvSpPr>
            <a:spLocks noGrp="1"/>
          </p:cNvSpPr>
          <p:nvPr>
            <p:ph type="title"/>
          </p:nvPr>
        </p:nvSpPr>
        <p:spPr/>
        <p:txBody>
          <a:bodyPr/>
          <a:lstStyle/>
          <a:p>
            <a:r>
              <a:rPr lang="en-GB" dirty="0"/>
              <a:t>Progress</a:t>
            </a:r>
          </a:p>
        </p:txBody>
      </p:sp>
      <p:pic>
        <p:nvPicPr>
          <p:cNvPr id="4" name="Content Placeholder 3">
            <a:extLst>
              <a:ext uri="{FF2B5EF4-FFF2-40B4-BE49-F238E27FC236}">
                <a16:creationId xmlns:a16="http://schemas.microsoft.com/office/drawing/2014/main" id="{6AD2E6E3-8BB2-02FE-AA07-CCF9D29AC3B7}"/>
              </a:ext>
            </a:extLst>
          </p:cNvPr>
          <p:cNvPicPr>
            <a:picLocks noGrp="1" noChangeAspect="1"/>
          </p:cNvPicPr>
          <p:nvPr>
            <p:ph idx="4294967295"/>
          </p:nvPr>
        </p:nvPicPr>
        <p:blipFill>
          <a:blip r:embed="rId3"/>
          <a:stretch>
            <a:fillRect/>
          </a:stretch>
        </p:blipFill>
        <p:spPr>
          <a:xfrm>
            <a:off x="2376488" y="1330325"/>
            <a:ext cx="8310562" cy="4725988"/>
          </a:xfrm>
          <a:prstGeom prst="rect">
            <a:avLst/>
          </a:prstGeom>
        </p:spPr>
      </p:pic>
    </p:spTree>
    <p:extLst>
      <p:ext uri="{BB962C8B-B14F-4D97-AF65-F5344CB8AC3E}">
        <p14:creationId xmlns:p14="http://schemas.microsoft.com/office/powerpoint/2010/main" val="32767515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4C154-926F-6815-8B6B-E0B8E4FA4F54}"/>
              </a:ext>
            </a:extLst>
          </p:cNvPr>
          <p:cNvSpPr>
            <a:spLocks noGrp="1"/>
          </p:cNvSpPr>
          <p:nvPr>
            <p:ph type="title"/>
          </p:nvPr>
        </p:nvSpPr>
        <p:spPr/>
        <p:txBody>
          <a:bodyPr/>
          <a:lstStyle/>
          <a:p>
            <a:r>
              <a:rPr lang="en-GB" dirty="0"/>
              <a:t>Progress</a:t>
            </a:r>
          </a:p>
        </p:txBody>
      </p:sp>
      <p:pic>
        <p:nvPicPr>
          <p:cNvPr id="5" name="Content Placeholder 4">
            <a:extLst>
              <a:ext uri="{FF2B5EF4-FFF2-40B4-BE49-F238E27FC236}">
                <a16:creationId xmlns:a16="http://schemas.microsoft.com/office/drawing/2014/main" id="{8C774C6C-7D60-9C8D-2BD0-5906AB655C2C}"/>
              </a:ext>
            </a:extLst>
          </p:cNvPr>
          <p:cNvPicPr>
            <a:picLocks noGrp="1" noChangeAspect="1"/>
          </p:cNvPicPr>
          <p:nvPr>
            <p:ph idx="1"/>
          </p:nvPr>
        </p:nvPicPr>
        <p:blipFill>
          <a:blip r:embed="rId2"/>
          <a:stretch>
            <a:fillRect/>
          </a:stretch>
        </p:blipFill>
        <p:spPr>
          <a:xfrm>
            <a:off x="2071017" y="2603976"/>
            <a:ext cx="7785267" cy="3023878"/>
          </a:xfrm>
        </p:spPr>
      </p:pic>
      <p:graphicFrame>
        <p:nvGraphicFramePr>
          <p:cNvPr id="3" name="Table 2">
            <a:extLst>
              <a:ext uri="{FF2B5EF4-FFF2-40B4-BE49-F238E27FC236}">
                <a16:creationId xmlns:a16="http://schemas.microsoft.com/office/drawing/2014/main" id="{83B29B8D-EC6C-B1C5-5354-3664ACC6C68A}"/>
              </a:ext>
            </a:extLst>
          </p:cNvPr>
          <p:cNvGraphicFramePr>
            <a:graphicFrameLocks noGrp="1"/>
          </p:cNvGraphicFramePr>
          <p:nvPr/>
        </p:nvGraphicFramePr>
        <p:xfrm>
          <a:off x="1882588" y="2603976"/>
          <a:ext cx="8099611" cy="2890280"/>
        </p:xfrm>
        <a:graphic>
          <a:graphicData uri="http://schemas.openxmlformats.org/drawingml/2006/table">
            <a:tbl>
              <a:tblPr/>
              <a:tblGrid>
                <a:gridCol w="1060506">
                  <a:extLst>
                    <a:ext uri="{9D8B030D-6E8A-4147-A177-3AD203B41FA5}">
                      <a16:colId xmlns:a16="http://schemas.microsoft.com/office/drawing/2014/main" val="3225513916"/>
                    </a:ext>
                  </a:extLst>
                </a:gridCol>
                <a:gridCol w="1219581">
                  <a:extLst>
                    <a:ext uri="{9D8B030D-6E8A-4147-A177-3AD203B41FA5}">
                      <a16:colId xmlns:a16="http://schemas.microsoft.com/office/drawing/2014/main" val="2156855356"/>
                    </a:ext>
                  </a:extLst>
                </a:gridCol>
                <a:gridCol w="1219581">
                  <a:extLst>
                    <a:ext uri="{9D8B030D-6E8A-4147-A177-3AD203B41FA5}">
                      <a16:colId xmlns:a16="http://schemas.microsoft.com/office/drawing/2014/main" val="1294550003"/>
                    </a:ext>
                  </a:extLst>
                </a:gridCol>
                <a:gridCol w="1590759">
                  <a:extLst>
                    <a:ext uri="{9D8B030D-6E8A-4147-A177-3AD203B41FA5}">
                      <a16:colId xmlns:a16="http://schemas.microsoft.com/office/drawing/2014/main" val="2877858716"/>
                    </a:ext>
                  </a:extLst>
                </a:gridCol>
                <a:gridCol w="1550989">
                  <a:extLst>
                    <a:ext uri="{9D8B030D-6E8A-4147-A177-3AD203B41FA5}">
                      <a16:colId xmlns:a16="http://schemas.microsoft.com/office/drawing/2014/main" val="1819560493"/>
                    </a:ext>
                  </a:extLst>
                </a:gridCol>
                <a:gridCol w="1458195">
                  <a:extLst>
                    <a:ext uri="{9D8B030D-6E8A-4147-A177-3AD203B41FA5}">
                      <a16:colId xmlns:a16="http://schemas.microsoft.com/office/drawing/2014/main" val="1569979688"/>
                    </a:ext>
                  </a:extLst>
                </a:gridCol>
              </a:tblGrid>
              <a:tr h="289028">
                <a:tc>
                  <a:txBody>
                    <a:bodyPr/>
                    <a:lstStyle/>
                    <a:p>
                      <a:pPr algn="ctr" fontAlgn="b">
                        <a:lnSpc>
                          <a:spcPct val="107000"/>
                        </a:lnSpc>
                        <a:spcAft>
                          <a:spcPts val="800"/>
                        </a:spcAft>
                      </a:pPr>
                      <a:r>
                        <a:rPr lang="en-GB" sz="1800" b="1"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BM</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497B0"/>
                    </a:solidFill>
                  </a:tcPr>
                </a:tc>
                <a:tc>
                  <a:txBody>
                    <a:bodyPr/>
                    <a:lstStyle/>
                    <a:p>
                      <a:pPr algn="ctr" fontAlgn="b">
                        <a:lnSpc>
                          <a:spcPct val="107000"/>
                        </a:lnSpc>
                        <a:spcAft>
                          <a:spcPts val="800"/>
                        </a:spcAft>
                      </a:pPr>
                      <a:r>
                        <a:rPr lang="en-GB" sz="1800" b="1"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Baseline</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497B0"/>
                    </a:solidFill>
                  </a:tcPr>
                </a:tc>
                <a:tc>
                  <a:txBody>
                    <a:bodyPr/>
                    <a:lstStyle/>
                    <a:p>
                      <a:pPr algn="ctr" fontAlgn="b">
                        <a:lnSpc>
                          <a:spcPct val="107000"/>
                        </a:lnSpc>
                        <a:spcAft>
                          <a:spcPts val="800"/>
                        </a:spcAft>
                      </a:pPr>
                      <a:r>
                        <a:rPr lang="en-GB" sz="1800" b="1"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Dec-23</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497B0"/>
                    </a:solidFill>
                  </a:tcPr>
                </a:tc>
                <a:tc>
                  <a:txBody>
                    <a:bodyPr/>
                    <a:lstStyle/>
                    <a:p>
                      <a:pPr algn="ctr" fontAlgn="b">
                        <a:lnSpc>
                          <a:spcPct val="107000"/>
                        </a:lnSpc>
                        <a:spcAft>
                          <a:spcPts val="800"/>
                        </a:spcAft>
                      </a:pPr>
                      <a:r>
                        <a:rPr lang="en-GB" sz="1800" b="1"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Mar-24</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497B0"/>
                    </a:solidFill>
                  </a:tcPr>
                </a:tc>
                <a:tc>
                  <a:txBody>
                    <a:bodyPr/>
                    <a:lstStyle/>
                    <a:p>
                      <a:pPr algn="ctr" fontAlgn="b">
                        <a:lnSpc>
                          <a:spcPct val="107000"/>
                        </a:lnSpc>
                        <a:spcAft>
                          <a:spcPts val="800"/>
                        </a:spcAft>
                      </a:pPr>
                      <a:r>
                        <a:rPr lang="en-GB" sz="1800" b="1"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Aug-24</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497B0"/>
                    </a:solidFill>
                  </a:tcPr>
                </a:tc>
                <a:tc>
                  <a:txBody>
                    <a:bodyPr/>
                    <a:lstStyle/>
                    <a:p>
                      <a:pPr algn="ctr" fontAlgn="b">
                        <a:lnSpc>
                          <a:spcPct val="107000"/>
                        </a:lnSpc>
                        <a:spcAft>
                          <a:spcPts val="800"/>
                        </a:spcAft>
                      </a:pPr>
                      <a:r>
                        <a:rPr lang="en-GB" sz="1800" b="1"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Progress</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497B0"/>
                    </a:solidFill>
                  </a:tcPr>
                </a:tc>
                <a:extLst>
                  <a:ext uri="{0D108BD9-81ED-4DB2-BD59-A6C34878D82A}">
                    <a16:rowId xmlns:a16="http://schemas.microsoft.com/office/drawing/2014/main" val="1525332506"/>
                  </a:ext>
                </a:extLst>
              </a:tr>
              <a:tr h="289028">
                <a:tc>
                  <a:txBody>
                    <a:bodyPr/>
                    <a:lstStyle/>
                    <a:p>
                      <a:pPr algn="ctr" fontAlgn="b">
                        <a:lnSpc>
                          <a:spcPct val="107000"/>
                        </a:lnSpc>
                        <a:spcAft>
                          <a:spcPts val="800"/>
                        </a:spcAft>
                      </a:pPr>
                      <a:r>
                        <a:rPr lang="en-GB" sz="18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DCE4"/>
                    </a:solidFill>
                  </a:tcPr>
                </a:tc>
                <a:tc>
                  <a:txBody>
                    <a:bodyPr/>
                    <a:lstStyle/>
                    <a:p>
                      <a:pPr algn="ctr" fontAlgn="b">
                        <a:lnSpc>
                          <a:spcPct val="107000"/>
                        </a:lnSpc>
                        <a:spcAft>
                          <a:spcPts val="800"/>
                        </a:spcAft>
                      </a:pPr>
                      <a:r>
                        <a:rPr lang="en-GB" sz="18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52.44%</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b">
                        <a:lnSpc>
                          <a:spcPct val="107000"/>
                        </a:lnSpc>
                        <a:spcAft>
                          <a:spcPts val="800"/>
                        </a:spcAft>
                      </a:pPr>
                      <a:r>
                        <a:rPr lang="en-GB" sz="18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53.66%</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b">
                        <a:lnSpc>
                          <a:spcPct val="107000"/>
                        </a:lnSpc>
                        <a:spcAft>
                          <a:spcPts val="800"/>
                        </a:spcAft>
                      </a:pPr>
                      <a:r>
                        <a:rPr lang="en-GB" sz="18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52.60%</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b">
                        <a:lnSpc>
                          <a:spcPct val="107000"/>
                        </a:lnSpc>
                        <a:spcAft>
                          <a:spcPts val="800"/>
                        </a:spcAft>
                      </a:pPr>
                      <a:r>
                        <a:rPr lang="en-GB" sz="18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58.14%</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b">
                        <a:lnSpc>
                          <a:spcPct val="107000"/>
                        </a:lnSpc>
                        <a:spcAft>
                          <a:spcPts val="800"/>
                        </a:spcAft>
                      </a:pPr>
                      <a:r>
                        <a:rPr lang="en-GB" sz="18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5.70%</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4"/>
                    </a:solidFill>
                  </a:tcPr>
                </a:tc>
                <a:extLst>
                  <a:ext uri="{0D108BD9-81ED-4DB2-BD59-A6C34878D82A}">
                    <a16:rowId xmlns:a16="http://schemas.microsoft.com/office/drawing/2014/main" val="82616506"/>
                  </a:ext>
                </a:extLst>
              </a:tr>
              <a:tr h="289028">
                <a:tc>
                  <a:txBody>
                    <a:bodyPr/>
                    <a:lstStyle/>
                    <a:p>
                      <a:pPr algn="ctr" fontAlgn="b">
                        <a:lnSpc>
                          <a:spcPct val="107000"/>
                        </a:lnSpc>
                        <a:spcAft>
                          <a:spcPts val="800"/>
                        </a:spcAft>
                      </a:pPr>
                      <a:r>
                        <a:rPr lang="en-GB" sz="18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DCE4"/>
                    </a:solidFill>
                  </a:tcPr>
                </a:tc>
                <a:tc>
                  <a:txBody>
                    <a:bodyPr/>
                    <a:lstStyle/>
                    <a:p>
                      <a:pPr algn="ctr" fontAlgn="b">
                        <a:lnSpc>
                          <a:spcPct val="107000"/>
                        </a:lnSpc>
                        <a:spcAft>
                          <a:spcPts val="800"/>
                        </a:spcAft>
                      </a:pPr>
                      <a:r>
                        <a:rPr lang="en-GB" sz="18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73.17%</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b">
                        <a:lnSpc>
                          <a:spcPct val="107000"/>
                        </a:lnSpc>
                        <a:spcAft>
                          <a:spcPts val="800"/>
                        </a:spcAft>
                      </a:pPr>
                      <a:r>
                        <a:rPr lang="en-GB" sz="18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77.44%</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b">
                        <a:lnSpc>
                          <a:spcPct val="107000"/>
                        </a:lnSpc>
                        <a:spcAft>
                          <a:spcPts val="800"/>
                        </a:spcAft>
                      </a:pPr>
                      <a:r>
                        <a:rPr lang="en-GB" sz="18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79.77%</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b">
                        <a:lnSpc>
                          <a:spcPct val="107000"/>
                        </a:lnSpc>
                        <a:spcAft>
                          <a:spcPts val="800"/>
                        </a:spcAft>
                      </a:pPr>
                      <a:r>
                        <a:rPr lang="en-GB" sz="18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77.33%</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b">
                        <a:lnSpc>
                          <a:spcPct val="107000"/>
                        </a:lnSpc>
                        <a:spcAft>
                          <a:spcPts val="800"/>
                        </a:spcAft>
                      </a:pPr>
                      <a:r>
                        <a:rPr lang="en-GB" sz="18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4.16%</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4"/>
                    </a:solidFill>
                  </a:tcPr>
                </a:tc>
                <a:extLst>
                  <a:ext uri="{0D108BD9-81ED-4DB2-BD59-A6C34878D82A}">
                    <a16:rowId xmlns:a16="http://schemas.microsoft.com/office/drawing/2014/main" val="4009908785"/>
                  </a:ext>
                </a:extLst>
              </a:tr>
              <a:tr h="289028">
                <a:tc>
                  <a:txBody>
                    <a:bodyPr/>
                    <a:lstStyle/>
                    <a:p>
                      <a:pPr algn="ctr" fontAlgn="b">
                        <a:lnSpc>
                          <a:spcPct val="107000"/>
                        </a:lnSpc>
                        <a:spcAft>
                          <a:spcPts val="800"/>
                        </a:spcAft>
                      </a:pPr>
                      <a:r>
                        <a:rPr lang="en-GB" sz="18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DCE4"/>
                    </a:solidFill>
                  </a:tcPr>
                </a:tc>
                <a:tc>
                  <a:txBody>
                    <a:bodyPr/>
                    <a:lstStyle/>
                    <a:p>
                      <a:pPr algn="ctr" fontAlgn="b">
                        <a:lnSpc>
                          <a:spcPct val="107000"/>
                        </a:lnSpc>
                        <a:spcAft>
                          <a:spcPts val="800"/>
                        </a:spcAft>
                      </a:pPr>
                      <a:r>
                        <a:rPr lang="en-GB" sz="18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43.29%</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b">
                        <a:lnSpc>
                          <a:spcPct val="107000"/>
                        </a:lnSpc>
                        <a:spcAft>
                          <a:spcPts val="800"/>
                        </a:spcAft>
                      </a:pPr>
                      <a:r>
                        <a:rPr lang="en-GB" sz="18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51.83%</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b">
                        <a:lnSpc>
                          <a:spcPct val="107000"/>
                        </a:lnSpc>
                        <a:spcAft>
                          <a:spcPts val="800"/>
                        </a:spcAft>
                      </a:pPr>
                      <a:r>
                        <a:rPr lang="en-GB" sz="18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48.55%</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b">
                        <a:lnSpc>
                          <a:spcPct val="107000"/>
                        </a:lnSpc>
                        <a:spcAft>
                          <a:spcPts val="800"/>
                        </a:spcAft>
                      </a:pPr>
                      <a:r>
                        <a:rPr lang="en-GB" sz="18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53.49%</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b">
                        <a:lnSpc>
                          <a:spcPct val="107000"/>
                        </a:lnSpc>
                        <a:spcAft>
                          <a:spcPts val="800"/>
                        </a:spcAft>
                      </a:pPr>
                      <a:r>
                        <a:rPr lang="en-GB" sz="18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10.2%</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4"/>
                    </a:solidFill>
                  </a:tcPr>
                </a:tc>
                <a:extLst>
                  <a:ext uri="{0D108BD9-81ED-4DB2-BD59-A6C34878D82A}">
                    <a16:rowId xmlns:a16="http://schemas.microsoft.com/office/drawing/2014/main" val="3610766483"/>
                  </a:ext>
                </a:extLst>
              </a:tr>
              <a:tr h="289028">
                <a:tc>
                  <a:txBody>
                    <a:bodyPr/>
                    <a:lstStyle/>
                    <a:p>
                      <a:pPr algn="ctr" fontAlgn="b">
                        <a:lnSpc>
                          <a:spcPct val="107000"/>
                        </a:lnSpc>
                        <a:spcAft>
                          <a:spcPts val="800"/>
                        </a:spcAft>
                      </a:pPr>
                      <a:r>
                        <a:rPr lang="en-GB" sz="18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DCE4"/>
                    </a:solidFill>
                  </a:tcPr>
                </a:tc>
                <a:tc>
                  <a:txBody>
                    <a:bodyPr/>
                    <a:lstStyle/>
                    <a:p>
                      <a:pPr algn="ctr" fontAlgn="b">
                        <a:lnSpc>
                          <a:spcPct val="107000"/>
                        </a:lnSpc>
                        <a:spcAft>
                          <a:spcPts val="800"/>
                        </a:spcAft>
                      </a:pPr>
                      <a:r>
                        <a:rPr lang="en-GB" sz="18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76.22%</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b">
                        <a:lnSpc>
                          <a:spcPct val="107000"/>
                        </a:lnSpc>
                        <a:spcAft>
                          <a:spcPts val="800"/>
                        </a:spcAft>
                      </a:pPr>
                      <a:r>
                        <a:rPr lang="en-GB" sz="18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71.95%</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b">
                        <a:lnSpc>
                          <a:spcPct val="107000"/>
                        </a:lnSpc>
                        <a:spcAft>
                          <a:spcPts val="800"/>
                        </a:spcAft>
                      </a:pPr>
                      <a:r>
                        <a:rPr lang="en-GB" sz="18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76.88%</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b">
                        <a:lnSpc>
                          <a:spcPct val="107000"/>
                        </a:lnSpc>
                        <a:spcAft>
                          <a:spcPts val="800"/>
                        </a:spcAft>
                      </a:pPr>
                      <a:r>
                        <a:rPr lang="en-GB" sz="18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76.16%</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b">
                        <a:lnSpc>
                          <a:spcPct val="107000"/>
                        </a:lnSpc>
                        <a:spcAft>
                          <a:spcPts val="800"/>
                        </a:spcAft>
                      </a:pPr>
                      <a:r>
                        <a:rPr lang="en-GB" sz="18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-0.06%</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677335121"/>
                  </a:ext>
                </a:extLst>
              </a:tr>
              <a:tr h="289028">
                <a:tc>
                  <a:txBody>
                    <a:bodyPr/>
                    <a:lstStyle/>
                    <a:p>
                      <a:pPr algn="ctr" fontAlgn="b">
                        <a:lnSpc>
                          <a:spcPct val="107000"/>
                        </a:lnSpc>
                        <a:spcAft>
                          <a:spcPts val="800"/>
                        </a:spcAft>
                      </a:pPr>
                      <a:r>
                        <a:rPr lang="en-GB" sz="18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DCE4"/>
                    </a:solidFill>
                  </a:tcPr>
                </a:tc>
                <a:tc>
                  <a:txBody>
                    <a:bodyPr/>
                    <a:lstStyle/>
                    <a:p>
                      <a:pPr algn="ctr" fontAlgn="b">
                        <a:lnSpc>
                          <a:spcPct val="107000"/>
                        </a:lnSpc>
                        <a:spcAft>
                          <a:spcPts val="800"/>
                        </a:spcAft>
                      </a:pPr>
                      <a:r>
                        <a:rPr lang="en-GB" sz="18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78.66%</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b">
                        <a:lnSpc>
                          <a:spcPct val="107000"/>
                        </a:lnSpc>
                        <a:spcAft>
                          <a:spcPts val="800"/>
                        </a:spcAft>
                      </a:pPr>
                      <a:r>
                        <a:rPr lang="en-GB" sz="18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81.71%</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b">
                        <a:lnSpc>
                          <a:spcPct val="107000"/>
                        </a:lnSpc>
                        <a:spcAft>
                          <a:spcPts val="800"/>
                        </a:spcAft>
                      </a:pPr>
                      <a:r>
                        <a:rPr lang="en-GB" sz="18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80.35%</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b">
                        <a:lnSpc>
                          <a:spcPct val="107000"/>
                        </a:lnSpc>
                        <a:spcAft>
                          <a:spcPts val="800"/>
                        </a:spcAft>
                      </a:pPr>
                      <a:r>
                        <a:rPr lang="en-GB" sz="18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79.07%</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b">
                        <a:lnSpc>
                          <a:spcPct val="107000"/>
                        </a:lnSpc>
                        <a:spcAft>
                          <a:spcPts val="800"/>
                        </a:spcAft>
                      </a:pPr>
                      <a:r>
                        <a:rPr lang="en-GB" sz="18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0.41%</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4"/>
                    </a:solidFill>
                  </a:tcPr>
                </a:tc>
                <a:extLst>
                  <a:ext uri="{0D108BD9-81ED-4DB2-BD59-A6C34878D82A}">
                    <a16:rowId xmlns:a16="http://schemas.microsoft.com/office/drawing/2014/main" val="3696735604"/>
                  </a:ext>
                </a:extLst>
              </a:tr>
              <a:tr h="289028">
                <a:tc>
                  <a:txBody>
                    <a:bodyPr/>
                    <a:lstStyle/>
                    <a:p>
                      <a:pPr algn="ctr" fontAlgn="b">
                        <a:lnSpc>
                          <a:spcPct val="107000"/>
                        </a:lnSpc>
                        <a:spcAft>
                          <a:spcPts val="800"/>
                        </a:spcAft>
                      </a:pPr>
                      <a:r>
                        <a:rPr lang="en-GB" sz="18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DCE4"/>
                    </a:solidFill>
                  </a:tcPr>
                </a:tc>
                <a:tc>
                  <a:txBody>
                    <a:bodyPr/>
                    <a:lstStyle/>
                    <a:p>
                      <a:pPr algn="ctr" fontAlgn="b">
                        <a:lnSpc>
                          <a:spcPct val="107000"/>
                        </a:lnSpc>
                        <a:spcAft>
                          <a:spcPts val="800"/>
                        </a:spcAft>
                      </a:pPr>
                      <a:r>
                        <a:rPr lang="en-GB" sz="18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56.10%</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b">
                        <a:lnSpc>
                          <a:spcPct val="107000"/>
                        </a:lnSpc>
                        <a:spcAft>
                          <a:spcPts val="800"/>
                        </a:spcAft>
                      </a:pPr>
                      <a:r>
                        <a:rPr lang="en-GB" sz="18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60.37%</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b">
                        <a:lnSpc>
                          <a:spcPct val="107000"/>
                        </a:lnSpc>
                        <a:spcAft>
                          <a:spcPts val="800"/>
                        </a:spcAft>
                      </a:pPr>
                      <a:r>
                        <a:rPr lang="en-GB" sz="18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61.85%</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b">
                        <a:lnSpc>
                          <a:spcPct val="107000"/>
                        </a:lnSpc>
                        <a:spcAft>
                          <a:spcPts val="800"/>
                        </a:spcAft>
                      </a:pPr>
                      <a:r>
                        <a:rPr lang="en-GB" sz="18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66.28%</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b">
                        <a:lnSpc>
                          <a:spcPct val="107000"/>
                        </a:lnSpc>
                        <a:spcAft>
                          <a:spcPts val="800"/>
                        </a:spcAft>
                      </a:pPr>
                      <a:r>
                        <a:rPr lang="en-GB" sz="18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10.18%</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4"/>
                    </a:solidFill>
                  </a:tcPr>
                </a:tc>
                <a:extLst>
                  <a:ext uri="{0D108BD9-81ED-4DB2-BD59-A6C34878D82A}">
                    <a16:rowId xmlns:a16="http://schemas.microsoft.com/office/drawing/2014/main" val="3290138915"/>
                  </a:ext>
                </a:extLst>
              </a:tr>
              <a:tr h="289028">
                <a:tc>
                  <a:txBody>
                    <a:bodyPr/>
                    <a:lstStyle/>
                    <a:p>
                      <a:pPr algn="ctr" fontAlgn="b">
                        <a:lnSpc>
                          <a:spcPct val="107000"/>
                        </a:lnSpc>
                        <a:spcAft>
                          <a:spcPts val="800"/>
                        </a:spcAft>
                      </a:pPr>
                      <a:r>
                        <a:rPr lang="en-GB" sz="18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DCE4"/>
                    </a:solidFill>
                  </a:tcPr>
                </a:tc>
                <a:tc>
                  <a:txBody>
                    <a:bodyPr/>
                    <a:lstStyle/>
                    <a:p>
                      <a:pPr algn="ctr" fontAlgn="b">
                        <a:lnSpc>
                          <a:spcPct val="107000"/>
                        </a:lnSpc>
                        <a:spcAft>
                          <a:spcPts val="800"/>
                        </a:spcAft>
                      </a:pPr>
                      <a:r>
                        <a:rPr lang="en-GB" sz="18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51.22%</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b">
                        <a:lnSpc>
                          <a:spcPct val="107000"/>
                        </a:lnSpc>
                        <a:spcAft>
                          <a:spcPts val="800"/>
                        </a:spcAft>
                      </a:pPr>
                      <a:r>
                        <a:rPr lang="en-GB" sz="18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51.22%</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b">
                        <a:lnSpc>
                          <a:spcPct val="107000"/>
                        </a:lnSpc>
                        <a:spcAft>
                          <a:spcPts val="800"/>
                        </a:spcAft>
                      </a:pPr>
                      <a:r>
                        <a:rPr lang="en-GB" sz="18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49.13%</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b">
                        <a:lnSpc>
                          <a:spcPct val="107000"/>
                        </a:lnSpc>
                        <a:spcAft>
                          <a:spcPts val="800"/>
                        </a:spcAft>
                      </a:pPr>
                      <a:r>
                        <a:rPr lang="en-GB" sz="18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53.49%</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b">
                        <a:lnSpc>
                          <a:spcPct val="107000"/>
                        </a:lnSpc>
                        <a:spcAft>
                          <a:spcPts val="800"/>
                        </a:spcAft>
                      </a:pPr>
                      <a:r>
                        <a:rPr lang="en-GB" sz="18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2.27%</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4"/>
                    </a:solidFill>
                  </a:tcPr>
                </a:tc>
                <a:extLst>
                  <a:ext uri="{0D108BD9-81ED-4DB2-BD59-A6C34878D82A}">
                    <a16:rowId xmlns:a16="http://schemas.microsoft.com/office/drawing/2014/main" val="1524565435"/>
                  </a:ext>
                </a:extLst>
              </a:tr>
              <a:tr h="289028">
                <a:tc>
                  <a:txBody>
                    <a:bodyPr/>
                    <a:lstStyle/>
                    <a:p>
                      <a:pPr algn="ctr" fontAlgn="b">
                        <a:lnSpc>
                          <a:spcPct val="107000"/>
                        </a:lnSpc>
                        <a:spcAft>
                          <a:spcPts val="800"/>
                        </a:spcAft>
                      </a:pPr>
                      <a:r>
                        <a:rPr lang="en-GB" sz="18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DCE4"/>
                    </a:solidFill>
                  </a:tcPr>
                </a:tc>
                <a:tc>
                  <a:txBody>
                    <a:bodyPr/>
                    <a:lstStyle/>
                    <a:p>
                      <a:pPr algn="ctr" fontAlgn="b">
                        <a:lnSpc>
                          <a:spcPct val="107000"/>
                        </a:lnSpc>
                        <a:spcAft>
                          <a:spcPts val="800"/>
                        </a:spcAft>
                      </a:pPr>
                      <a:r>
                        <a:rPr lang="en-GB" sz="18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73.17%</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b">
                        <a:lnSpc>
                          <a:spcPct val="107000"/>
                        </a:lnSpc>
                        <a:spcAft>
                          <a:spcPts val="800"/>
                        </a:spcAft>
                      </a:pPr>
                      <a:r>
                        <a:rPr lang="en-GB" sz="18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74.39%</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b">
                        <a:lnSpc>
                          <a:spcPct val="107000"/>
                        </a:lnSpc>
                        <a:spcAft>
                          <a:spcPts val="800"/>
                        </a:spcAft>
                      </a:pPr>
                      <a:r>
                        <a:rPr lang="en-GB" sz="18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75.14%</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b">
                        <a:lnSpc>
                          <a:spcPct val="107000"/>
                        </a:lnSpc>
                        <a:spcAft>
                          <a:spcPts val="800"/>
                        </a:spcAft>
                      </a:pPr>
                      <a:r>
                        <a:rPr lang="en-GB" sz="18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76.16%</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b">
                        <a:lnSpc>
                          <a:spcPct val="107000"/>
                        </a:lnSpc>
                        <a:spcAft>
                          <a:spcPts val="800"/>
                        </a:spcAft>
                      </a:pPr>
                      <a:r>
                        <a:rPr lang="en-GB" sz="18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2.99%</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4"/>
                    </a:solidFill>
                  </a:tcPr>
                </a:tc>
                <a:extLst>
                  <a:ext uri="{0D108BD9-81ED-4DB2-BD59-A6C34878D82A}">
                    <a16:rowId xmlns:a16="http://schemas.microsoft.com/office/drawing/2014/main" val="809720813"/>
                  </a:ext>
                </a:extLst>
              </a:tr>
              <a:tr h="289028">
                <a:tc>
                  <a:txBody>
                    <a:bodyPr/>
                    <a:lstStyle/>
                    <a:p>
                      <a:pPr algn="ctr" fontAlgn="b">
                        <a:lnSpc>
                          <a:spcPct val="107000"/>
                        </a:lnSpc>
                        <a:spcAft>
                          <a:spcPts val="800"/>
                        </a:spcAft>
                      </a:pPr>
                      <a:r>
                        <a:rPr lang="en-GB" sz="18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Average</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DCE4"/>
                    </a:solidFill>
                  </a:tcPr>
                </a:tc>
                <a:tc>
                  <a:txBody>
                    <a:bodyPr/>
                    <a:lstStyle/>
                    <a:p>
                      <a:pPr algn="ctr" fontAlgn="b">
                        <a:lnSpc>
                          <a:spcPct val="107000"/>
                        </a:lnSpc>
                        <a:spcAft>
                          <a:spcPts val="800"/>
                        </a:spcAft>
                      </a:pPr>
                      <a:r>
                        <a:rPr lang="en-GB" sz="18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5.0</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b">
                        <a:lnSpc>
                          <a:spcPct val="107000"/>
                        </a:lnSpc>
                        <a:spcAft>
                          <a:spcPts val="800"/>
                        </a:spcAft>
                      </a:pPr>
                      <a:r>
                        <a:rPr lang="en-GB" sz="18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5.2</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b">
                        <a:lnSpc>
                          <a:spcPct val="107000"/>
                        </a:lnSpc>
                        <a:spcAft>
                          <a:spcPts val="800"/>
                        </a:spcAft>
                      </a:pPr>
                      <a:r>
                        <a:rPr lang="en-GB" sz="18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5.2</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b">
                        <a:lnSpc>
                          <a:spcPct val="107000"/>
                        </a:lnSpc>
                        <a:spcAft>
                          <a:spcPts val="800"/>
                        </a:spcAft>
                      </a:pPr>
                      <a:r>
                        <a:rPr lang="en-GB" sz="18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5.4</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b">
                        <a:lnSpc>
                          <a:spcPct val="107000"/>
                        </a:lnSpc>
                        <a:spcAft>
                          <a:spcPts val="800"/>
                        </a:spcAft>
                      </a:pPr>
                      <a:r>
                        <a:rPr lang="en-GB" sz="18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0.4</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4"/>
                    </a:solidFill>
                  </a:tcPr>
                </a:tc>
                <a:extLst>
                  <a:ext uri="{0D108BD9-81ED-4DB2-BD59-A6C34878D82A}">
                    <a16:rowId xmlns:a16="http://schemas.microsoft.com/office/drawing/2014/main" val="2066394901"/>
                  </a:ext>
                </a:extLst>
              </a:tr>
            </a:tbl>
          </a:graphicData>
        </a:graphic>
      </p:graphicFrame>
    </p:spTree>
    <p:extLst>
      <p:ext uri="{BB962C8B-B14F-4D97-AF65-F5344CB8AC3E}">
        <p14:creationId xmlns:p14="http://schemas.microsoft.com/office/powerpoint/2010/main" val="22015170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63D95-9DF0-CD58-6074-66B0F8D3855B}"/>
              </a:ext>
            </a:extLst>
          </p:cNvPr>
          <p:cNvSpPr>
            <a:spLocks noGrp="1"/>
          </p:cNvSpPr>
          <p:nvPr>
            <p:ph type="title"/>
          </p:nvPr>
        </p:nvSpPr>
        <p:spPr/>
        <p:txBody>
          <a:bodyPr/>
          <a:lstStyle/>
          <a:p>
            <a:r>
              <a:rPr lang="en-GB" dirty="0"/>
              <a:t>Durham</a:t>
            </a:r>
          </a:p>
        </p:txBody>
      </p:sp>
      <p:graphicFrame>
        <p:nvGraphicFramePr>
          <p:cNvPr id="4" name="Content Placeholder 3">
            <a:extLst>
              <a:ext uri="{FF2B5EF4-FFF2-40B4-BE49-F238E27FC236}">
                <a16:creationId xmlns:a16="http://schemas.microsoft.com/office/drawing/2014/main" id="{734D27F1-7D6D-1050-4FD6-25E99CCC7688}"/>
              </a:ext>
            </a:extLst>
          </p:cNvPr>
          <p:cNvGraphicFramePr>
            <a:graphicFrameLocks noGrp="1"/>
          </p:cNvGraphicFramePr>
          <p:nvPr>
            <p:ph idx="1"/>
            <p:extLst>
              <p:ext uri="{D42A27DB-BD31-4B8C-83A1-F6EECF244321}">
                <p14:modId xmlns:p14="http://schemas.microsoft.com/office/powerpoint/2010/main" val="481964551"/>
              </p:ext>
            </p:extLst>
          </p:nvPr>
        </p:nvGraphicFramePr>
        <p:xfrm>
          <a:off x="706438" y="2344738"/>
          <a:ext cx="10515600" cy="2225040"/>
        </p:xfrm>
        <a:graphic>
          <a:graphicData uri="http://schemas.openxmlformats.org/drawingml/2006/table">
            <a:tbl>
              <a:tblPr firstRow="1" bandRow="1">
                <a:tableStyleId>{5C22544A-7EE6-4342-B048-85BDC9FD1C3A}</a:tableStyleId>
              </a:tblPr>
              <a:tblGrid>
                <a:gridCol w="2103120">
                  <a:extLst>
                    <a:ext uri="{9D8B030D-6E8A-4147-A177-3AD203B41FA5}">
                      <a16:colId xmlns:a16="http://schemas.microsoft.com/office/drawing/2014/main" val="2268566224"/>
                    </a:ext>
                  </a:extLst>
                </a:gridCol>
                <a:gridCol w="2103120">
                  <a:extLst>
                    <a:ext uri="{9D8B030D-6E8A-4147-A177-3AD203B41FA5}">
                      <a16:colId xmlns:a16="http://schemas.microsoft.com/office/drawing/2014/main" val="2680568348"/>
                    </a:ext>
                  </a:extLst>
                </a:gridCol>
                <a:gridCol w="2103120">
                  <a:extLst>
                    <a:ext uri="{9D8B030D-6E8A-4147-A177-3AD203B41FA5}">
                      <a16:colId xmlns:a16="http://schemas.microsoft.com/office/drawing/2014/main" val="643610013"/>
                    </a:ext>
                  </a:extLst>
                </a:gridCol>
                <a:gridCol w="2103120">
                  <a:extLst>
                    <a:ext uri="{9D8B030D-6E8A-4147-A177-3AD203B41FA5}">
                      <a16:colId xmlns:a16="http://schemas.microsoft.com/office/drawing/2014/main" val="2890032610"/>
                    </a:ext>
                  </a:extLst>
                </a:gridCol>
                <a:gridCol w="2103120">
                  <a:extLst>
                    <a:ext uri="{9D8B030D-6E8A-4147-A177-3AD203B41FA5}">
                      <a16:colId xmlns:a16="http://schemas.microsoft.com/office/drawing/2014/main" val="1319802097"/>
                    </a:ext>
                  </a:extLst>
                </a:gridCol>
              </a:tblGrid>
              <a:tr h="370840">
                <a:tc>
                  <a:txBody>
                    <a:bodyPr/>
                    <a:lstStyle/>
                    <a:p>
                      <a:endParaRPr lang="en-GB"/>
                    </a:p>
                  </a:txBody>
                  <a:tcPr/>
                </a:tc>
                <a:tc>
                  <a:txBody>
                    <a:bodyPr/>
                    <a:lstStyle/>
                    <a:p>
                      <a:r>
                        <a:rPr lang="en-GB" dirty="0"/>
                        <a:t>Average BM</a:t>
                      </a:r>
                    </a:p>
                  </a:txBody>
                  <a:tcPr/>
                </a:tc>
                <a:tc>
                  <a:txBody>
                    <a:bodyPr/>
                    <a:lstStyle/>
                    <a:p>
                      <a:r>
                        <a:rPr lang="en-GB" dirty="0"/>
                        <a:t>BM1</a:t>
                      </a:r>
                    </a:p>
                  </a:txBody>
                  <a:tcPr/>
                </a:tc>
                <a:tc>
                  <a:txBody>
                    <a:bodyPr/>
                    <a:lstStyle/>
                    <a:p>
                      <a:r>
                        <a:rPr lang="en-GB" dirty="0"/>
                        <a:t>BM5</a:t>
                      </a:r>
                    </a:p>
                  </a:txBody>
                  <a:tcPr/>
                </a:tc>
                <a:tc>
                  <a:txBody>
                    <a:bodyPr/>
                    <a:lstStyle/>
                    <a:p>
                      <a:r>
                        <a:rPr lang="en-GB" dirty="0"/>
                        <a:t>BM6</a:t>
                      </a:r>
                    </a:p>
                  </a:txBody>
                  <a:tcPr/>
                </a:tc>
                <a:extLst>
                  <a:ext uri="{0D108BD9-81ED-4DB2-BD59-A6C34878D82A}">
                    <a16:rowId xmlns:a16="http://schemas.microsoft.com/office/drawing/2014/main" val="186744639"/>
                  </a:ext>
                </a:extLst>
              </a:tr>
              <a:tr h="370840">
                <a:tc>
                  <a:txBody>
                    <a:bodyPr/>
                    <a:lstStyle/>
                    <a:p>
                      <a:r>
                        <a:rPr lang="en-GB" dirty="0"/>
                        <a:t>National </a:t>
                      </a:r>
                    </a:p>
                  </a:txBody>
                  <a:tcPr/>
                </a:tc>
                <a:tc>
                  <a:txBody>
                    <a:bodyPr/>
                    <a:lstStyle/>
                    <a:p>
                      <a:r>
                        <a:rPr lang="en-GB" dirty="0"/>
                        <a:t>5.8</a:t>
                      </a:r>
                    </a:p>
                  </a:txBody>
                  <a:tcPr/>
                </a:tc>
                <a:tc>
                  <a:txBody>
                    <a:bodyPr/>
                    <a:lstStyle/>
                    <a:p>
                      <a:r>
                        <a:rPr lang="en-GB" dirty="0"/>
                        <a:t>69.2%</a:t>
                      </a:r>
                    </a:p>
                  </a:txBody>
                  <a:tcPr/>
                </a:tc>
                <a:tc>
                  <a:txBody>
                    <a:bodyPr/>
                    <a:lstStyle/>
                    <a:p>
                      <a:r>
                        <a:rPr lang="en-GB" dirty="0"/>
                        <a:t>85%</a:t>
                      </a:r>
                    </a:p>
                  </a:txBody>
                  <a:tcPr/>
                </a:tc>
                <a:tc>
                  <a:txBody>
                    <a:bodyPr/>
                    <a:lstStyle/>
                    <a:p>
                      <a:r>
                        <a:rPr lang="en-GB" dirty="0"/>
                        <a:t>72.1%</a:t>
                      </a:r>
                    </a:p>
                  </a:txBody>
                  <a:tcPr/>
                </a:tc>
                <a:extLst>
                  <a:ext uri="{0D108BD9-81ED-4DB2-BD59-A6C34878D82A}">
                    <a16:rowId xmlns:a16="http://schemas.microsoft.com/office/drawing/2014/main" val="2598691108"/>
                  </a:ext>
                </a:extLst>
              </a:tr>
              <a:tr h="370840">
                <a:tc>
                  <a:txBody>
                    <a:bodyPr/>
                    <a:lstStyle/>
                    <a:p>
                      <a:r>
                        <a:rPr lang="en-GB" dirty="0"/>
                        <a:t>Region</a:t>
                      </a:r>
                    </a:p>
                  </a:txBody>
                  <a:tcPr/>
                </a:tc>
                <a:tc>
                  <a:txBody>
                    <a:bodyPr/>
                    <a:lstStyle/>
                    <a:p>
                      <a:r>
                        <a:rPr lang="en-GB" dirty="0"/>
                        <a:t>5.4</a:t>
                      </a:r>
                    </a:p>
                  </a:txBody>
                  <a:tcPr/>
                </a:tc>
                <a:tc>
                  <a:txBody>
                    <a:bodyPr/>
                    <a:lstStyle/>
                    <a:p>
                      <a:r>
                        <a:rPr lang="en-GB" dirty="0"/>
                        <a:t>58.2%</a:t>
                      </a:r>
                    </a:p>
                  </a:txBody>
                  <a:tcPr/>
                </a:tc>
                <a:tc>
                  <a:txBody>
                    <a:bodyPr/>
                    <a:lstStyle/>
                    <a:p>
                      <a:r>
                        <a:rPr lang="en-GB" dirty="0"/>
                        <a:t>80%</a:t>
                      </a:r>
                    </a:p>
                  </a:txBody>
                  <a:tcPr/>
                </a:tc>
                <a:tc>
                  <a:txBody>
                    <a:bodyPr/>
                    <a:lstStyle/>
                    <a:p>
                      <a:r>
                        <a:rPr lang="en-GB" dirty="0"/>
                        <a:t>65.9%</a:t>
                      </a:r>
                    </a:p>
                  </a:txBody>
                  <a:tcPr/>
                </a:tc>
                <a:extLst>
                  <a:ext uri="{0D108BD9-81ED-4DB2-BD59-A6C34878D82A}">
                    <a16:rowId xmlns:a16="http://schemas.microsoft.com/office/drawing/2014/main" val="4217347150"/>
                  </a:ext>
                </a:extLst>
              </a:tr>
              <a:tr h="370840">
                <a:tc>
                  <a:txBody>
                    <a:bodyPr/>
                    <a:lstStyle/>
                    <a:p>
                      <a:r>
                        <a:rPr lang="en-GB" dirty="0"/>
                        <a:t>Durham </a:t>
                      </a:r>
                    </a:p>
                  </a:txBody>
                  <a:tcPr/>
                </a:tc>
                <a:tc>
                  <a:txBody>
                    <a:bodyPr/>
                    <a:lstStyle/>
                    <a:p>
                      <a:r>
                        <a:rPr lang="en-GB" dirty="0"/>
                        <a:t>5.5</a:t>
                      </a:r>
                    </a:p>
                  </a:txBody>
                  <a:tcPr/>
                </a:tc>
                <a:tc>
                  <a:txBody>
                    <a:bodyPr/>
                    <a:lstStyle/>
                    <a:p>
                      <a:r>
                        <a:rPr lang="en-GB" dirty="0"/>
                        <a:t>71%</a:t>
                      </a:r>
                    </a:p>
                  </a:txBody>
                  <a:tcPr/>
                </a:tc>
                <a:tc>
                  <a:txBody>
                    <a:bodyPr/>
                    <a:lstStyle/>
                    <a:p>
                      <a:r>
                        <a:rPr lang="en-GB" dirty="0"/>
                        <a:t>58.6%</a:t>
                      </a:r>
                    </a:p>
                  </a:txBody>
                  <a:tcPr/>
                </a:tc>
                <a:tc>
                  <a:txBody>
                    <a:bodyPr/>
                    <a:lstStyle/>
                    <a:p>
                      <a:r>
                        <a:rPr lang="en-GB" dirty="0"/>
                        <a:t>72.6%</a:t>
                      </a:r>
                    </a:p>
                  </a:txBody>
                  <a:tcPr/>
                </a:tc>
                <a:extLst>
                  <a:ext uri="{0D108BD9-81ED-4DB2-BD59-A6C34878D82A}">
                    <a16:rowId xmlns:a16="http://schemas.microsoft.com/office/drawing/2014/main" val="1704386145"/>
                  </a:ext>
                </a:extLst>
              </a:tr>
              <a:tr h="370840">
                <a:tc>
                  <a:txBody>
                    <a:bodyPr/>
                    <a:lstStyle/>
                    <a:p>
                      <a:r>
                        <a:rPr lang="en-GB" dirty="0"/>
                        <a:t>Region (SEND)</a:t>
                      </a:r>
                    </a:p>
                  </a:txBody>
                  <a:tcPr/>
                </a:tc>
                <a:tc>
                  <a:txBody>
                    <a:bodyPr/>
                    <a:lstStyle/>
                    <a:p>
                      <a:r>
                        <a:rPr lang="en-GB" dirty="0"/>
                        <a:t>5.1</a:t>
                      </a:r>
                    </a:p>
                  </a:txBody>
                  <a:tcPr/>
                </a:tc>
                <a:tc>
                  <a:txBody>
                    <a:bodyPr/>
                    <a:lstStyle/>
                    <a:p>
                      <a:r>
                        <a:rPr lang="en-GB" dirty="0"/>
                        <a:t>37.9%</a:t>
                      </a:r>
                    </a:p>
                  </a:txBody>
                  <a:tcPr/>
                </a:tc>
                <a:tc>
                  <a:txBody>
                    <a:bodyPr/>
                    <a:lstStyle/>
                    <a:p>
                      <a:r>
                        <a:rPr lang="en-GB" dirty="0"/>
                        <a:t>79.3%</a:t>
                      </a:r>
                    </a:p>
                  </a:txBody>
                  <a:tcPr/>
                </a:tc>
                <a:tc>
                  <a:txBody>
                    <a:bodyPr/>
                    <a:lstStyle/>
                    <a:p>
                      <a:r>
                        <a:rPr lang="en-GB" dirty="0"/>
                        <a:t>62.1%</a:t>
                      </a:r>
                    </a:p>
                  </a:txBody>
                  <a:tcPr/>
                </a:tc>
                <a:extLst>
                  <a:ext uri="{0D108BD9-81ED-4DB2-BD59-A6C34878D82A}">
                    <a16:rowId xmlns:a16="http://schemas.microsoft.com/office/drawing/2014/main" val="472081064"/>
                  </a:ext>
                </a:extLst>
              </a:tr>
              <a:tr h="370840">
                <a:tc>
                  <a:txBody>
                    <a:bodyPr/>
                    <a:lstStyle/>
                    <a:p>
                      <a:r>
                        <a:rPr lang="en-GB" dirty="0"/>
                        <a:t>Durham  (SEND)</a:t>
                      </a:r>
                    </a:p>
                  </a:txBody>
                  <a:tcPr/>
                </a:tc>
                <a:tc>
                  <a:txBody>
                    <a:bodyPr/>
                    <a:lstStyle/>
                    <a:p>
                      <a:r>
                        <a:rPr lang="en-GB" dirty="0"/>
                        <a:t>5.3</a:t>
                      </a:r>
                    </a:p>
                  </a:txBody>
                  <a:tcPr/>
                </a:tc>
                <a:tc>
                  <a:txBody>
                    <a:bodyPr/>
                    <a:lstStyle/>
                    <a:p>
                      <a:r>
                        <a:rPr lang="en-GB" dirty="0"/>
                        <a:t>65%</a:t>
                      </a:r>
                    </a:p>
                  </a:txBody>
                  <a:tcPr/>
                </a:tc>
                <a:tc>
                  <a:txBody>
                    <a:bodyPr/>
                    <a:lstStyle/>
                    <a:p>
                      <a:r>
                        <a:rPr lang="en-GB" dirty="0"/>
                        <a:t>83.2%</a:t>
                      </a:r>
                    </a:p>
                  </a:txBody>
                  <a:tcPr/>
                </a:tc>
                <a:tc>
                  <a:txBody>
                    <a:bodyPr/>
                    <a:lstStyle/>
                    <a:p>
                      <a:r>
                        <a:rPr lang="en-GB" dirty="0"/>
                        <a:t>83.3%</a:t>
                      </a:r>
                    </a:p>
                  </a:txBody>
                  <a:tcPr/>
                </a:tc>
                <a:extLst>
                  <a:ext uri="{0D108BD9-81ED-4DB2-BD59-A6C34878D82A}">
                    <a16:rowId xmlns:a16="http://schemas.microsoft.com/office/drawing/2014/main" val="3602026328"/>
                  </a:ext>
                </a:extLst>
              </a:tr>
            </a:tbl>
          </a:graphicData>
        </a:graphic>
      </p:graphicFrame>
    </p:spTree>
    <p:extLst>
      <p:ext uri="{BB962C8B-B14F-4D97-AF65-F5344CB8AC3E}">
        <p14:creationId xmlns:p14="http://schemas.microsoft.com/office/powerpoint/2010/main" val="30457253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17B58-7DFA-0C03-7DE2-90E1FD551D7C}"/>
              </a:ext>
            </a:extLst>
          </p:cNvPr>
          <p:cNvSpPr>
            <a:spLocks noGrp="1"/>
          </p:cNvSpPr>
          <p:nvPr>
            <p:ph type="title"/>
          </p:nvPr>
        </p:nvSpPr>
        <p:spPr/>
        <p:txBody>
          <a:bodyPr/>
          <a:lstStyle/>
          <a:p>
            <a:r>
              <a:rPr lang="en-GB" dirty="0"/>
              <a:t>2023-24</a:t>
            </a:r>
          </a:p>
        </p:txBody>
      </p:sp>
      <p:sp>
        <p:nvSpPr>
          <p:cNvPr id="4" name="Text Placeholder 3">
            <a:extLst>
              <a:ext uri="{FF2B5EF4-FFF2-40B4-BE49-F238E27FC236}">
                <a16:creationId xmlns:a16="http://schemas.microsoft.com/office/drawing/2014/main" id="{A1765BC5-72BA-CF88-F6C2-A4D81A47544A}"/>
              </a:ext>
            </a:extLst>
          </p:cNvPr>
          <p:cNvSpPr>
            <a:spLocks noGrp="1"/>
          </p:cNvSpPr>
          <p:nvPr>
            <p:ph idx="1"/>
          </p:nvPr>
        </p:nvSpPr>
        <p:spPr>
          <a:xfrm>
            <a:off x="437322" y="1559530"/>
            <a:ext cx="11350487" cy="4351338"/>
          </a:xfrm>
        </p:spPr>
        <p:txBody>
          <a:bodyPr vert="horz" lIns="91440" tIns="45720" rIns="91440" bIns="45720" rtlCol="0" anchor="t">
            <a:noAutofit/>
          </a:bodyPr>
          <a:lstStyle/>
          <a:p>
            <a:pPr marL="285750" indent="-285750">
              <a:buFont typeface="Arial" panose="020B0604020202020204" pitchFamily="34" charset="0"/>
              <a:buChar char="•"/>
            </a:pPr>
            <a:r>
              <a:rPr lang="en-GB" sz="2200" dirty="0"/>
              <a:t>Regional average BM: 5.4 (+0.4)</a:t>
            </a:r>
            <a:endParaRPr lang="en-GB" sz="2200" dirty="0">
              <a:cs typeface="Calibri"/>
            </a:endParaRPr>
          </a:p>
          <a:p>
            <a:pPr marL="285750" indent="-285750">
              <a:buFont typeface="Arial" panose="020B0604020202020204" pitchFamily="34" charset="0"/>
              <a:buChar char="•"/>
            </a:pPr>
            <a:r>
              <a:rPr lang="en-GB" sz="2200" dirty="0"/>
              <a:t>Good progress in most individual BMs</a:t>
            </a:r>
            <a:endParaRPr lang="en-GB" sz="2200" dirty="0">
              <a:cs typeface="Calibri"/>
            </a:endParaRPr>
          </a:p>
          <a:p>
            <a:pPr marL="285750" indent="-285750"/>
            <a:r>
              <a:rPr lang="en-GB" sz="2200" dirty="0"/>
              <a:t>Significant progress in BM3 and BM6 </a:t>
            </a:r>
            <a:endParaRPr lang="en-GB" sz="2200" dirty="0">
              <a:cs typeface="Calibri"/>
            </a:endParaRPr>
          </a:p>
          <a:p>
            <a:pPr marL="285750" indent="-285750"/>
            <a:r>
              <a:rPr lang="en-GB" sz="2200" dirty="0"/>
              <a:t>Faster progress for special schools (SEND) &amp; the most disadvantaged schools FSM (Q4)</a:t>
            </a:r>
            <a:endParaRPr lang="en-GB" sz="2200" dirty="0">
              <a:cs typeface="Calibri" panose="020F0502020204030204"/>
            </a:endParaRPr>
          </a:p>
          <a:p>
            <a:pPr marL="285750" indent="-285750">
              <a:buFont typeface="Arial" panose="020B0604020202020204" pitchFamily="34" charset="0"/>
              <a:buChar char="•"/>
            </a:pPr>
            <a:r>
              <a:rPr lang="en-GB" sz="2200" dirty="0"/>
              <a:t>Increase of 12% of schools and colleges achieving all 8 BMs </a:t>
            </a:r>
            <a:endParaRPr lang="en-GB" sz="2200" dirty="0">
              <a:cs typeface="Calibri"/>
            </a:endParaRPr>
          </a:p>
          <a:p>
            <a:pPr marL="285750" indent="-285750">
              <a:buFont typeface="Arial" panose="020B0604020202020204" pitchFamily="34" charset="0"/>
              <a:buChar char="•"/>
            </a:pPr>
            <a:r>
              <a:rPr lang="en-GB" sz="2200" dirty="0"/>
              <a:t>Reduction in no. of schools and colleges below 3 BMs</a:t>
            </a:r>
            <a:endParaRPr lang="en-GB" sz="2200" dirty="0">
              <a:cs typeface="Calibri"/>
            </a:endParaRPr>
          </a:p>
          <a:p>
            <a:pPr marL="285750" indent="-285750">
              <a:buFont typeface="Arial" panose="020B0604020202020204" pitchFamily="34" charset="0"/>
              <a:buChar char="•"/>
            </a:pPr>
            <a:endParaRPr lang="en-GB" sz="1000" dirty="0"/>
          </a:p>
          <a:p>
            <a:pPr marL="285750" indent="-285750">
              <a:buFont typeface="Arial" panose="020B0604020202020204" pitchFamily="34" charset="0"/>
              <a:buChar char="•"/>
            </a:pPr>
            <a:endParaRPr lang="en-GB" sz="1900" dirty="0"/>
          </a:p>
        </p:txBody>
      </p:sp>
    </p:spTree>
    <p:extLst>
      <p:ext uri="{BB962C8B-B14F-4D97-AF65-F5344CB8AC3E}">
        <p14:creationId xmlns:p14="http://schemas.microsoft.com/office/powerpoint/2010/main" val="33589167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D13D9-94B0-F19C-5645-AB7FB0DDD6FC}"/>
              </a:ext>
            </a:extLst>
          </p:cNvPr>
          <p:cNvSpPr>
            <a:spLocks noGrp="1"/>
          </p:cNvSpPr>
          <p:nvPr>
            <p:ph type="ctrTitle"/>
          </p:nvPr>
        </p:nvSpPr>
        <p:spPr/>
        <p:txBody>
          <a:bodyPr/>
          <a:lstStyle/>
          <a:p>
            <a:r>
              <a:rPr lang="en-GB" dirty="0"/>
              <a:t>SEND insight</a:t>
            </a:r>
          </a:p>
        </p:txBody>
      </p:sp>
    </p:spTree>
    <p:extLst>
      <p:ext uri="{BB962C8B-B14F-4D97-AF65-F5344CB8AC3E}">
        <p14:creationId xmlns:p14="http://schemas.microsoft.com/office/powerpoint/2010/main" val="3538966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AD42A-9A61-899C-63C0-3A4EC90B30E7}"/>
              </a:ext>
            </a:extLst>
          </p:cNvPr>
          <p:cNvSpPr>
            <a:spLocks noGrp="1"/>
          </p:cNvSpPr>
          <p:nvPr>
            <p:ph type="title"/>
          </p:nvPr>
        </p:nvSpPr>
        <p:spPr/>
        <p:txBody>
          <a:bodyPr/>
          <a:lstStyle/>
          <a:p>
            <a:r>
              <a:rPr lang="en-GB" dirty="0"/>
              <a:t>History</a:t>
            </a:r>
          </a:p>
        </p:txBody>
      </p:sp>
      <p:sp>
        <p:nvSpPr>
          <p:cNvPr id="3" name="Content Placeholder 2">
            <a:extLst>
              <a:ext uri="{FF2B5EF4-FFF2-40B4-BE49-F238E27FC236}">
                <a16:creationId xmlns:a16="http://schemas.microsoft.com/office/drawing/2014/main" id="{8C354D84-6756-B9B4-BF38-B1847E201584}"/>
              </a:ext>
            </a:extLst>
          </p:cNvPr>
          <p:cNvSpPr>
            <a:spLocks noGrp="1"/>
          </p:cNvSpPr>
          <p:nvPr>
            <p:ph idx="1"/>
          </p:nvPr>
        </p:nvSpPr>
        <p:spPr/>
        <p:txBody>
          <a:bodyPr vert="horz" lIns="91440" tIns="45720" rIns="91440" bIns="45720" rtlCol="0" anchor="t">
            <a:noAutofit/>
          </a:bodyPr>
          <a:lstStyle/>
          <a:p>
            <a:r>
              <a:rPr lang="en-GB" dirty="0">
                <a:latin typeface="Calibri"/>
                <a:cs typeface="Calibri"/>
              </a:rPr>
              <a:t>2015-2017 – Gatsby Pilot (testing Benchmarks)</a:t>
            </a:r>
          </a:p>
          <a:p>
            <a:r>
              <a:rPr lang="en-GB" dirty="0">
                <a:latin typeface="Calibri"/>
                <a:cs typeface="Calibri"/>
              </a:rPr>
              <a:t>2017 – DfE Careers Strategy (adopting Benchmarks)</a:t>
            </a:r>
          </a:p>
          <a:p>
            <a:r>
              <a:rPr lang="en-GB" dirty="0">
                <a:latin typeface="Calibri"/>
                <a:cs typeface="Calibri"/>
              </a:rPr>
              <a:t>2018 – Career Hubs established (including in NE)</a:t>
            </a:r>
          </a:p>
          <a:p>
            <a:r>
              <a:rPr lang="en-GB" dirty="0">
                <a:latin typeface="Calibri"/>
                <a:cs typeface="Calibri"/>
              </a:rPr>
              <a:t>2019 – SEND Hub established in NE</a:t>
            </a:r>
          </a:p>
          <a:p>
            <a:r>
              <a:rPr lang="en-GB" dirty="0">
                <a:latin typeface="Calibri"/>
                <a:cs typeface="Calibri"/>
              </a:rPr>
              <a:t>2022 – SEND Hub incorporated into NE Careers Hub </a:t>
            </a:r>
          </a:p>
        </p:txBody>
      </p:sp>
    </p:spTree>
    <p:extLst>
      <p:ext uri="{BB962C8B-B14F-4D97-AF65-F5344CB8AC3E}">
        <p14:creationId xmlns:p14="http://schemas.microsoft.com/office/powerpoint/2010/main" val="10079751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CDB1A-856C-D706-EA10-A61320EC58CE}"/>
              </a:ext>
            </a:extLst>
          </p:cNvPr>
          <p:cNvSpPr>
            <a:spLocks noGrp="1"/>
          </p:cNvSpPr>
          <p:nvPr>
            <p:ph type="title"/>
          </p:nvPr>
        </p:nvSpPr>
        <p:spPr/>
        <p:txBody>
          <a:bodyPr lIns="91440" tIns="45720" rIns="91440" bIns="45720" anchor="t"/>
          <a:lstStyle/>
          <a:p>
            <a:r>
              <a:rPr lang="en-GB" b="1" dirty="0">
                <a:latin typeface="Aptos SemiBold"/>
              </a:rPr>
              <a:t>SEND Hub (2019-2023)</a:t>
            </a:r>
          </a:p>
        </p:txBody>
      </p:sp>
      <p:sp>
        <p:nvSpPr>
          <p:cNvPr id="5" name="Content Placeholder 2">
            <a:extLst>
              <a:ext uri="{FF2B5EF4-FFF2-40B4-BE49-F238E27FC236}">
                <a16:creationId xmlns:a16="http://schemas.microsoft.com/office/drawing/2014/main" id="{E2C07137-E5A0-8FE3-F29B-FF1B9C18B608}"/>
              </a:ext>
            </a:extLst>
          </p:cNvPr>
          <p:cNvSpPr txBox="1">
            <a:spLocks noGrp="1"/>
          </p:cNvSpPr>
          <p:nvPr>
            <p:ph idx="1"/>
          </p:nvPr>
        </p:nvSpPr>
        <p:spPr bwMode="auto">
          <a:xfrm>
            <a:off x="705851" y="2344380"/>
            <a:ext cx="11008094" cy="4056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Font typeface="Arial" panose="020B0604020202020204" pitchFamily="34" charset="0"/>
              <a:buChar char="•"/>
              <a:defRPr sz="2000" kern="1200">
                <a:solidFill>
                  <a:srgbClr val="000000"/>
                </a:solidFill>
                <a:latin typeface="Arial"/>
                <a:ea typeface="MS PGothic" pitchFamily="34" charset="-128"/>
                <a:cs typeface="Arial"/>
              </a:defRPr>
            </a:lvl1pPr>
            <a:lvl2pPr marL="742950" indent="-285750" algn="l" rtl="0" eaLnBrk="0" fontAlgn="base" hangingPunct="0">
              <a:spcBef>
                <a:spcPct val="20000"/>
              </a:spcBef>
              <a:spcAft>
                <a:spcPct val="0"/>
              </a:spcAft>
              <a:buFont typeface="Arial" panose="020B0604020202020204" pitchFamily="34" charset="0"/>
              <a:buChar char="–"/>
              <a:defRPr kern="1200">
                <a:solidFill>
                  <a:srgbClr val="000000"/>
                </a:solidFill>
                <a:latin typeface="Arial"/>
                <a:ea typeface="MS PGothic" pitchFamily="34" charset="-128"/>
                <a:cs typeface="Arial"/>
              </a:defRPr>
            </a:lvl2pPr>
            <a:lvl3pPr marL="1143000" indent="-228600" algn="l" rtl="0" eaLnBrk="0" fontAlgn="base" hangingPunct="0">
              <a:spcBef>
                <a:spcPct val="20000"/>
              </a:spcBef>
              <a:spcAft>
                <a:spcPct val="0"/>
              </a:spcAft>
              <a:buFont typeface="Arial" panose="020B0604020202020204" pitchFamily="34" charset="0"/>
              <a:buChar char="•"/>
              <a:defRPr sz="1600" kern="1200">
                <a:solidFill>
                  <a:srgbClr val="000000"/>
                </a:solidFill>
                <a:latin typeface="Arial"/>
                <a:ea typeface="MS PGothic" pitchFamily="34" charset="-128"/>
                <a:cs typeface="Arial"/>
              </a:defRPr>
            </a:lvl3pPr>
            <a:lvl4pPr marL="1600200" indent="-228600" algn="l" rtl="0" eaLnBrk="0" fontAlgn="base" hangingPunct="0">
              <a:spcBef>
                <a:spcPct val="20000"/>
              </a:spcBef>
              <a:spcAft>
                <a:spcPct val="0"/>
              </a:spcAft>
              <a:buFont typeface="Arial" panose="020B0604020202020204" pitchFamily="34" charset="0"/>
              <a:buChar char="–"/>
              <a:defRPr sz="1400" kern="1200">
                <a:solidFill>
                  <a:srgbClr val="000000"/>
                </a:solidFill>
                <a:latin typeface="Arial"/>
                <a:ea typeface="MS PGothic" pitchFamily="34" charset="-128"/>
                <a:cs typeface="Arial"/>
              </a:defRPr>
            </a:lvl4pPr>
            <a:lvl5pPr marL="2057400" indent="-228600" algn="l" rtl="0" eaLnBrk="0" fontAlgn="base" hangingPunct="0">
              <a:spcBef>
                <a:spcPct val="20000"/>
              </a:spcBef>
              <a:spcAft>
                <a:spcPct val="0"/>
              </a:spcAft>
              <a:buFont typeface="Arial" panose="020B0604020202020204" pitchFamily="34" charset="0"/>
              <a:buChar char="»"/>
              <a:defRPr sz="1400" kern="1200">
                <a:solidFill>
                  <a:srgbClr val="000000"/>
                </a:solidFill>
                <a:latin typeface="Arial"/>
                <a:ea typeface="MS PGothic" pitchFamily="34" charset="-128"/>
                <a:cs typeface="Arial"/>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eaLnBrk="1" fontAlgn="auto" hangingPunct="1">
              <a:spcBef>
                <a:spcPts val="1000"/>
              </a:spcBef>
              <a:spcAft>
                <a:spcPts val="0"/>
              </a:spcAft>
              <a:defRPr/>
            </a:pPr>
            <a:r>
              <a:rPr lang="en-GB" sz="2400" dirty="0">
                <a:solidFill>
                  <a:prstClr val="black"/>
                </a:solidFill>
                <a:latin typeface="Calibri"/>
                <a:ea typeface="MS PGothic"/>
              </a:rPr>
              <a:t>Mapped all the SEND institutions in the North East region</a:t>
            </a:r>
            <a:endParaRPr lang="en-GB" sz="2400" dirty="0">
              <a:solidFill>
                <a:prstClr val="black"/>
              </a:solidFill>
              <a:latin typeface="Calibri"/>
              <a:cs typeface="Arial" panose="020B0604020202020204" pitchFamily="34" charset="0"/>
            </a:endParaRPr>
          </a:p>
          <a:p>
            <a:pPr eaLnBrk="1" fontAlgn="auto" hangingPunct="1">
              <a:spcBef>
                <a:spcPts val="1000"/>
              </a:spcBef>
              <a:spcAft>
                <a:spcPts val="0"/>
              </a:spcAft>
              <a:defRPr/>
            </a:pPr>
            <a:r>
              <a:rPr lang="en-GB" sz="2400" dirty="0">
                <a:solidFill>
                  <a:prstClr val="black"/>
                </a:solidFill>
                <a:latin typeface="Calibri"/>
                <a:ea typeface="+mn-ea"/>
              </a:rPr>
              <a:t>Brought SEND institutions together – Community of Practice</a:t>
            </a:r>
          </a:p>
          <a:p>
            <a:pPr>
              <a:spcBef>
                <a:spcPts val="1000"/>
              </a:spcBef>
              <a:spcAft>
                <a:spcPts val="0"/>
              </a:spcAft>
            </a:pPr>
            <a:r>
              <a:rPr lang="en-GB" sz="2400" dirty="0">
                <a:solidFill>
                  <a:prstClr val="black"/>
                </a:solidFill>
                <a:latin typeface="Calibri"/>
                <a:ea typeface="MS PGothic"/>
              </a:rPr>
              <a:t>Supported individual Career Leaders and SEND institutions </a:t>
            </a:r>
          </a:p>
          <a:p>
            <a:pPr>
              <a:spcBef>
                <a:spcPts val="1000"/>
              </a:spcBef>
              <a:spcAft>
                <a:spcPts val="0"/>
              </a:spcAft>
            </a:pPr>
            <a:r>
              <a:rPr lang="en-GB" sz="2400" dirty="0">
                <a:solidFill>
                  <a:prstClr val="black"/>
                </a:solidFill>
                <a:latin typeface="Calibri"/>
                <a:ea typeface="MS PGothic"/>
              </a:rPr>
              <a:t>Produced regular bulletins</a:t>
            </a:r>
          </a:p>
          <a:p>
            <a:pPr>
              <a:spcBef>
                <a:spcPts val="1000"/>
              </a:spcBef>
              <a:spcAft>
                <a:spcPts val="0"/>
              </a:spcAft>
            </a:pPr>
            <a:r>
              <a:rPr lang="en-GB" sz="2400" dirty="0">
                <a:solidFill>
                  <a:prstClr val="black"/>
                </a:solidFill>
                <a:latin typeface="Calibri"/>
                <a:ea typeface="MS PGothic"/>
              </a:rPr>
              <a:t>Developed SEND resources e.g. LMI </a:t>
            </a:r>
          </a:p>
          <a:p>
            <a:pPr>
              <a:spcBef>
                <a:spcPts val="1000"/>
              </a:spcBef>
              <a:spcAft>
                <a:spcPts val="0"/>
              </a:spcAft>
            </a:pPr>
            <a:r>
              <a:rPr lang="en-GB" sz="2400" dirty="0">
                <a:solidFill>
                  <a:prstClr val="black"/>
                </a:solidFill>
                <a:latin typeface="Calibri"/>
                <a:ea typeface="MS PGothic"/>
              </a:rPr>
              <a:t>Supported employer engagement including through Enterprise Adviser Network</a:t>
            </a:r>
            <a:endParaRPr lang="en-GB" sz="2400" dirty="0">
              <a:solidFill>
                <a:prstClr val="black"/>
              </a:solidFill>
              <a:latin typeface="Calibri"/>
              <a:cs typeface="Arial" panose="020B0604020202020204" pitchFamily="34" charset="0"/>
            </a:endParaRPr>
          </a:p>
          <a:p>
            <a:pPr marL="0" indent="0">
              <a:spcBef>
                <a:spcPts val="1000"/>
              </a:spcBef>
              <a:spcAft>
                <a:spcPts val="0"/>
              </a:spcAft>
              <a:buNone/>
            </a:pPr>
            <a:endParaRPr lang="en-GB" sz="2800" dirty="0">
              <a:latin typeface="Aptos"/>
              <a:cs typeface="Arial" panose="020B0604020202020204" pitchFamily="34" charset="0"/>
            </a:endParaRPr>
          </a:p>
          <a:p>
            <a:pPr marL="0" indent="0">
              <a:spcBef>
                <a:spcPts val="1000"/>
              </a:spcBef>
              <a:spcAft>
                <a:spcPts val="0"/>
              </a:spcAft>
              <a:buNone/>
            </a:pPr>
            <a:endParaRPr lang="en-GB" sz="2800" dirty="0">
              <a:latin typeface="Aptos"/>
              <a:cs typeface="Arial" panose="020B0604020202020204" pitchFamily="34" charset="0"/>
            </a:endParaRPr>
          </a:p>
          <a:p>
            <a:pPr marL="0" indent="0">
              <a:buNone/>
            </a:pPr>
            <a:endParaRPr lang="en-GB" alt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66136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CDB1A-856C-D706-EA10-A61320EC58CE}"/>
              </a:ext>
            </a:extLst>
          </p:cNvPr>
          <p:cNvSpPr>
            <a:spLocks noGrp="1"/>
          </p:cNvSpPr>
          <p:nvPr>
            <p:ph type="title"/>
          </p:nvPr>
        </p:nvSpPr>
        <p:spPr/>
        <p:txBody>
          <a:bodyPr lIns="91440" tIns="45720" rIns="91440" bIns="45720" anchor="t"/>
          <a:lstStyle/>
          <a:p>
            <a:r>
              <a:rPr lang="en-GB" b="1" dirty="0">
                <a:latin typeface="Aptos SemiBold"/>
              </a:rPr>
              <a:t>SEND  - 2023/24</a:t>
            </a:r>
          </a:p>
        </p:txBody>
      </p:sp>
      <p:sp>
        <p:nvSpPr>
          <p:cNvPr id="4" name="Content Placeholder 3">
            <a:extLst>
              <a:ext uri="{FF2B5EF4-FFF2-40B4-BE49-F238E27FC236}">
                <a16:creationId xmlns:a16="http://schemas.microsoft.com/office/drawing/2014/main" id="{E0AC38A9-7138-8403-DBE0-A0E541E30E05}"/>
              </a:ext>
            </a:extLst>
          </p:cNvPr>
          <p:cNvSpPr>
            <a:spLocks noGrp="1"/>
          </p:cNvSpPr>
          <p:nvPr>
            <p:ph idx="1"/>
          </p:nvPr>
        </p:nvSpPr>
        <p:spPr>
          <a:xfrm>
            <a:off x="705851" y="2238502"/>
            <a:ext cx="10515600" cy="4056419"/>
          </a:xfrm>
        </p:spPr>
        <p:txBody>
          <a:bodyPr lIns="91440" tIns="45720" rIns="91440" bIns="45720" anchor="t">
            <a:normAutofit fontScale="92500" lnSpcReduction="10000"/>
          </a:bodyPr>
          <a:lstStyle/>
          <a:p>
            <a:r>
              <a:rPr lang="en-GB" sz="2600" dirty="0">
                <a:solidFill>
                  <a:prstClr val="black"/>
                </a:solidFill>
                <a:latin typeface="Calibri"/>
                <a:ea typeface="MS PGothic"/>
                <a:cs typeface="Calibri"/>
              </a:rPr>
              <a:t>Continued 1:1 support and broader support (CoP) -  targeted at 0-2 schools</a:t>
            </a:r>
          </a:p>
          <a:p>
            <a:r>
              <a:rPr lang="en-GB" sz="2600" dirty="0">
                <a:solidFill>
                  <a:prstClr val="black"/>
                </a:solidFill>
                <a:latin typeface="Calibri"/>
                <a:ea typeface="MS PGothic"/>
                <a:cs typeface="Calibri"/>
              </a:rPr>
              <a:t>Increased focus on AP/PRU/SEMH </a:t>
            </a:r>
          </a:p>
          <a:p>
            <a:r>
              <a:rPr lang="en-GB" sz="2600" dirty="0">
                <a:solidFill>
                  <a:prstClr val="black"/>
                </a:solidFill>
                <a:latin typeface="Calibri"/>
                <a:cs typeface="Arial"/>
              </a:rPr>
              <a:t>Focussed projects including Effective Transition Fund (including SEND in mainstream)</a:t>
            </a:r>
          </a:p>
          <a:p>
            <a:r>
              <a:rPr lang="en-US" sz="2600" dirty="0">
                <a:latin typeface="Calibri"/>
                <a:cs typeface="Calibri"/>
              </a:rPr>
              <a:t>Interest in transition</a:t>
            </a:r>
          </a:p>
          <a:p>
            <a:r>
              <a:rPr lang="en-US" sz="2600" dirty="0">
                <a:latin typeface="Calibri"/>
                <a:cs typeface="Calibri"/>
              </a:rPr>
              <a:t>Increased focus on supporting employer engagement including providing experiences of the workplace (e.g. Alnwick Gardens)</a:t>
            </a:r>
          </a:p>
          <a:p>
            <a:r>
              <a:rPr lang="en-US" sz="2600" dirty="0">
                <a:latin typeface="Calibri"/>
                <a:cs typeface="Calibri"/>
              </a:rPr>
              <a:t>Engagement with wider SEND community (SEND conference)</a:t>
            </a:r>
          </a:p>
          <a:p>
            <a:r>
              <a:rPr lang="en-US" sz="2600" dirty="0">
                <a:latin typeface="Calibri"/>
                <a:cs typeface="Calibri"/>
              </a:rPr>
              <a:t>New resources: </a:t>
            </a:r>
            <a:r>
              <a:rPr lang="en-US" sz="2600" dirty="0" err="1">
                <a:latin typeface="Calibri"/>
                <a:cs typeface="Calibri"/>
              </a:rPr>
              <a:t>LinkUp</a:t>
            </a:r>
            <a:r>
              <a:rPr lang="en-US" sz="2600" dirty="0">
                <a:latin typeface="Calibri"/>
                <a:cs typeface="Calibri"/>
              </a:rPr>
              <a:t> Portal </a:t>
            </a:r>
          </a:p>
          <a:p>
            <a:r>
              <a:rPr lang="en-US" sz="2600" dirty="0">
                <a:latin typeface="Calibri"/>
                <a:cs typeface="Calibri"/>
              </a:rPr>
              <a:t>Other projects: Early Connect</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5306636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15" name="Title 1">
            <a:extLst>
              <a:ext uri="{FF2B5EF4-FFF2-40B4-BE49-F238E27FC236}">
                <a16:creationId xmlns:a16="http://schemas.microsoft.com/office/drawing/2014/main" id="{A026C461-0E64-416E-20A5-0DD56FA00F5B}"/>
              </a:ext>
            </a:extLst>
          </p:cNvPr>
          <p:cNvSpPr>
            <a:spLocks noGrp="1"/>
          </p:cNvSpPr>
          <p:nvPr>
            <p:ph type="title"/>
          </p:nvPr>
        </p:nvSpPr>
        <p:spPr>
          <a:xfrm>
            <a:off x="630936" y="639520"/>
            <a:ext cx="3429000" cy="1719072"/>
          </a:xfrm>
        </p:spPr>
        <p:txBody>
          <a:bodyPr vert="horz" lIns="91440" tIns="45720" rIns="91440" bIns="45720" rtlCol="0" anchor="b">
            <a:normAutofit/>
          </a:bodyPr>
          <a:lstStyle/>
          <a:p>
            <a:r>
              <a:rPr lang="en-US" sz="3800" b="1" kern="1200">
                <a:solidFill>
                  <a:schemeClr val="tx1"/>
                </a:solidFill>
                <a:latin typeface="+mj-lt"/>
                <a:ea typeface="+mj-ea"/>
                <a:cs typeface="+mj-cs"/>
              </a:rPr>
              <a:t>Alnwick Gardens </a:t>
            </a:r>
            <a:br>
              <a:rPr lang="en-US" sz="3800" kern="1200">
                <a:solidFill>
                  <a:schemeClr val="tx1"/>
                </a:solidFill>
                <a:latin typeface="+mj-lt"/>
                <a:ea typeface="+mj-ea"/>
                <a:cs typeface="+mj-cs"/>
              </a:rPr>
            </a:br>
            <a:r>
              <a:rPr lang="en-US" sz="3800" kern="1200">
                <a:solidFill>
                  <a:schemeClr val="tx1"/>
                </a:solidFill>
                <a:latin typeface="+mj-lt"/>
                <a:ea typeface="+mj-ea"/>
                <a:cs typeface="+mj-cs"/>
              </a:rPr>
              <a:t>Skills Day </a:t>
            </a:r>
          </a:p>
        </p:txBody>
      </p:sp>
      <p:sp>
        <p:nvSpPr>
          <p:cNvPr id="4117" name="Content Placeholder 2">
            <a:extLst>
              <a:ext uri="{FF2B5EF4-FFF2-40B4-BE49-F238E27FC236}">
                <a16:creationId xmlns:a16="http://schemas.microsoft.com/office/drawing/2014/main" id="{4464D201-479E-0B22-1257-FA1577D0F45E}"/>
              </a:ext>
            </a:extLst>
          </p:cNvPr>
          <p:cNvSpPr>
            <a:spLocks noGrp="1"/>
          </p:cNvSpPr>
          <p:nvPr>
            <p:ph idx="1"/>
          </p:nvPr>
        </p:nvSpPr>
        <p:spPr>
          <a:xfrm>
            <a:off x="630936" y="2807208"/>
            <a:ext cx="3429000" cy="3410712"/>
          </a:xfrm>
        </p:spPr>
        <p:txBody>
          <a:bodyPr vert="horz" lIns="91440" tIns="45720" rIns="91440" bIns="45720" rtlCol="0" anchor="t">
            <a:normAutofit/>
          </a:bodyPr>
          <a:lstStyle/>
          <a:p>
            <a:r>
              <a:rPr lang="en-US" sz="1700">
                <a:latin typeface="+mn-lt"/>
              </a:rPr>
              <a:t>3 local Special Schools in Northumberland</a:t>
            </a:r>
          </a:p>
          <a:p>
            <a:r>
              <a:rPr lang="en-US" sz="1700">
                <a:latin typeface="+mn-lt"/>
              </a:rPr>
              <a:t>36 students gaining hands on experience to explore five different job roles at the gardens gaining an insight into career opportunities and skills required.</a:t>
            </a:r>
          </a:p>
          <a:p>
            <a:r>
              <a:rPr lang="en-US" sz="1700">
                <a:latin typeface="+mn-lt"/>
              </a:rPr>
              <a:t>Aim to provide real world experiences of the workplace for students with additional needs.</a:t>
            </a:r>
          </a:p>
        </p:txBody>
      </p:sp>
      <p:pic>
        <p:nvPicPr>
          <p:cNvPr id="4" name="Picture 3" descr="A map of a park&#10;&#10;Description automatically generated">
            <a:extLst>
              <a:ext uri="{FF2B5EF4-FFF2-40B4-BE49-F238E27FC236}">
                <a16:creationId xmlns:a16="http://schemas.microsoft.com/office/drawing/2014/main" id="{0EC205B1-E638-D941-70B6-F4BB146F07C6}"/>
              </a:ext>
            </a:extLst>
          </p:cNvPr>
          <p:cNvPicPr>
            <a:picLocks noChangeAspect="1"/>
          </p:cNvPicPr>
          <p:nvPr/>
        </p:nvPicPr>
        <p:blipFill>
          <a:blip r:embed="rId2"/>
          <a:stretch>
            <a:fillRect/>
          </a:stretch>
        </p:blipFill>
        <p:spPr>
          <a:xfrm>
            <a:off x="4654296" y="1116255"/>
            <a:ext cx="6903720" cy="4625490"/>
          </a:xfrm>
          <a:prstGeom prst="rect">
            <a:avLst/>
          </a:prstGeom>
        </p:spPr>
      </p:pic>
    </p:spTree>
    <p:extLst>
      <p:ext uri="{BB962C8B-B14F-4D97-AF65-F5344CB8AC3E}">
        <p14:creationId xmlns:p14="http://schemas.microsoft.com/office/powerpoint/2010/main" val="25060538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B5053-9DA4-03D8-83C1-44EA07CB2DF5}"/>
              </a:ext>
            </a:extLst>
          </p:cNvPr>
          <p:cNvSpPr>
            <a:spLocks noGrp="1"/>
          </p:cNvSpPr>
          <p:nvPr>
            <p:ph type="title"/>
          </p:nvPr>
        </p:nvSpPr>
        <p:spPr>
          <a:xfrm>
            <a:off x="1371597" y="348865"/>
            <a:ext cx="10044023" cy="877729"/>
          </a:xfrm>
        </p:spPr>
        <p:txBody>
          <a:bodyPr vert="horz" lIns="91440" tIns="45720" rIns="91440" bIns="45720" rtlCol="0" anchor="ctr">
            <a:normAutofit/>
          </a:bodyPr>
          <a:lstStyle/>
          <a:p>
            <a:r>
              <a:rPr lang="en-US" kern="1200">
                <a:solidFill>
                  <a:srgbClr val="FFFFFF"/>
                </a:solidFill>
                <a:latin typeface="+mj-lt"/>
                <a:ea typeface="+mj-ea"/>
                <a:cs typeface="+mj-cs"/>
              </a:rPr>
              <a:t>Next steps in 2024-25</a:t>
            </a:r>
          </a:p>
        </p:txBody>
      </p:sp>
      <p:graphicFrame>
        <p:nvGraphicFramePr>
          <p:cNvPr id="5" name="Content Placeholder 2">
            <a:extLst>
              <a:ext uri="{FF2B5EF4-FFF2-40B4-BE49-F238E27FC236}">
                <a16:creationId xmlns:a16="http://schemas.microsoft.com/office/drawing/2014/main" id="{C829A136-C5C6-9F5C-2372-2E813692E72F}"/>
              </a:ext>
            </a:extLst>
          </p:cNvPr>
          <p:cNvGraphicFramePr>
            <a:graphicFrameLocks noGrp="1"/>
          </p:cNvGraphicFramePr>
          <p:nvPr>
            <p:ph idx="1"/>
            <p:extLst>
              <p:ext uri="{D42A27DB-BD31-4B8C-83A1-F6EECF244321}">
                <p14:modId xmlns:p14="http://schemas.microsoft.com/office/powerpoint/2010/main" val="4003552531"/>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79994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nk light on a table&#10;&#10;Description automatically generated">
            <a:extLst>
              <a:ext uri="{FF2B5EF4-FFF2-40B4-BE49-F238E27FC236}">
                <a16:creationId xmlns:a16="http://schemas.microsoft.com/office/drawing/2014/main" id="{50924A82-6AB2-E015-0EFF-8B78A51778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774" y="137355"/>
            <a:ext cx="11958099" cy="2024820"/>
          </a:xfrm>
          <a:prstGeom prst="rect">
            <a:avLst/>
          </a:prstGeom>
        </p:spPr>
      </p:pic>
      <p:graphicFrame>
        <p:nvGraphicFramePr>
          <p:cNvPr id="3" name="Table 2">
            <a:extLst>
              <a:ext uri="{FF2B5EF4-FFF2-40B4-BE49-F238E27FC236}">
                <a16:creationId xmlns:a16="http://schemas.microsoft.com/office/drawing/2014/main" id="{8B7BE34C-1F78-54DA-B4FF-0C70D3E300E4}"/>
              </a:ext>
            </a:extLst>
          </p:cNvPr>
          <p:cNvGraphicFramePr>
            <a:graphicFrameLocks noGrp="1"/>
          </p:cNvGraphicFramePr>
          <p:nvPr>
            <p:extLst>
              <p:ext uri="{D42A27DB-BD31-4B8C-83A1-F6EECF244321}">
                <p14:modId xmlns:p14="http://schemas.microsoft.com/office/powerpoint/2010/main" val="3804650655"/>
              </p:ext>
            </p:extLst>
          </p:nvPr>
        </p:nvGraphicFramePr>
        <p:xfrm>
          <a:off x="2595839" y="2152470"/>
          <a:ext cx="7000321" cy="4568175"/>
        </p:xfrm>
        <a:graphic>
          <a:graphicData uri="http://schemas.openxmlformats.org/drawingml/2006/table">
            <a:tbl>
              <a:tblPr/>
              <a:tblGrid>
                <a:gridCol w="716842">
                  <a:extLst>
                    <a:ext uri="{9D8B030D-6E8A-4147-A177-3AD203B41FA5}">
                      <a16:colId xmlns:a16="http://schemas.microsoft.com/office/drawing/2014/main" val="843076043"/>
                    </a:ext>
                  </a:extLst>
                </a:gridCol>
                <a:gridCol w="4299454">
                  <a:extLst>
                    <a:ext uri="{9D8B030D-6E8A-4147-A177-3AD203B41FA5}">
                      <a16:colId xmlns:a16="http://schemas.microsoft.com/office/drawing/2014/main" val="1274858264"/>
                    </a:ext>
                  </a:extLst>
                </a:gridCol>
                <a:gridCol w="1984025">
                  <a:extLst>
                    <a:ext uri="{9D8B030D-6E8A-4147-A177-3AD203B41FA5}">
                      <a16:colId xmlns:a16="http://schemas.microsoft.com/office/drawing/2014/main" val="2972576223"/>
                    </a:ext>
                  </a:extLst>
                </a:gridCol>
              </a:tblGrid>
              <a:tr h="0">
                <a:tc>
                  <a:txBody>
                    <a:bodyPr/>
                    <a:lstStyle/>
                    <a:p>
                      <a:pPr algn="l" rtl="0" fontAlgn="base"/>
                      <a:r>
                        <a:rPr lang="en-GB" sz="2100" b="0" i="0" dirty="0">
                          <a:effectLst/>
                          <a:latin typeface="Lexend Deca" pitchFamily="2" charset="0"/>
                        </a:rPr>
                        <a:t>1. </a:t>
                      </a:r>
                      <a:endParaRPr lang="en-GB" sz="2700" b="0" i="0" dirty="0">
                        <a:effectLst/>
                        <a:latin typeface="Lexend Deca" pitchFamily="2" charset="0"/>
                      </a:endParaRPr>
                    </a:p>
                  </a:txBody>
                  <a:tcPr marL="139318" marR="139318" marT="69659" marB="69659"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l" rtl="0" fontAlgn="base"/>
                      <a:r>
                        <a:rPr lang="en-GB" sz="2100" b="0" i="0" dirty="0">
                          <a:effectLst/>
                          <a:latin typeface="Lexend Deca" pitchFamily="2" charset="0"/>
                        </a:rPr>
                        <a:t>Refreshments &amp; Registration </a:t>
                      </a:r>
                      <a:endParaRPr lang="en-GB" sz="2700" b="0" i="0" dirty="0">
                        <a:effectLst/>
                        <a:latin typeface="Lexend Deca" pitchFamily="2" charset="0"/>
                      </a:endParaRPr>
                    </a:p>
                  </a:txBody>
                  <a:tcPr marL="139318" marR="139318" marT="69659" marB="69659"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l" rtl="0" fontAlgn="base"/>
                      <a:r>
                        <a:rPr lang="en-GB" sz="2100" b="0" i="0" dirty="0">
                          <a:effectLst/>
                          <a:latin typeface="Lexend Deca" pitchFamily="2" charset="0"/>
                        </a:rPr>
                        <a:t>08.30-0900 </a:t>
                      </a:r>
                      <a:endParaRPr lang="en-GB" sz="2700" b="0" i="0" dirty="0">
                        <a:effectLst/>
                        <a:latin typeface="Lexend Deca" pitchFamily="2" charset="0"/>
                      </a:endParaRPr>
                    </a:p>
                  </a:txBody>
                  <a:tcPr marL="139318" marR="139318" marT="69659" marB="69659"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52625242"/>
                  </a:ext>
                </a:extLst>
              </a:tr>
              <a:tr h="495987">
                <a:tc>
                  <a:txBody>
                    <a:bodyPr/>
                    <a:lstStyle/>
                    <a:p>
                      <a:pPr algn="l" rtl="0" fontAlgn="base"/>
                      <a:r>
                        <a:rPr lang="en-GB" sz="2100" b="0" i="0">
                          <a:effectLst/>
                          <a:latin typeface="Lexend Deca" pitchFamily="2" charset="0"/>
                        </a:rPr>
                        <a:t>2. </a:t>
                      </a:r>
                      <a:endParaRPr lang="en-GB" sz="2700" b="0" i="0">
                        <a:effectLst/>
                        <a:latin typeface="Lexend Deca" pitchFamily="2" charset="0"/>
                      </a:endParaRPr>
                    </a:p>
                  </a:txBody>
                  <a:tcPr marL="139318" marR="139318" marT="69659" marB="69659"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l" rtl="0" fontAlgn="base"/>
                      <a:r>
                        <a:rPr lang="en-GB" sz="2100" b="0" i="0" dirty="0">
                          <a:effectLst/>
                          <a:latin typeface="Lexend Deca" pitchFamily="2" charset="0"/>
                        </a:rPr>
                        <a:t>Networking </a:t>
                      </a:r>
                      <a:endParaRPr lang="en-GB" sz="2700" b="0" i="0" dirty="0">
                        <a:effectLst/>
                        <a:latin typeface="Lexend Deca" pitchFamily="2" charset="0"/>
                      </a:endParaRPr>
                    </a:p>
                  </a:txBody>
                  <a:tcPr marL="139318" marR="139318" marT="69659" marB="69659"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l" rtl="0" fontAlgn="base"/>
                      <a:r>
                        <a:rPr lang="en-GB" sz="2100" b="0" i="0" dirty="0">
                          <a:effectLst/>
                          <a:latin typeface="Lexend Deca" pitchFamily="2" charset="0"/>
                        </a:rPr>
                        <a:t>09.00-09.30 </a:t>
                      </a:r>
                      <a:endParaRPr lang="en-GB" sz="2700" b="0" i="0" dirty="0">
                        <a:effectLst/>
                        <a:latin typeface="Lexend Deca" pitchFamily="2" charset="0"/>
                      </a:endParaRPr>
                    </a:p>
                  </a:txBody>
                  <a:tcPr marL="139318" marR="139318" marT="69659" marB="69659"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921569059"/>
                  </a:ext>
                </a:extLst>
              </a:tr>
              <a:tr h="814441">
                <a:tc>
                  <a:txBody>
                    <a:bodyPr/>
                    <a:lstStyle/>
                    <a:p>
                      <a:pPr algn="l" rtl="0" fontAlgn="base"/>
                      <a:r>
                        <a:rPr lang="en-GB" sz="2100" b="0" i="0">
                          <a:effectLst/>
                          <a:latin typeface="Lexend Deca" pitchFamily="2" charset="0"/>
                        </a:rPr>
                        <a:t>3. </a:t>
                      </a:r>
                      <a:endParaRPr lang="en-GB" sz="2700" b="0" i="0">
                        <a:effectLst/>
                        <a:latin typeface="Lexend Deca" pitchFamily="2" charset="0"/>
                      </a:endParaRPr>
                    </a:p>
                  </a:txBody>
                  <a:tcPr marL="139318" marR="139318" marT="69659" marB="69659"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l" rtl="0" fontAlgn="base"/>
                      <a:r>
                        <a:rPr lang="en-GB" sz="2100" b="0" i="0" dirty="0">
                          <a:effectLst/>
                          <a:latin typeface="Lexend Deca" pitchFamily="2" charset="0"/>
                        </a:rPr>
                        <a:t>Welcome &amp; Introductions Moving Forward </a:t>
                      </a:r>
                      <a:endParaRPr lang="en-GB" sz="2700" b="0" i="0" dirty="0">
                        <a:effectLst/>
                        <a:latin typeface="Lexend Deca" pitchFamily="2" charset="0"/>
                      </a:endParaRPr>
                    </a:p>
                  </a:txBody>
                  <a:tcPr marL="139318" marR="139318" marT="69659" marB="69659"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l" rtl="0" fontAlgn="base"/>
                      <a:r>
                        <a:rPr lang="en-GB" sz="2100" b="0" i="0" dirty="0">
                          <a:effectLst/>
                          <a:latin typeface="Lexend Deca" pitchFamily="2" charset="0"/>
                        </a:rPr>
                        <a:t>09.30-09.45 </a:t>
                      </a:r>
                      <a:endParaRPr lang="en-GB" sz="2700" b="0" i="0" dirty="0">
                        <a:effectLst/>
                        <a:latin typeface="Lexend Deca" pitchFamily="2" charset="0"/>
                      </a:endParaRPr>
                    </a:p>
                  </a:txBody>
                  <a:tcPr marL="139318" marR="139318" marT="69659" marB="69659"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694995341"/>
                  </a:ext>
                </a:extLst>
              </a:tr>
              <a:tr h="495987">
                <a:tc>
                  <a:txBody>
                    <a:bodyPr/>
                    <a:lstStyle/>
                    <a:p>
                      <a:pPr algn="l" rtl="0" fontAlgn="base"/>
                      <a:r>
                        <a:rPr lang="en-GB" sz="2100" b="0" i="0">
                          <a:effectLst/>
                          <a:latin typeface="Lexend Deca" pitchFamily="2" charset="0"/>
                        </a:rPr>
                        <a:t>4. </a:t>
                      </a:r>
                      <a:endParaRPr lang="en-GB" sz="2700" b="0" i="0">
                        <a:effectLst/>
                        <a:latin typeface="Lexend Deca" pitchFamily="2" charset="0"/>
                      </a:endParaRPr>
                    </a:p>
                  </a:txBody>
                  <a:tcPr marL="139318" marR="139318" marT="69659" marB="69659"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l" rtl="0" fontAlgn="base"/>
                      <a:r>
                        <a:rPr lang="en-GB" sz="2100" b="0" i="0" dirty="0">
                          <a:effectLst/>
                          <a:latin typeface="Lexend Deca" pitchFamily="2" charset="0"/>
                        </a:rPr>
                        <a:t>Barclays- Melanie Tweddle </a:t>
                      </a:r>
                      <a:endParaRPr lang="en-GB" sz="2700" b="0" i="0" dirty="0">
                        <a:effectLst/>
                        <a:latin typeface="Lexend Deca" pitchFamily="2" charset="0"/>
                      </a:endParaRPr>
                    </a:p>
                  </a:txBody>
                  <a:tcPr marL="139318" marR="139318" marT="69659" marB="69659"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l" rtl="0" fontAlgn="base"/>
                      <a:r>
                        <a:rPr lang="en-GB" sz="2100" b="0" i="0" dirty="0">
                          <a:effectLst/>
                          <a:latin typeface="Lexend Deca" pitchFamily="2" charset="0"/>
                        </a:rPr>
                        <a:t>09.45-10.15 </a:t>
                      </a:r>
                      <a:endParaRPr lang="en-GB" sz="2700" b="0" i="0" dirty="0">
                        <a:effectLst/>
                        <a:latin typeface="Lexend Deca" pitchFamily="2" charset="0"/>
                      </a:endParaRPr>
                    </a:p>
                  </a:txBody>
                  <a:tcPr marL="139318" marR="139318" marT="69659" marB="69659"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20063069"/>
                  </a:ext>
                </a:extLst>
              </a:tr>
              <a:tr h="814441">
                <a:tc>
                  <a:txBody>
                    <a:bodyPr/>
                    <a:lstStyle/>
                    <a:p>
                      <a:pPr algn="l" rtl="0" fontAlgn="base"/>
                      <a:r>
                        <a:rPr lang="en-GB" sz="2100" b="0" i="0">
                          <a:effectLst/>
                          <a:latin typeface="Lexend Deca" pitchFamily="2" charset="0"/>
                        </a:rPr>
                        <a:t>5. </a:t>
                      </a:r>
                      <a:endParaRPr lang="en-GB" sz="2700" b="0" i="0">
                        <a:effectLst/>
                        <a:latin typeface="Lexend Deca" pitchFamily="2" charset="0"/>
                      </a:endParaRPr>
                    </a:p>
                  </a:txBody>
                  <a:tcPr marL="139318" marR="139318" marT="69659" marB="69659"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l" rtl="0" fontAlgn="base"/>
                      <a:r>
                        <a:rPr lang="en-US" sz="2100" b="0" i="0" dirty="0">
                          <a:effectLst/>
                          <a:latin typeface="Lexend Deca" pitchFamily="2" charset="0"/>
                        </a:rPr>
                        <a:t>All Age Careers Framework-</a:t>
                      </a:r>
                    </a:p>
                    <a:p>
                      <a:pPr algn="l" rtl="0" fontAlgn="base"/>
                      <a:r>
                        <a:rPr lang="en-US" sz="2100" b="0" i="0" dirty="0">
                          <a:effectLst/>
                          <a:latin typeface="Lexend Deca" pitchFamily="2" charset="0"/>
                        </a:rPr>
                        <a:t>Dr Deidre Hughes </a:t>
                      </a:r>
                      <a:endParaRPr lang="en-US" sz="2700" b="0" i="0" dirty="0">
                        <a:effectLst/>
                        <a:latin typeface="Lexend Deca" pitchFamily="2" charset="0"/>
                      </a:endParaRPr>
                    </a:p>
                  </a:txBody>
                  <a:tcPr marL="139318" marR="139318" marT="69659" marB="69659"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l" rtl="0" fontAlgn="base"/>
                      <a:r>
                        <a:rPr lang="en-GB" sz="2100" b="0" i="0" dirty="0">
                          <a:effectLst/>
                          <a:latin typeface="Lexend Deca" pitchFamily="2" charset="0"/>
                        </a:rPr>
                        <a:t>10.15- 11.00 </a:t>
                      </a:r>
                      <a:endParaRPr lang="en-GB" sz="2700" b="0" i="0" dirty="0">
                        <a:effectLst/>
                        <a:latin typeface="Lexend Deca" pitchFamily="2" charset="0"/>
                      </a:endParaRPr>
                    </a:p>
                  </a:txBody>
                  <a:tcPr marL="139318" marR="139318" marT="69659" marB="69659"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180534014"/>
                  </a:ext>
                </a:extLst>
              </a:tr>
              <a:tr h="495987">
                <a:tc>
                  <a:txBody>
                    <a:bodyPr/>
                    <a:lstStyle/>
                    <a:p>
                      <a:pPr algn="l" rtl="0" fontAlgn="base"/>
                      <a:r>
                        <a:rPr lang="en-GB" sz="2100" b="0" i="0">
                          <a:effectLst/>
                          <a:latin typeface="Lexend Deca" pitchFamily="2" charset="0"/>
                        </a:rPr>
                        <a:t>6. </a:t>
                      </a:r>
                      <a:endParaRPr lang="en-GB" sz="2700" b="0" i="0">
                        <a:effectLst/>
                        <a:latin typeface="Lexend Deca" pitchFamily="2" charset="0"/>
                      </a:endParaRPr>
                    </a:p>
                  </a:txBody>
                  <a:tcPr marL="139318" marR="139318" marT="69659" marB="69659"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l" rtl="0" fontAlgn="base"/>
                      <a:r>
                        <a:rPr lang="en-GB" sz="2100" b="0" i="0" dirty="0">
                          <a:effectLst/>
                          <a:latin typeface="Lexend Deca" pitchFamily="2" charset="0"/>
                        </a:rPr>
                        <a:t>Break </a:t>
                      </a:r>
                      <a:endParaRPr lang="en-GB" sz="2700" b="0" i="0" dirty="0">
                        <a:effectLst/>
                        <a:latin typeface="Lexend Deca" pitchFamily="2" charset="0"/>
                      </a:endParaRPr>
                    </a:p>
                  </a:txBody>
                  <a:tcPr marL="139318" marR="139318" marT="69659" marB="69659"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l" rtl="0" fontAlgn="base"/>
                      <a:r>
                        <a:rPr lang="en-GB" sz="2100" b="0" i="0" dirty="0">
                          <a:effectLst/>
                          <a:latin typeface="Lexend Deca" pitchFamily="2" charset="0"/>
                        </a:rPr>
                        <a:t>11.00-11.15 </a:t>
                      </a:r>
                      <a:endParaRPr lang="en-GB" sz="2700" b="0" i="0" dirty="0">
                        <a:effectLst/>
                        <a:latin typeface="Lexend Deca" pitchFamily="2" charset="0"/>
                      </a:endParaRPr>
                    </a:p>
                  </a:txBody>
                  <a:tcPr marL="139318" marR="139318" marT="69659" marB="69659"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47063606"/>
                  </a:ext>
                </a:extLst>
              </a:tr>
              <a:tr h="495987">
                <a:tc>
                  <a:txBody>
                    <a:bodyPr/>
                    <a:lstStyle/>
                    <a:p>
                      <a:pPr algn="l" rtl="0" fontAlgn="base"/>
                      <a:r>
                        <a:rPr lang="en-GB" sz="2100" b="0" i="0">
                          <a:effectLst/>
                          <a:latin typeface="Lexend Deca" pitchFamily="2" charset="0"/>
                        </a:rPr>
                        <a:t>7. </a:t>
                      </a:r>
                      <a:endParaRPr lang="en-GB" sz="2700" b="0" i="0">
                        <a:effectLst/>
                        <a:latin typeface="Lexend Deca" pitchFamily="2" charset="0"/>
                      </a:endParaRPr>
                    </a:p>
                  </a:txBody>
                  <a:tcPr marL="139318" marR="139318" marT="69659" marB="69659"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l" rtl="0" fontAlgn="base"/>
                      <a:r>
                        <a:rPr lang="en-GB" sz="2100" b="0" i="0" dirty="0">
                          <a:effectLst/>
                          <a:latin typeface="Lexend Deca" pitchFamily="2" charset="0"/>
                        </a:rPr>
                        <a:t>NECA- Lucy Johnson </a:t>
                      </a:r>
                      <a:endParaRPr lang="en-GB" sz="2700" b="0" i="0" dirty="0">
                        <a:effectLst/>
                        <a:latin typeface="Lexend Deca" pitchFamily="2" charset="0"/>
                      </a:endParaRPr>
                    </a:p>
                  </a:txBody>
                  <a:tcPr marL="139318" marR="139318" marT="69659" marB="69659"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l" rtl="0" fontAlgn="base"/>
                      <a:r>
                        <a:rPr lang="en-GB" sz="2100" b="0" i="0" dirty="0">
                          <a:effectLst/>
                          <a:latin typeface="Lexend Deca" pitchFamily="2" charset="0"/>
                        </a:rPr>
                        <a:t>11.15-11.45 </a:t>
                      </a:r>
                      <a:endParaRPr lang="en-GB" sz="2700" b="0" i="0" dirty="0">
                        <a:effectLst/>
                        <a:latin typeface="Lexend Deca" pitchFamily="2" charset="0"/>
                      </a:endParaRPr>
                    </a:p>
                  </a:txBody>
                  <a:tcPr marL="139318" marR="139318" marT="69659" marB="69659"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842721816"/>
                  </a:ext>
                </a:extLst>
              </a:tr>
              <a:tr h="495987">
                <a:tc>
                  <a:txBody>
                    <a:bodyPr/>
                    <a:lstStyle/>
                    <a:p>
                      <a:pPr algn="l" rtl="0" fontAlgn="base"/>
                      <a:r>
                        <a:rPr lang="en-GB" sz="2100" b="0" i="0">
                          <a:effectLst/>
                          <a:latin typeface="Lexend Deca" pitchFamily="2" charset="0"/>
                        </a:rPr>
                        <a:t>8. </a:t>
                      </a:r>
                      <a:endParaRPr lang="en-GB" sz="2700" b="0" i="0">
                        <a:effectLst/>
                        <a:latin typeface="Lexend Deca" pitchFamily="2" charset="0"/>
                      </a:endParaRPr>
                    </a:p>
                  </a:txBody>
                  <a:tcPr marL="139318" marR="139318" marT="69659" marB="69659"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l" rtl="0" fontAlgn="base"/>
                      <a:r>
                        <a:rPr lang="en-GB" sz="2100" b="0" i="0" dirty="0">
                          <a:effectLst/>
                          <a:latin typeface="Lexend Deca" pitchFamily="2" charset="0"/>
                        </a:rPr>
                        <a:t>Questions &amp; AOB  </a:t>
                      </a:r>
                      <a:endParaRPr lang="en-GB" sz="2700" b="0" i="0" dirty="0">
                        <a:effectLst/>
                        <a:latin typeface="Lexend Deca" pitchFamily="2" charset="0"/>
                      </a:endParaRPr>
                    </a:p>
                  </a:txBody>
                  <a:tcPr marL="139318" marR="139318" marT="69659" marB="69659"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l" rtl="0" fontAlgn="base"/>
                      <a:r>
                        <a:rPr lang="en-GB" sz="2100" b="0" i="0" dirty="0">
                          <a:effectLst/>
                          <a:latin typeface="Lexend Deca" pitchFamily="2" charset="0"/>
                        </a:rPr>
                        <a:t>11.45-12.00 </a:t>
                      </a:r>
                      <a:endParaRPr lang="en-GB" sz="2700" b="0" i="0" dirty="0">
                        <a:effectLst/>
                        <a:latin typeface="Lexend Deca" pitchFamily="2" charset="0"/>
                      </a:endParaRPr>
                    </a:p>
                  </a:txBody>
                  <a:tcPr marL="139318" marR="139318" marT="69659" marB="69659"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20782289"/>
                  </a:ext>
                </a:extLst>
              </a:tr>
            </a:tbl>
          </a:graphicData>
        </a:graphic>
      </p:graphicFrame>
      <p:pic>
        <p:nvPicPr>
          <p:cNvPr id="4" name="Picture 3" descr="A pink and purple text on a white background&#10;&#10;Description automatically generated">
            <a:extLst>
              <a:ext uri="{FF2B5EF4-FFF2-40B4-BE49-F238E27FC236}">
                <a16:creationId xmlns:a16="http://schemas.microsoft.com/office/drawing/2014/main" id="{1FDB4F2C-ACFB-DFE6-155F-8F7020034F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81784" y="5435573"/>
            <a:ext cx="1494269" cy="1285072"/>
          </a:xfrm>
          <a:prstGeom prst="rect">
            <a:avLst/>
          </a:prstGeom>
        </p:spPr>
      </p:pic>
    </p:spTree>
    <p:extLst>
      <p:ext uri="{BB962C8B-B14F-4D97-AF65-F5344CB8AC3E}">
        <p14:creationId xmlns:p14="http://schemas.microsoft.com/office/powerpoint/2010/main" val="3446678904"/>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D2A97C8-905A-12BE-C0B0-6775B4CE96EF}"/>
              </a:ext>
            </a:extLst>
          </p:cNvPr>
          <p:cNvSpPr>
            <a:spLocks noGrp="1"/>
          </p:cNvSpPr>
          <p:nvPr>
            <p:ph type="title"/>
          </p:nvPr>
        </p:nvSpPr>
        <p:spPr/>
        <p:txBody>
          <a:bodyPr/>
          <a:lstStyle/>
          <a:p>
            <a:r>
              <a:rPr lang="en-GB" dirty="0"/>
              <a:t>Useful links </a:t>
            </a:r>
          </a:p>
        </p:txBody>
      </p:sp>
      <p:sp>
        <p:nvSpPr>
          <p:cNvPr id="6" name="Text Placeholder 5">
            <a:extLst>
              <a:ext uri="{FF2B5EF4-FFF2-40B4-BE49-F238E27FC236}">
                <a16:creationId xmlns:a16="http://schemas.microsoft.com/office/drawing/2014/main" id="{686DD3D9-95DB-3B95-7811-586B9FD5427F}"/>
              </a:ext>
            </a:extLst>
          </p:cNvPr>
          <p:cNvSpPr>
            <a:spLocks noGrp="1"/>
          </p:cNvSpPr>
          <p:nvPr>
            <p:ph type="body" sz="quarter" idx="11"/>
          </p:nvPr>
        </p:nvSpPr>
        <p:spPr>
          <a:xfrm>
            <a:off x="4009496" y="793558"/>
            <a:ext cx="7661274" cy="3802167"/>
          </a:xfrm>
        </p:spPr>
        <p:txBody>
          <a:bodyPr vert="horz" lIns="91440" tIns="45720" rIns="91440" bIns="45720" rtlCol="0" anchor="t">
            <a:noAutofit/>
          </a:bodyPr>
          <a:lstStyle/>
          <a:p>
            <a:r>
              <a:rPr lang="en-GB" sz="2400" b="1" u="sng"/>
              <a:t>Website and resources:</a:t>
            </a:r>
            <a:endParaRPr lang="en-GB" sz="2400" b="1" u="sng">
              <a:cs typeface="Calibri"/>
            </a:endParaRPr>
          </a:p>
          <a:p>
            <a:pPr marL="285750" indent="-285750">
              <a:buFontTx/>
              <a:buChar char="-"/>
            </a:pPr>
            <a:r>
              <a:rPr lang="en-GB" sz="2400">
                <a:hlinkClick r:id="rId2"/>
              </a:rPr>
              <a:t>Homepage - North East Ambition</a:t>
            </a:r>
            <a:endParaRPr lang="en-GB" sz="2400">
              <a:cs typeface="Calibri"/>
              <a:hlinkClick r:id="" action="ppaction://noaction"/>
            </a:endParaRPr>
          </a:p>
          <a:p>
            <a:pPr marL="285750" indent="-285750">
              <a:buFontTx/>
              <a:buChar char="-"/>
            </a:pPr>
            <a:r>
              <a:rPr lang="en-GB" sz="2400">
                <a:hlinkClick r:id="rId3"/>
              </a:rPr>
              <a:t>SEND schools - North East Ambition</a:t>
            </a:r>
            <a:endParaRPr lang="en-GB" sz="2400">
              <a:cs typeface="Calibri"/>
            </a:endParaRPr>
          </a:p>
          <a:p>
            <a:pPr marL="285750" indent="-285750">
              <a:buFontTx/>
              <a:buChar char="-"/>
            </a:pPr>
            <a:r>
              <a:rPr lang="en-GB" sz="2400">
                <a:hlinkClick r:id="rId4"/>
              </a:rPr>
              <a:t>SEND Toolkit - North East Ambition</a:t>
            </a:r>
            <a:r>
              <a:rPr lang="en-GB" sz="2400"/>
              <a:t> </a:t>
            </a:r>
            <a:endParaRPr lang="en-GB" sz="2400">
              <a:cs typeface="Calibri"/>
            </a:endParaRPr>
          </a:p>
          <a:p>
            <a:pPr marL="285750" indent="-285750">
              <a:buFontTx/>
              <a:buChar char="-"/>
            </a:pPr>
            <a:endParaRPr lang="en-GB" sz="2400">
              <a:cs typeface="Calibri"/>
            </a:endParaRPr>
          </a:p>
          <a:p>
            <a:endParaRPr lang="en-GB" sz="2400">
              <a:cs typeface="Calibri"/>
            </a:endParaRPr>
          </a:p>
          <a:p>
            <a:r>
              <a:rPr lang="en-GB" sz="2400" b="1" u="sng"/>
              <a:t>Employers:</a:t>
            </a:r>
            <a:endParaRPr lang="en-GB" sz="2400" b="1" u="sng">
              <a:cs typeface="Calibri"/>
            </a:endParaRPr>
          </a:p>
          <a:p>
            <a:pPr marL="285750" indent="-285750">
              <a:buFontTx/>
              <a:buChar char="-"/>
            </a:pPr>
            <a:r>
              <a:rPr lang="en-GB" sz="2400">
                <a:hlinkClick r:id="rId5"/>
              </a:rPr>
              <a:t>Business - North East Ambition</a:t>
            </a:r>
            <a:endParaRPr lang="en-GB" sz="2400">
              <a:cs typeface="Calibri"/>
            </a:endParaRPr>
          </a:p>
          <a:p>
            <a:pPr marL="285750" indent="-285750">
              <a:buFontTx/>
              <a:buChar char="-"/>
            </a:pPr>
            <a:r>
              <a:rPr lang="en-GB" sz="2400">
                <a:hlinkClick r:id="rId6"/>
              </a:rPr>
              <a:t>LinkUp Portal - North East Combined Authority</a:t>
            </a:r>
            <a:endParaRPr lang="en-GB" sz="2400"/>
          </a:p>
          <a:p>
            <a:pPr marL="285750" indent="-285750">
              <a:buFontTx/>
              <a:buChar char="-"/>
            </a:pPr>
            <a:endParaRPr lang="en-GB" dirty="0"/>
          </a:p>
        </p:txBody>
      </p:sp>
    </p:spTree>
    <p:extLst>
      <p:ext uri="{BB962C8B-B14F-4D97-AF65-F5344CB8AC3E}">
        <p14:creationId xmlns:p14="http://schemas.microsoft.com/office/powerpoint/2010/main" val="34133210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9D652F5-72E5-7AA2-DDD7-44C97C3E2863}"/>
              </a:ext>
            </a:extLst>
          </p:cNvPr>
          <p:cNvSpPr>
            <a:spLocks noGrp="1"/>
          </p:cNvSpPr>
          <p:nvPr>
            <p:ph type="ctrTitle"/>
          </p:nvPr>
        </p:nvSpPr>
        <p:spPr/>
        <p:txBody>
          <a:bodyPr/>
          <a:lstStyle/>
          <a:p>
            <a:r>
              <a:rPr lang="en-GB" dirty="0"/>
              <a:t>Get in touch </a:t>
            </a:r>
          </a:p>
        </p:txBody>
      </p:sp>
      <p:sp>
        <p:nvSpPr>
          <p:cNvPr id="6" name="Text Placeholder 5">
            <a:extLst>
              <a:ext uri="{FF2B5EF4-FFF2-40B4-BE49-F238E27FC236}">
                <a16:creationId xmlns:a16="http://schemas.microsoft.com/office/drawing/2014/main" id="{B0354EEF-8EE1-A256-BB3A-843706B296DA}"/>
              </a:ext>
            </a:extLst>
          </p:cNvPr>
          <p:cNvSpPr>
            <a:spLocks noGrp="1"/>
          </p:cNvSpPr>
          <p:nvPr>
            <p:ph type="subTitle" idx="1"/>
          </p:nvPr>
        </p:nvSpPr>
        <p:spPr/>
        <p:txBody>
          <a:bodyPr vert="horz" lIns="91440" tIns="45720" rIns="91440" bIns="45720" rtlCol="0" anchor="t">
            <a:noAutofit/>
          </a:bodyPr>
          <a:lstStyle/>
          <a:p>
            <a:r>
              <a:rPr lang="en-GB" dirty="0"/>
              <a:t>Lucy Johnson   </a:t>
            </a:r>
            <a:r>
              <a:rPr lang="en-GB" dirty="0">
                <a:hlinkClick r:id="rId2"/>
              </a:rPr>
              <a:t>–Lucy.Johnson@northeast-ca.gov.uk</a:t>
            </a:r>
            <a:endParaRPr lang="en-GB" dirty="0"/>
          </a:p>
          <a:p>
            <a:endParaRPr lang="en-GB" dirty="0"/>
          </a:p>
          <a:p>
            <a:r>
              <a:rPr lang="en-GB" dirty="0"/>
              <a:t>SEND Hub lead – </a:t>
            </a:r>
            <a:r>
              <a:rPr lang="en-GB" dirty="0">
                <a:hlinkClick r:id="rId3"/>
              </a:rPr>
              <a:t>Peter.</a:t>
            </a:r>
            <a:r>
              <a:rPr lang="en-GB">
                <a:hlinkClick r:id="rId3"/>
              </a:rPr>
              <a:t>Hunter</a:t>
            </a:r>
            <a:r>
              <a:rPr lang="en-GB" dirty="0">
                <a:hlinkClick r:id="rId3"/>
              </a:rPr>
              <a:t>@northeast-ca.gov.uk</a:t>
            </a:r>
            <a:r>
              <a:rPr lang="en-GB" dirty="0"/>
              <a:t>  </a:t>
            </a:r>
          </a:p>
          <a:p>
            <a:r>
              <a:rPr lang="en-GB" dirty="0"/>
              <a:t> </a:t>
            </a:r>
          </a:p>
        </p:txBody>
      </p:sp>
    </p:spTree>
    <p:extLst>
      <p:ext uri="{BB962C8B-B14F-4D97-AF65-F5344CB8AC3E}">
        <p14:creationId xmlns:p14="http://schemas.microsoft.com/office/powerpoint/2010/main" val="25731457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9D652F5-72E5-7AA2-DDD7-44C97C3E2863}"/>
              </a:ext>
            </a:extLst>
          </p:cNvPr>
          <p:cNvSpPr>
            <a:spLocks noGrp="1"/>
          </p:cNvSpPr>
          <p:nvPr>
            <p:ph type="ctrTitle"/>
          </p:nvPr>
        </p:nvSpPr>
        <p:spPr>
          <a:xfrm>
            <a:off x="441863" y="2925965"/>
            <a:ext cx="7772400" cy="1508125"/>
          </a:xfrm>
        </p:spPr>
        <p:txBody>
          <a:bodyPr/>
          <a:lstStyle/>
          <a:p>
            <a:r>
              <a:rPr lang="en-GB" dirty="0"/>
              <a:t>Thank You! </a:t>
            </a:r>
          </a:p>
        </p:txBody>
      </p:sp>
    </p:spTree>
    <p:extLst>
      <p:ext uri="{BB962C8B-B14F-4D97-AF65-F5344CB8AC3E}">
        <p14:creationId xmlns:p14="http://schemas.microsoft.com/office/powerpoint/2010/main" val="25053868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nk and purple text on a white background&#10;&#10;Description automatically generated">
            <a:extLst>
              <a:ext uri="{FF2B5EF4-FFF2-40B4-BE49-F238E27FC236}">
                <a16:creationId xmlns:a16="http://schemas.microsoft.com/office/drawing/2014/main" id="{24057D0B-F3D2-C009-908F-8639A78524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81784" y="5435573"/>
            <a:ext cx="1494269" cy="1285072"/>
          </a:xfrm>
          <a:prstGeom prst="rect">
            <a:avLst/>
          </a:prstGeom>
        </p:spPr>
      </p:pic>
      <p:pic>
        <p:nvPicPr>
          <p:cNvPr id="6" name="Picture 5" descr="A pink light on a table&#10;&#10;Description automatically generated">
            <a:extLst>
              <a:ext uri="{FF2B5EF4-FFF2-40B4-BE49-F238E27FC236}">
                <a16:creationId xmlns:a16="http://schemas.microsoft.com/office/drawing/2014/main" id="{8972C96E-306A-274C-D57E-5ABAA0749C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74" y="137355"/>
            <a:ext cx="11958099" cy="2024820"/>
          </a:xfrm>
          <a:prstGeom prst="rect">
            <a:avLst/>
          </a:prstGeom>
        </p:spPr>
      </p:pic>
      <p:sp>
        <p:nvSpPr>
          <p:cNvPr id="8" name="TextBox 7">
            <a:extLst>
              <a:ext uri="{FF2B5EF4-FFF2-40B4-BE49-F238E27FC236}">
                <a16:creationId xmlns:a16="http://schemas.microsoft.com/office/drawing/2014/main" id="{51E643B2-FC9A-A523-56BA-FCD996F3EEDF}"/>
              </a:ext>
            </a:extLst>
          </p:cNvPr>
          <p:cNvSpPr txBox="1"/>
          <p:nvPr/>
        </p:nvSpPr>
        <p:spPr>
          <a:xfrm>
            <a:off x="104773" y="3631395"/>
            <a:ext cx="11958099" cy="1107996"/>
          </a:xfrm>
          <a:prstGeom prst="rect">
            <a:avLst/>
          </a:prstGeom>
          <a:noFill/>
        </p:spPr>
        <p:txBody>
          <a:bodyPr wrap="square" rtlCol="0">
            <a:spAutoFit/>
          </a:bodyPr>
          <a:lstStyle/>
          <a:p>
            <a:pPr algn="ctr"/>
            <a:r>
              <a:rPr lang="en-US" sz="6600" dirty="0">
                <a:latin typeface="Lexend Deca" pitchFamily="2" charset="0"/>
              </a:rPr>
              <a:t>Questions?</a:t>
            </a:r>
            <a:endParaRPr lang="en-GB" sz="6600" dirty="0">
              <a:latin typeface="Lexend Deca" pitchFamily="2" charset="0"/>
            </a:endParaRPr>
          </a:p>
        </p:txBody>
      </p:sp>
    </p:spTree>
    <p:extLst>
      <p:ext uri="{BB962C8B-B14F-4D97-AF65-F5344CB8AC3E}">
        <p14:creationId xmlns:p14="http://schemas.microsoft.com/office/powerpoint/2010/main" val="401600733"/>
      </p:ext>
    </p:extLst>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nk and purple text on a white background&#10;&#10;Description automatically generated">
            <a:extLst>
              <a:ext uri="{FF2B5EF4-FFF2-40B4-BE49-F238E27FC236}">
                <a16:creationId xmlns:a16="http://schemas.microsoft.com/office/drawing/2014/main" id="{24057D0B-F3D2-C009-908F-8639A78524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81784" y="5435573"/>
            <a:ext cx="1494269" cy="1285072"/>
          </a:xfrm>
          <a:prstGeom prst="rect">
            <a:avLst/>
          </a:prstGeom>
        </p:spPr>
      </p:pic>
      <p:pic>
        <p:nvPicPr>
          <p:cNvPr id="6" name="Picture 5" descr="A pink light on a table&#10;&#10;Description automatically generated">
            <a:extLst>
              <a:ext uri="{FF2B5EF4-FFF2-40B4-BE49-F238E27FC236}">
                <a16:creationId xmlns:a16="http://schemas.microsoft.com/office/drawing/2014/main" id="{8972C96E-306A-274C-D57E-5ABAA0749C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74" y="137355"/>
            <a:ext cx="11958099" cy="2024820"/>
          </a:xfrm>
          <a:prstGeom prst="rect">
            <a:avLst/>
          </a:prstGeom>
        </p:spPr>
      </p:pic>
      <p:sp>
        <p:nvSpPr>
          <p:cNvPr id="8" name="TextBox 7">
            <a:extLst>
              <a:ext uri="{FF2B5EF4-FFF2-40B4-BE49-F238E27FC236}">
                <a16:creationId xmlns:a16="http://schemas.microsoft.com/office/drawing/2014/main" id="{51E643B2-FC9A-A523-56BA-FCD996F3EEDF}"/>
              </a:ext>
            </a:extLst>
          </p:cNvPr>
          <p:cNvSpPr txBox="1"/>
          <p:nvPr/>
        </p:nvSpPr>
        <p:spPr>
          <a:xfrm>
            <a:off x="104773" y="3631395"/>
            <a:ext cx="11958099" cy="2739211"/>
          </a:xfrm>
          <a:prstGeom prst="rect">
            <a:avLst/>
          </a:prstGeom>
          <a:noFill/>
        </p:spPr>
        <p:txBody>
          <a:bodyPr wrap="square" rtlCol="0">
            <a:spAutoFit/>
          </a:bodyPr>
          <a:lstStyle/>
          <a:p>
            <a:pPr algn="ctr"/>
            <a:r>
              <a:rPr lang="en-US" sz="4400" dirty="0">
                <a:latin typeface="Lexend Deca" pitchFamily="2" charset="0"/>
              </a:rPr>
              <a:t>Next Forum </a:t>
            </a:r>
          </a:p>
          <a:p>
            <a:pPr algn="ctr"/>
            <a:r>
              <a:rPr lang="en-US" sz="4400" dirty="0">
                <a:latin typeface="Lexend Deca" pitchFamily="2" charset="0"/>
              </a:rPr>
              <a:t>17</a:t>
            </a:r>
            <a:r>
              <a:rPr lang="en-US" sz="4400" baseline="30000" dirty="0">
                <a:latin typeface="Lexend Deca" pitchFamily="2" charset="0"/>
              </a:rPr>
              <a:t>th</a:t>
            </a:r>
            <a:r>
              <a:rPr lang="en-US" sz="4400" dirty="0">
                <a:latin typeface="Lexend Deca" pitchFamily="2" charset="0"/>
              </a:rPr>
              <a:t> January 2025</a:t>
            </a:r>
          </a:p>
          <a:p>
            <a:pPr algn="ctr"/>
            <a:r>
              <a:rPr lang="en-US" sz="2800" baseline="30000" dirty="0">
                <a:latin typeface="Lexend Deca" pitchFamily="2" charset="0"/>
              </a:rPr>
              <a:t> </a:t>
            </a:r>
          </a:p>
          <a:p>
            <a:pPr algn="ctr"/>
            <a:r>
              <a:rPr lang="en-US" sz="2800" baseline="30000" dirty="0">
                <a:latin typeface="Lexend Deca" pitchFamily="2" charset="0"/>
                <a:hlinkClick r:id="rId4"/>
              </a:rPr>
              <a:t>https://www.eventbrite.co.uk/e/848489203047?aff=oddtdtcreator</a:t>
            </a:r>
            <a:endParaRPr lang="en-US" sz="2800" baseline="30000" dirty="0">
              <a:latin typeface="Lexend Deca" pitchFamily="2" charset="0"/>
            </a:endParaRPr>
          </a:p>
          <a:p>
            <a:pPr algn="ctr"/>
            <a:endParaRPr lang="en-US" sz="2800" baseline="30000" dirty="0">
              <a:latin typeface="Lexend Deca" pitchFamily="2" charset="0"/>
            </a:endParaRPr>
          </a:p>
          <a:p>
            <a:pPr algn="ctr"/>
            <a:r>
              <a:rPr lang="en-US" sz="2800" dirty="0">
                <a:latin typeface="Lexend Deca" pitchFamily="2" charset="0"/>
              </a:rPr>
              <a:t> </a:t>
            </a:r>
            <a:endParaRPr lang="en-GB" sz="2800" dirty="0">
              <a:latin typeface="Lexend Deca" pitchFamily="2" charset="0"/>
            </a:endParaRPr>
          </a:p>
        </p:txBody>
      </p:sp>
    </p:spTree>
    <p:extLst>
      <p:ext uri="{BB962C8B-B14F-4D97-AF65-F5344CB8AC3E}">
        <p14:creationId xmlns:p14="http://schemas.microsoft.com/office/powerpoint/2010/main" val="2511159603"/>
      </p:ext>
    </p:extLst>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logos with text&#10;&#10;Description automatically generated">
            <a:extLst>
              <a:ext uri="{FF2B5EF4-FFF2-40B4-BE49-F238E27FC236}">
                <a16:creationId xmlns:a16="http://schemas.microsoft.com/office/drawing/2014/main" id="{7BF65DF0-103E-A7E7-F2AC-4A13248D6F53}"/>
              </a:ext>
            </a:extLst>
          </p:cNvPr>
          <p:cNvPicPr>
            <a:picLocks noChangeAspect="1"/>
          </p:cNvPicPr>
          <p:nvPr/>
        </p:nvPicPr>
        <p:blipFill rotWithShape="1">
          <a:blip r:embed="rId2">
            <a:extLst>
              <a:ext uri="{28A0092B-C50C-407E-A947-70E740481C1C}">
                <a14:useLocalDpi xmlns:a14="http://schemas.microsoft.com/office/drawing/2010/main" val="0"/>
              </a:ext>
            </a:extLst>
          </a:blip>
          <a:srcRect l="4687"/>
          <a:stretch/>
        </p:blipFill>
        <p:spPr>
          <a:xfrm>
            <a:off x="285750" y="3719465"/>
            <a:ext cx="11620500" cy="3138535"/>
          </a:xfrm>
          <a:prstGeom prst="rect">
            <a:avLst/>
          </a:prstGeom>
        </p:spPr>
      </p:pic>
      <p:sp>
        <p:nvSpPr>
          <p:cNvPr id="5" name="TextBox 4">
            <a:extLst>
              <a:ext uri="{FF2B5EF4-FFF2-40B4-BE49-F238E27FC236}">
                <a16:creationId xmlns:a16="http://schemas.microsoft.com/office/drawing/2014/main" id="{47CE1B76-C402-1A3E-F611-1A880FE47230}"/>
              </a:ext>
            </a:extLst>
          </p:cNvPr>
          <p:cNvSpPr txBox="1"/>
          <p:nvPr/>
        </p:nvSpPr>
        <p:spPr>
          <a:xfrm>
            <a:off x="377190" y="251458"/>
            <a:ext cx="11620500" cy="1200329"/>
          </a:xfrm>
          <a:prstGeom prst="rect">
            <a:avLst/>
          </a:prstGeom>
          <a:noFill/>
        </p:spPr>
        <p:txBody>
          <a:bodyPr wrap="square" rtlCol="0">
            <a:spAutoFit/>
          </a:bodyPr>
          <a:lstStyle/>
          <a:p>
            <a:pPr algn="ctr"/>
            <a:r>
              <a:rPr lang="en-GB" sz="7200" b="1" dirty="0">
                <a:solidFill>
                  <a:srgbClr val="7B1B58"/>
                </a:solidFill>
                <a:latin typeface="Arial" panose="020B0604020202020204" pitchFamily="34" charset="0"/>
                <a:cs typeface="Arial" panose="020B0604020202020204" pitchFamily="34" charset="0"/>
              </a:rPr>
              <a:t>Thank you</a:t>
            </a:r>
          </a:p>
        </p:txBody>
      </p:sp>
      <p:sp>
        <p:nvSpPr>
          <p:cNvPr id="6" name="TextBox 5">
            <a:extLst>
              <a:ext uri="{FF2B5EF4-FFF2-40B4-BE49-F238E27FC236}">
                <a16:creationId xmlns:a16="http://schemas.microsoft.com/office/drawing/2014/main" id="{107A1A27-B4C8-7B42-F18F-794D87299CA1}"/>
              </a:ext>
            </a:extLst>
          </p:cNvPr>
          <p:cNvSpPr txBox="1"/>
          <p:nvPr/>
        </p:nvSpPr>
        <p:spPr>
          <a:xfrm>
            <a:off x="4127286" y="1529771"/>
            <a:ext cx="4120308" cy="400110"/>
          </a:xfrm>
          <a:prstGeom prst="rect">
            <a:avLst/>
          </a:prstGeom>
          <a:noFill/>
        </p:spPr>
        <p:txBody>
          <a:bodyPr wrap="square" rtlCol="0">
            <a:spAutoFit/>
          </a:bodyPr>
          <a:lstStyle/>
          <a:p>
            <a:pPr algn="ctr"/>
            <a:r>
              <a:rPr lang="en-GB" sz="2000" b="1" dirty="0">
                <a:solidFill>
                  <a:srgbClr val="FC00E7"/>
                </a:solidFill>
                <a:latin typeface="Arial" panose="020B0604020202020204" pitchFamily="34" charset="0"/>
                <a:cs typeface="Arial" panose="020B0604020202020204" pitchFamily="34" charset="0"/>
              </a:rPr>
              <a:t>Scan to view LinkedIn page:</a:t>
            </a:r>
          </a:p>
        </p:txBody>
      </p:sp>
      <p:pic>
        <p:nvPicPr>
          <p:cNvPr id="10" name="Picture 9">
            <a:extLst>
              <a:ext uri="{FF2B5EF4-FFF2-40B4-BE49-F238E27FC236}">
                <a16:creationId xmlns:a16="http://schemas.microsoft.com/office/drawing/2014/main" id="{BAF56505-4967-536F-EFC2-545B77DFE9B1}"/>
              </a:ext>
            </a:extLst>
          </p:cNvPr>
          <p:cNvPicPr>
            <a:picLocks noChangeAspect="1"/>
          </p:cNvPicPr>
          <p:nvPr/>
        </p:nvPicPr>
        <p:blipFill>
          <a:blip r:embed="rId3"/>
          <a:stretch>
            <a:fillRect/>
          </a:stretch>
        </p:blipFill>
        <p:spPr>
          <a:xfrm>
            <a:off x="5292044" y="2007865"/>
            <a:ext cx="1790792" cy="1778091"/>
          </a:xfrm>
          <a:prstGeom prst="rect">
            <a:avLst/>
          </a:prstGeom>
        </p:spPr>
      </p:pic>
    </p:spTree>
    <p:extLst>
      <p:ext uri="{BB962C8B-B14F-4D97-AF65-F5344CB8AC3E}">
        <p14:creationId xmlns:p14="http://schemas.microsoft.com/office/powerpoint/2010/main" val="3349059762"/>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nk and purple text on a white background&#10;&#10;Description automatically generated">
            <a:extLst>
              <a:ext uri="{FF2B5EF4-FFF2-40B4-BE49-F238E27FC236}">
                <a16:creationId xmlns:a16="http://schemas.microsoft.com/office/drawing/2014/main" id="{24057D0B-F3D2-C009-908F-8639A78524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81784" y="5435573"/>
            <a:ext cx="1494269" cy="1285072"/>
          </a:xfrm>
          <a:prstGeom prst="rect">
            <a:avLst/>
          </a:prstGeom>
        </p:spPr>
      </p:pic>
      <p:pic>
        <p:nvPicPr>
          <p:cNvPr id="6" name="Picture 5" descr="A pink light on a table&#10;&#10;Description automatically generated">
            <a:extLst>
              <a:ext uri="{FF2B5EF4-FFF2-40B4-BE49-F238E27FC236}">
                <a16:creationId xmlns:a16="http://schemas.microsoft.com/office/drawing/2014/main" id="{8972C96E-306A-274C-D57E-5ABAA0749C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74" y="137355"/>
            <a:ext cx="11958099" cy="2024820"/>
          </a:xfrm>
          <a:prstGeom prst="rect">
            <a:avLst/>
          </a:prstGeom>
        </p:spPr>
      </p:pic>
      <p:sp>
        <p:nvSpPr>
          <p:cNvPr id="7" name="TextBox 6">
            <a:extLst>
              <a:ext uri="{FF2B5EF4-FFF2-40B4-BE49-F238E27FC236}">
                <a16:creationId xmlns:a16="http://schemas.microsoft.com/office/drawing/2014/main" id="{1A62278A-45F3-88A5-0D0D-9170B91F2490}"/>
              </a:ext>
            </a:extLst>
          </p:cNvPr>
          <p:cNvSpPr txBox="1"/>
          <p:nvPr/>
        </p:nvSpPr>
        <p:spPr>
          <a:xfrm>
            <a:off x="104774" y="2352675"/>
            <a:ext cx="11958099" cy="646331"/>
          </a:xfrm>
          <a:prstGeom prst="rect">
            <a:avLst/>
          </a:prstGeom>
          <a:noFill/>
        </p:spPr>
        <p:txBody>
          <a:bodyPr wrap="square" rtlCol="0">
            <a:spAutoFit/>
          </a:bodyPr>
          <a:lstStyle/>
          <a:p>
            <a:pPr algn="ctr"/>
            <a:r>
              <a:rPr lang="en-US" sz="3600" dirty="0">
                <a:latin typeface="Lexend Deca" pitchFamily="2" charset="0"/>
              </a:rPr>
              <a:t>Barclays</a:t>
            </a:r>
            <a:endParaRPr lang="en-GB" dirty="0">
              <a:latin typeface="Lexend Deca" pitchFamily="2" charset="0"/>
            </a:endParaRPr>
          </a:p>
        </p:txBody>
      </p:sp>
      <p:sp>
        <p:nvSpPr>
          <p:cNvPr id="8" name="TextBox 7">
            <a:extLst>
              <a:ext uri="{FF2B5EF4-FFF2-40B4-BE49-F238E27FC236}">
                <a16:creationId xmlns:a16="http://schemas.microsoft.com/office/drawing/2014/main" id="{51E643B2-FC9A-A523-56BA-FCD996F3EEDF}"/>
              </a:ext>
            </a:extLst>
          </p:cNvPr>
          <p:cNvSpPr txBox="1"/>
          <p:nvPr/>
        </p:nvSpPr>
        <p:spPr>
          <a:xfrm>
            <a:off x="104773" y="3631395"/>
            <a:ext cx="11958099" cy="646331"/>
          </a:xfrm>
          <a:prstGeom prst="rect">
            <a:avLst/>
          </a:prstGeom>
          <a:noFill/>
        </p:spPr>
        <p:txBody>
          <a:bodyPr wrap="square" rtlCol="0">
            <a:spAutoFit/>
          </a:bodyPr>
          <a:lstStyle/>
          <a:p>
            <a:pPr algn="ctr"/>
            <a:r>
              <a:rPr lang="en-US" sz="3600" dirty="0">
                <a:latin typeface="Lexend Deca" pitchFamily="2" charset="0"/>
              </a:rPr>
              <a:t>Melanie Tweddle</a:t>
            </a:r>
            <a:endParaRPr lang="en-GB" dirty="0">
              <a:latin typeface="Lexend Deca" pitchFamily="2" charset="0"/>
            </a:endParaRPr>
          </a:p>
        </p:txBody>
      </p:sp>
    </p:spTree>
    <p:extLst>
      <p:ext uri="{BB962C8B-B14F-4D97-AF65-F5344CB8AC3E}">
        <p14:creationId xmlns:p14="http://schemas.microsoft.com/office/powerpoint/2010/main" val="677781495"/>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nk and purple text on a white background&#10;&#10;Description automatically generated">
            <a:extLst>
              <a:ext uri="{FF2B5EF4-FFF2-40B4-BE49-F238E27FC236}">
                <a16:creationId xmlns:a16="http://schemas.microsoft.com/office/drawing/2014/main" id="{24057D0B-F3D2-C009-908F-8639A78524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81784" y="5435573"/>
            <a:ext cx="1494269" cy="1285072"/>
          </a:xfrm>
          <a:prstGeom prst="rect">
            <a:avLst/>
          </a:prstGeom>
        </p:spPr>
      </p:pic>
      <p:pic>
        <p:nvPicPr>
          <p:cNvPr id="6" name="Picture 5" descr="A pink light on a table&#10;&#10;Description automatically generated">
            <a:extLst>
              <a:ext uri="{FF2B5EF4-FFF2-40B4-BE49-F238E27FC236}">
                <a16:creationId xmlns:a16="http://schemas.microsoft.com/office/drawing/2014/main" id="{8972C96E-306A-274C-D57E-5ABAA0749C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74" y="137355"/>
            <a:ext cx="11958099" cy="2024820"/>
          </a:xfrm>
          <a:prstGeom prst="rect">
            <a:avLst/>
          </a:prstGeom>
        </p:spPr>
      </p:pic>
      <p:sp>
        <p:nvSpPr>
          <p:cNvPr id="7" name="TextBox 6">
            <a:extLst>
              <a:ext uri="{FF2B5EF4-FFF2-40B4-BE49-F238E27FC236}">
                <a16:creationId xmlns:a16="http://schemas.microsoft.com/office/drawing/2014/main" id="{1A62278A-45F3-88A5-0D0D-9170B91F2490}"/>
              </a:ext>
            </a:extLst>
          </p:cNvPr>
          <p:cNvSpPr txBox="1"/>
          <p:nvPr/>
        </p:nvSpPr>
        <p:spPr>
          <a:xfrm>
            <a:off x="104774" y="2352675"/>
            <a:ext cx="11958099" cy="646331"/>
          </a:xfrm>
          <a:prstGeom prst="rect">
            <a:avLst/>
          </a:prstGeom>
          <a:noFill/>
        </p:spPr>
        <p:txBody>
          <a:bodyPr wrap="square" rtlCol="0">
            <a:spAutoFit/>
          </a:bodyPr>
          <a:lstStyle/>
          <a:p>
            <a:pPr algn="ctr"/>
            <a:r>
              <a:rPr lang="en-US" sz="3600" dirty="0">
                <a:latin typeface="Lexend Deca" pitchFamily="2" charset="0"/>
              </a:rPr>
              <a:t>All Age Careers Framework</a:t>
            </a:r>
            <a:endParaRPr lang="en-GB" dirty="0">
              <a:latin typeface="Lexend Deca" pitchFamily="2" charset="0"/>
            </a:endParaRPr>
          </a:p>
        </p:txBody>
      </p:sp>
      <p:sp>
        <p:nvSpPr>
          <p:cNvPr id="8" name="TextBox 7">
            <a:extLst>
              <a:ext uri="{FF2B5EF4-FFF2-40B4-BE49-F238E27FC236}">
                <a16:creationId xmlns:a16="http://schemas.microsoft.com/office/drawing/2014/main" id="{51E643B2-FC9A-A523-56BA-FCD996F3EEDF}"/>
              </a:ext>
            </a:extLst>
          </p:cNvPr>
          <p:cNvSpPr txBox="1"/>
          <p:nvPr/>
        </p:nvSpPr>
        <p:spPr>
          <a:xfrm>
            <a:off x="104773" y="3631395"/>
            <a:ext cx="11958099" cy="646331"/>
          </a:xfrm>
          <a:prstGeom prst="rect">
            <a:avLst/>
          </a:prstGeom>
          <a:noFill/>
        </p:spPr>
        <p:txBody>
          <a:bodyPr wrap="square" rtlCol="0">
            <a:spAutoFit/>
          </a:bodyPr>
          <a:lstStyle/>
          <a:p>
            <a:pPr algn="ctr"/>
            <a:r>
              <a:rPr lang="en-US" sz="3600" dirty="0">
                <a:latin typeface="Lexend Deca" pitchFamily="2" charset="0"/>
              </a:rPr>
              <a:t>Dr Deirdre Hughes</a:t>
            </a:r>
            <a:endParaRPr lang="en-GB" dirty="0">
              <a:latin typeface="Lexend Deca" pitchFamily="2" charset="0"/>
            </a:endParaRPr>
          </a:p>
        </p:txBody>
      </p:sp>
    </p:spTree>
    <p:extLst>
      <p:ext uri="{BB962C8B-B14F-4D97-AF65-F5344CB8AC3E}">
        <p14:creationId xmlns:p14="http://schemas.microsoft.com/office/powerpoint/2010/main" val="656121150"/>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nk and purple text on a white background&#10;&#10;Description automatically generated">
            <a:extLst>
              <a:ext uri="{FF2B5EF4-FFF2-40B4-BE49-F238E27FC236}">
                <a16:creationId xmlns:a16="http://schemas.microsoft.com/office/drawing/2014/main" id="{24057D0B-F3D2-C009-908F-8639A78524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81784" y="5435573"/>
            <a:ext cx="1494269" cy="1285072"/>
          </a:xfrm>
          <a:prstGeom prst="rect">
            <a:avLst/>
          </a:prstGeom>
        </p:spPr>
      </p:pic>
      <p:pic>
        <p:nvPicPr>
          <p:cNvPr id="6" name="Picture 5" descr="A pink light on a table&#10;&#10;Description automatically generated">
            <a:extLst>
              <a:ext uri="{FF2B5EF4-FFF2-40B4-BE49-F238E27FC236}">
                <a16:creationId xmlns:a16="http://schemas.microsoft.com/office/drawing/2014/main" id="{8972C96E-306A-274C-D57E-5ABAA0749C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74" y="137355"/>
            <a:ext cx="11958099" cy="2024820"/>
          </a:xfrm>
          <a:prstGeom prst="rect">
            <a:avLst/>
          </a:prstGeom>
        </p:spPr>
      </p:pic>
      <p:sp>
        <p:nvSpPr>
          <p:cNvPr id="8" name="TextBox 7">
            <a:extLst>
              <a:ext uri="{FF2B5EF4-FFF2-40B4-BE49-F238E27FC236}">
                <a16:creationId xmlns:a16="http://schemas.microsoft.com/office/drawing/2014/main" id="{51E643B2-FC9A-A523-56BA-FCD996F3EEDF}"/>
              </a:ext>
            </a:extLst>
          </p:cNvPr>
          <p:cNvSpPr txBox="1"/>
          <p:nvPr/>
        </p:nvSpPr>
        <p:spPr>
          <a:xfrm>
            <a:off x="0" y="3078945"/>
            <a:ext cx="11958099" cy="1107996"/>
          </a:xfrm>
          <a:prstGeom prst="rect">
            <a:avLst/>
          </a:prstGeom>
          <a:noFill/>
        </p:spPr>
        <p:txBody>
          <a:bodyPr wrap="square" rtlCol="0">
            <a:spAutoFit/>
          </a:bodyPr>
          <a:lstStyle/>
          <a:p>
            <a:pPr algn="ctr"/>
            <a:r>
              <a:rPr lang="en-US" sz="6600" dirty="0">
                <a:latin typeface="Lexend Deca" pitchFamily="2" charset="0"/>
              </a:rPr>
              <a:t>Time for a Break</a:t>
            </a:r>
            <a:endParaRPr lang="en-GB" sz="4000" dirty="0">
              <a:latin typeface="Lexend Deca" pitchFamily="2" charset="0"/>
            </a:endParaRPr>
          </a:p>
        </p:txBody>
      </p:sp>
    </p:spTree>
    <p:extLst>
      <p:ext uri="{BB962C8B-B14F-4D97-AF65-F5344CB8AC3E}">
        <p14:creationId xmlns:p14="http://schemas.microsoft.com/office/powerpoint/2010/main" val="3845457484"/>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B6B31-6A43-BF16-4F47-84E87128F7A6}"/>
              </a:ext>
            </a:extLst>
          </p:cNvPr>
          <p:cNvSpPr>
            <a:spLocks noGrp="1"/>
          </p:cNvSpPr>
          <p:nvPr>
            <p:ph type="ctrTitle"/>
          </p:nvPr>
        </p:nvSpPr>
        <p:spPr>
          <a:xfrm>
            <a:off x="665019" y="2778826"/>
            <a:ext cx="8679082" cy="1706547"/>
          </a:xfrm>
        </p:spPr>
        <p:txBody>
          <a:bodyPr/>
          <a:lstStyle/>
          <a:p>
            <a:r>
              <a:rPr lang="en-GB" b="1" dirty="0"/>
              <a:t>North East Ambition update</a:t>
            </a:r>
            <a:br>
              <a:rPr lang="en-GB" b="1" dirty="0"/>
            </a:br>
            <a:br>
              <a:rPr lang="en-GB" sz="3200" b="1" dirty="0"/>
            </a:br>
            <a:endParaRPr lang="en-GB" dirty="0"/>
          </a:p>
        </p:txBody>
      </p:sp>
      <p:sp>
        <p:nvSpPr>
          <p:cNvPr id="3" name="Content Placeholder 2">
            <a:extLst>
              <a:ext uri="{FF2B5EF4-FFF2-40B4-BE49-F238E27FC236}">
                <a16:creationId xmlns:a16="http://schemas.microsoft.com/office/drawing/2014/main" id="{4C8A4F95-29AF-3568-AF6A-56C85E2FF4EA}"/>
              </a:ext>
            </a:extLst>
          </p:cNvPr>
          <p:cNvSpPr>
            <a:spLocks noGrp="1"/>
          </p:cNvSpPr>
          <p:nvPr>
            <p:ph idx="1"/>
          </p:nvPr>
        </p:nvSpPr>
        <p:spPr>
          <a:xfrm>
            <a:off x="665020" y="4485372"/>
            <a:ext cx="5977518" cy="1337911"/>
          </a:xfrm>
        </p:spPr>
        <p:txBody>
          <a:bodyPr/>
          <a:lstStyle/>
          <a:p>
            <a:r>
              <a:rPr lang="en-GB" dirty="0"/>
              <a:t>Lucy Johnson</a:t>
            </a:r>
          </a:p>
          <a:p>
            <a:r>
              <a:rPr lang="en-GB" dirty="0"/>
              <a:t>15-11-2024</a:t>
            </a:r>
          </a:p>
          <a:p>
            <a:r>
              <a:rPr lang="en-GB" dirty="0"/>
              <a:t>Durham Employment Forum</a:t>
            </a:r>
          </a:p>
        </p:txBody>
      </p:sp>
    </p:spTree>
    <p:extLst>
      <p:ext uri="{BB962C8B-B14F-4D97-AF65-F5344CB8AC3E}">
        <p14:creationId xmlns:p14="http://schemas.microsoft.com/office/powerpoint/2010/main" val="439130788"/>
      </p:ext>
    </p:extLst>
  </p:cSld>
  <p:clrMapOvr>
    <a:masterClrMapping/>
  </p:clrMapOvr>
  <mc:AlternateContent xmlns:mc="http://schemas.openxmlformats.org/markup-compatibility/2006">
    <mc:Choice xmlns:p14="http://schemas.microsoft.com/office/powerpoint/2010/main" Requires="p14">
      <p:transition spd="slow" p14:dur="2000" advTm="17641"/>
    </mc:Choice>
    <mc:Fallback>
      <p:transition spd="slow" advTm="17641"/>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4AA45A-D504-7A59-C3D2-2A0C844F0D15}"/>
              </a:ext>
            </a:extLst>
          </p:cNvPr>
          <p:cNvSpPr>
            <a:spLocks noGrp="1"/>
          </p:cNvSpPr>
          <p:nvPr>
            <p:ph type="title"/>
          </p:nvPr>
        </p:nvSpPr>
        <p:spPr/>
        <p:txBody>
          <a:bodyPr/>
          <a:lstStyle/>
          <a:p>
            <a:pPr algn="ctr"/>
            <a:r>
              <a:rPr lang="en-GB" dirty="0"/>
              <a:t>Welcome and introductions </a:t>
            </a:r>
          </a:p>
        </p:txBody>
      </p:sp>
      <p:sp>
        <p:nvSpPr>
          <p:cNvPr id="6" name="Text Placeholder 5">
            <a:extLst>
              <a:ext uri="{FF2B5EF4-FFF2-40B4-BE49-F238E27FC236}">
                <a16:creationId xmlns:a16="http://schemas.microsoft.com/office/drawing/2014/main" id="{4F948684-E20A-BE4E-5A7F-EB21B746E643}"/>
              </a:ext>
            </a:extLst>
          </p:cNvPr>
          <p:cNvSpPr>
            <a:spLocks noGrp="1"/>
          </p:cNvSpPr>
          <p:nvPr>
            <p:ph type="body" sz="quarter" idx="10"/>
          </p:nvPr>
        </p:nvSpPr>
        <p:spPr>
          <a:xfrm>
            <a:off x="7495285" y="3039107"/>
            <a:ext cx="2882900" cy="3802166"/>
          </a:xfrm>
        </p:spPr>
        <p:txBody>
          <a:bodyPr>
            <a:normAutofit/>
          </a:bodyPr>
          <a:lstStyle/>
          <a:p>
            <a:r>
              <a:rPr lang="en-GB" sz="2800" b="1" dirty="0">
                <a:solidFill>
                  <a:schemeClr val="tx1"/>
                </a:solidFill>
              </a:rPr>
              <a:t>Lucy Johnson </a:t>
            </a:r>
          </a:p>
          <a:p>
            <a:r>
              <a:rPr lang="en-GB" sz="2000" dirty="0">
                <a:solidFill>
                  <a:schemeClr val="tx1"/>
                </a:solidFill>
              </a:rPr>
              <a:t>Careers Facilitator </a:t>
            </a:r>
          </a:p>
          <a:p>
            <a:r>
              <a:rPr lang="en-GB" sz="2000" i="1" dirty="0">
                <a:solidFill>
                  <a:schemeClr val="tx1"/>
                </a:solidFill>
              </a:rPr>
              <a:t>Skills for Business</a:t>
            </a:r>
          </a:p>
        </p:txBody>
      </p:sp>
      <p:pic>
        <p:nvPicPr>
          <p:cNvPr id="7" name="Picture 6">
            <a:extLst>
              <a:ext uri="{FF2B5EF4-FFF2-40B4-BE49-F238E27FC236}">
                <a16:creationId xmlns:a16="http://schemas.microsoft.com/office/drawing/2014/main" id="{B789BE13-B024-D096-D3D3-F87442DABE87}"/>
              </a:ext>
            </a:extLst>
          </p:cNvPr>
          <p:cNvPicPr>
            <a:picLocks noChangeAspect="1"/>
          </p:cNvPicPr>
          <p:nvPr/>
        </p:nvPicPr>
        <p:blipFill>
          <a:blip r:embed="rId2"/>
          <a:stretch>
            <a:fillRect/>
          </a:stretch>
        </p:blipFill>
        <p:spPr>
          <a:xfrm>
            <a:off x="4613065" y="2175471"/>
            <a:ext cx="2403596" cy="3008051"/>
          </a:xfrm>
          <a:prstGeom prst="rect">
            <a:avLst/>
          </a:prstGeom>
        </p:spPr>
      </p:pic>
    </p:spTree>
    <p:extLst>
      <p:ext uri="{BB962C8B-B14F-4D97-AF65-F5344CB8AC3E}">
        <p14:creationId xmlns:p14="http://schemas.microsoft.com/office/powerpoint/2010/main" val="513143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63F31-FB96-31DB-A194-E5CD776F0711}"/>
              </a:ext>
            </a:extLst>
          </p:cNvPr>
          <p:cNvSpPr>
            <a:spLocks noGrp="1"/>
          </p:cNvSpPr>
          <p:nvPr>
            <p:ph type="ctrTitle"/>
          </p:nvPr>
        </p:nvSpPr>
        <p:spPr>
          <a:xfrm>
            <a:off x="505924" y="2581700"/>
            <a:ext cx="7772400" cy="1508125"/>
          </a:xfrm>
        </p:spPr>
        <p:txBody>
          <a:bodyPr>
            <a:normAutofit/>
          </a:bodyPr>
          <a:lstStyle/>
          <a:p>
            <a:r>
              <a:rPr lang="en-GB" dirty="0"/>
              <a:t>Background and context</a:t>
            </a:r>
          </a:p>
        </p:txBody>
      </p:sp>
    </p:spTree>
    <p:extLst>
      <p:ext uri="{BB962C8B-B14F-4D97-AF65-F5344CB8AC3E}">
        <p14:creationId xmlns:p14="http://schemas.microsoft.com/office/powerpoint/2010/main" val="34765120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6230679-a370-4877-a647-b1b91ecb5468">
      <Terms xmlns="http://schemas.microsoft.com/office/infopath/2007/PartnerControls"/>
    </lcf76f155ced4ddcb4097134ff3c332f>
    <TaxCatchAll xmlns="68ccddaf-cc0c-4813-b426-c0a69b842838" xsi:nil="true"/>
    <AssetCategory xmlns="68ccddaf-cc0c-4813-b426-c0a69b842838" xsi:nil="true"/>
    <PeopleInAsset xmlns="68ccddaf-cc0c-4813-b426-c0a69b842838">
      <UserInfo>
        <DisplayName/>
        <AccountId xsi:nil="true"/>
        <AccountType/>
      </UserInfo>
    </PeopleInAsset>
    <ImageCreateDate xmlns="http://schemas.microsoft.com/sharepoint/v3/fields" xsi:nil="true"/>
    <NonStaffInAsset xmlns="68ccddaf-cc0c-4813-b426-c0a69b842838" xsi:nil="true"/>
    <ConsentFormURL xmlns="c6230679-a370-4877-a647-b1b91ecb5468">
      <Url xsi:nil="true"/>
      <Description xsi:nil="true"/>
    </ConsentFormURL>
    <AssetDescription xmlns="68ccddaf-cc0c-4813-b426-c0a69b842838" xsi:nil="true"/>
    <wic_System_Copyright xmlns="http://schemas.microsoft.com/sharepoint/v3/fields" xsi:nil="true"/>
    <SharedWithUsers xmlns="68ccddaf-cc0c-4813-b426-c0a69b842838">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53DECC089EDBC84C872B92FB6B572CB6" ma:contentTypeVersion="27" ma:contentTypeDescription="Upload an image." ma:contentTypeScope="" ma:versionID="f9d628d7c171806a1ed2fc46da3580d8">
  <xsd:schema xmlns:xsd="http://www.w3.org/2001/XMLSchema" xmlns:xs="http://www.w3.org/2001/XMLSchema" xmlns:p="http://schemas.microsoft.com/office/2006/metadata/properties" xmlns:ns1="http://schemas.microsoft.com/sharepoint/v3" xmlns:ns2="68ccddaf-cc0c-4813-b426-c0a69b842838" xmlns:ns3="http://schemas.microsoft.com/sharepoint/v3/fields" xmlns:ns4="c6230679-a370-4877-a647-b1b91ecb5468" targetNamespace="http://schemas.microsoft.com/office/2006/metadata/properties" ma:root="true" ma:fieldsID="d9d223bd3e52f4859c72361e7be9a7db" ns1:_="" ns2:_="" ns3:_="" ns4:_="">
    <xsd:import namespace="http://schemas.microsoft.com/sharepoint/v3"/>
    <xsd:import namespace="68ccddaf-cc0c-4813-b426-c0a69b842838"/>
    <xsd:import namespace="http://schemas.microsoft.com/sharepoint/v3/fields"/>
    <xsd:import namespace="c6230679-a370-4877-a647-b1b91ecb5468"/>
    <xsd:element name="properties">
      <xsd:complexType>
        <xsd:sequence>
          <xsd:element name="documentManagement">
            <xsd:complexType>
              <xsd:all>
                <xsd:element ref="ns2:AssetDescription" minOccurs="0"/>
                <xsd:element ref="ns2:AssetCategory" minOccurs="0"/>
                <xsd:element ref="ns2:PeopleInAsset" minOccurs="0"/>
                <xsd:element ref="ns2:NonStaffInAsset" minOccurs="0"/>
                <xsd:element ref="ns3:ImageCreateDate" minOccurs="0"/>
                <xsd:element ref="ns1:File_x0020_Type" minOccurs="0"/>
                <xsd:element ref="ns1:HTML_x0020_File_x0020_Type" minOccurs="0"/>
                <xsd:element ref="ns1:FSObjType" minOccurs="0"/>
                <xsd:element ref="ns1:ThumbnailExists" minOccurs="0"/>
                <xsd:element ref="ns1:PreviewExists" minOccurs="0"/>
                <xsd:element ref="ns3:ImageWidth" minOccurs="0"/>
                <xsd:element ref="ns3:ImageHeight" minOccurs="0"/>
                <xsd:element ref="ns1:FileRef" minOccurs="0"/>
                <xsd:element ref="ns3:wic_System_Copyright" minOccurs="0"/>
                <xsd:element ref="ns4:MediaServiceDateTaken" minOccurs="0"/>
                <xsd:element ref="ns4:MediaServiceLocation" minOccurs="0"/>
                <xsd:element ref="ns2:SharedWithUsers" minOccurs="0"/>
                <xsd:element ref="ns2:SharedWithDetails" minOccurs="0"/>
                <xsd:element ref="ns4:ConsentFormURL" minOccurs="0"/>
                <xsd:element ref="ns4:MediaServiceAutoKeyPoints" minOccurs="0"/>
                <xsd:element ref="ns4:MediaServiceKeyPoints" minOccurs="0"/>
                <xsd:element ref="ns4:lcf76f155ced4ddcb4097134ff3c332f" minOccurs="0"/>
                <xsd:element ref="ns2:TaxCatchAll" minOccurs="0"/>
                <xsd:element ref="ns4:MediaServiceObjectDetectorVersion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FileRef" ma:index="25" nillable="true" ma:displayName="URL Path" ma:hidden="true" ma:list="Docs" ma:internalName="FileRef" ma:readOnly="true" ma:showField="FullUrl">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68ccddaf-cc0c-4813-b426-c0a69b842838" elementFormDefault="qualified">
    <xsd:import namespace="http://schemas.microsoft.com/office/2006/documentManagement/types"/>
    <xsd:import namespace="http://schemas.microsoft.com/office/infopath/2007/PartnerControls"/>
    <xsd:element name="AssetDescription" ma:index="1" nillable="true" ma:displayName="Asset Description" ma:internalName="AssetDescription">
      <xsd:simpleType>
        <xsd:restriction base="dms:Note">
          <xsd:maxLength value="255"/>
        </xsd:restriction>
      </xsd:simpleType>
    </xsd:element>
    <xsd:element name="AssetCategory" ma:index="2" nillable="true" ma:displayName="Asset Category" ma:internalName="AssetCategory">
      <xsd:complexType>
        <xsd:complexContent>
          <xsd:extension base="dms:MultiChoice">
            <xsd:sequence>
              <xsd:element name="Value" maxOccurs="unbounded" minOccurs="0" nillable="true">
                <xsd:simpleType>
                  <xsd:restriction base="dms:Choice">
                    <xsd:enumeration value="Apprenticeships"/>
                    <xsd:enumeration value="Bungalow"/>
                    <xsd:enumeration value="Celebration"/>
                    <xsd:enumeration value="Colleague"/>
                    <xsd:enumeration value="Community"/>
                    <xsd:enumeration value="Event"/>
                    <xsd:enumeration value="House"/>
                    <xsd:enumeration value="House interior"/>
                    <xsd:enumeration value="Modern methods of construction"/>
                    <xsd:enumeration value="Stakeholder"/>
                    <xsd:enumeration value="Support"/>
                    <xsd:enumeration value="Trades"/>
                    <xsd:enumeration value="Leadership team"/>
                    <xsd:enumeration value="Board members"/>
                    <xsd:enumeration value="Offices"/>
                    <xsd:enumeration value="Greengates"/>
                    <xsd:enumeration value="Gosforth"/>
                    <xsd:enumeration value="Morpeth"/>
                    <xsd:enumeration value="Newburn"/>
                    <xsd:enumeration value="Stock imagery"/>
                    <xsd:enumeration value="Technology"/>
                    <xsd:enumeration value="IT"/>
                    <xsd:enumeration value="Customers"/>
                    <xsd:enumeration value="New builds"/>
                    <xsd:enumeration value="Extra care scheme"/>
                    <xsd:enumeration value="Workshop"/>
                    <xsd:enumeration value="Apprenticeship"/>
                    <xsd:enumeration value="Money matters"/>
                    <xsd:enumeration value="Holiday squad"/>
                    <xsd:enumeration value="Byker"/>
                    <xsd:enumeration value="Development"/>
                    <xsd:enumeration value="On site"/>
                    <xsd:enumeration value="Construction"/>
                    <xsd:enumeration value="Community funding"/>
                    <xsd:enumeration value="Mental Health support"/>
                    <xsd:enumeration value="Community partner"/>
                    <xsd:enumeration value="Accessible homes"/>
                    <xsd:enumeration value="Retirement living"/>
                    <xsd:enumeration value="Wheelchair"/>
                  </xsd:restriction>
                </xsd:simpleType>
              </xsd:element>
            </xsd:sequence>
          </xsd:extension>
        </xsd:complexContent>
      </xsd:complexType>
    </xsd:element>
    <xsd:element name="PeopleInAsset" ma:index="3" nillable="true" ma:displayName="People in Asset (staff)" ma:description="Name of Karbon colleague(s) in the media asset" ma:list="UserInfo" ma:SharePointGroup="0" ma:internalName="PeopleInAsset"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NonStaffInAsset" ma:index="4" nillable="true" ma:displayName="People in Asset (non-staff)" ma:description="Non-staff (e.g. Customer) in asset" ma:internalName="NonStaffInAsset">
      <xsd:simpleType>
        <xsd:restriction base="dms:Note">
          <xsd:maxLength value="255"/>
        </xsd:restriction>
      </xsd:simpleType>
    </xsd:element>
    <xsd:element name="SharedWithUsers" ma:index="3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4" nillable="true" ma:displayName="Shared With Details" ma:internalName="SharedWithDetails" ma:readOnly="true">
      <xsd:simpleType>
        <xsd:restriction base="dms:Note">
          <xsd:maxLength value="255"/>
        </xsd:restriction>
      </xsd:simpleType>
    </xsd:element>
    <xsd:element name="TaxCatchAll" ma:index="40" nillable="true" ma:displayName="Taxonomy Catch All Column" ma:hidden="true" ma:list="{62e43872-cf74-43c7-b270-73cd03485f6a}" ma:internalName="TaxCatchAll" ma:showField="CatchAllData" ma:web="68ccddaf-cc0c-4813-b426-c0a69b84283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ImageCreateDate" ma:index="8" nillable="true" ma:displayName="Date Picture Taken" ma:format="DateTime" ma:hidden="true" ma:internalName="ImageCreateDate">
      <xsd:simpleType>
        <xsd:restriction base="dms:DateTime"/>
      </xsd:simpleType>
    </xsd:element>
    <xsd:element name="ImageWidth" ma:index="20" nillable="true" ma:displayName="Picture Width" ma:internalName="ImageWidth" ma:readOnly="true">
      <xsd:simpleType>
        <xsd:restriction base="dms:Unknown"/>
      </xsd:simpleType>
    </xsd:element>
    <xsd:element name="ImageHeight" ma:index="22" nillable="true" ma:displayName="Picture Height" ma:internalName="ImageHeight" ma:readOnly="true">
      <xsd:simpleType>
        <xsd:restriction base="dms:Unknown"/>
      </xsd:simpleType>
    </xsd:element>
    <xsd:element name="wic_System_Copyright" ma:index="26" nillable="true" ma:displayName="Copyright" ma:hidden="true" ma:internalName="wic_System_Copyright"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6230679-a370-4877-a647-b1b91ecb5468" elementFormDefault="qualified">
    <xsd:import namespace="http://schemas.microsoft.com/office/2006/documentManagement/types"/>
    <xsd:import namespace="http://schemas.microsoft.com/office/infopath/2007/PartnerControls"/>
    <xsd:element name="MediaServiceDateTaken" ma:index="30" nillable="true" ma:displayName="MediaServiceDateTaken" ma:hidden="true" ma:internalName="MediaServiceDateTaken" ma:readOnly="true">
      <xsd:simpleType>
        <xsd:restriction base="dms:Text"/>
      </xsd:simpleType>
    </xsd:element>
    <xsd:element name="MediaServiceLocation" ma:index="31" nillable="true" ma:displayName="Location" ma:internalName="MediaServiceLocation" ma:readOnly="true">
      <xsd:simpleType>
        <xsd:restriction base="dms:Text"/>
      </xsd:simpleType>
    </xsd:element>
    <xsd:element name="ConsentFormURL" ma:index="35" nillable="true" ma:displayName="Link to Consent Form" ma:description="Link to a consent form" ma:format="Hyperlink" ma:internalName="ConsentFormURL">
      <xsd:complexType>
        <xsd:complexContent>
          <xsd:extension base="dms:URL">
            <xsd:sequence>
              <xsd:element name="Url" type="dms:ValidUrl" minOccurs="0" nillable="true"/>
              <xsd:element name="Description" type="xsd:string" nillable="true"/>
            </xsd:sequence>
          </xsd:extension>
        </xsd:complexContent>
      </xsd:complexType>
    </xsd:element>
    <xsd:element name="MediaServiceAutoKeyPoints" ma:index="36" nillable="true" ma:displayName="MediaServiceAutoKeyPoints" ma:hidden="true" ma:internalName="MediaServiceAutoKeyPoints" ma:readOnly="true">
      <xsd:simpleType>
        <xsd:restriction base="dms:Note"/>
      </xsd:simpleType>
    </xsd:element>
    <xsd:element name="MediaServiceKeyPoints" ma:index="37" nillable="true" ma:displayName="KeyPoints" ma:internalName="MediaServiceKeyPoints" ma:readOnly="true">
      <xsd:simpleType>
        <xsd:restriction base="dms:Note">
          <xsd:maxLength value="255"/>
        </xsd:restriction>
      </xsd:simpleType>
    </xsd:element>
    <xsd:element name="lcf76f155ced4ddcb4097134ff3c332f" ma:index="39" nillable="true" ma:taxonomy="true" ma:internalName="lcf76f155ced4ddcb4097134ff3c332f" ma:taxonomyFieldName="MediaServiceImageTags" ma:displayName="Image Tags" ma:readOnly="false" ma:fieldId="{5cf76f15-5ced-4ddc-b409-7134ff3c332f}" ma:taxonomyMulti="true" ma:sspId="4650a70e-d959-46c7-b7bc-0d0913b1537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41" nillable="true" ma:displayName="MediaServiceObjectDetectorVersions" ma:hidden="true" ma:indexed="true" ma:internalName="MediaServiceObjectDetectorVersions" ma:readOnly="true">
      <xsd:simpleType>
        <xsd:restriction base="dms:Text"/>
      </xsd:simpleType>
    </xsd:element>
    <xsd:element name="MediaServiceSearchProperties" ma:index="4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displayName="Author"/>
        <xsd:element ref="dcterms:created" minOccurs="0" maxOccurs="1"/>
        <xsd:element ref="dc:identifier" minOccurs="0" maxOccurs="1"/>
        <xsd:element name="contentType" minOccurs="0" maxOccurs="1" type="xsd:string" ma:index="28" ma:displayName="Content Type"/>
        <xsd:element ref="dc:title" minOccurs="0" maxOccurs="1" ma:displayName="Title"/>
        <xsd:element ref="dc:subject" minOccurs="0" maxOccurs="1"/>
        <xsd:element ref="dc:description" minOccurs="0" maxOccurs="1" ma:displayName="Comments"/>
        <xsd:element name="keywords" minOccurs="0" maxOccurs="1" type="xsd:string"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BF9B78F-28BA-42C1-963F-3B6996A9B8F7}">
  <ds:schemaRefs>
    <ds:schemaRef ds:uri="http://schemas.microsoft.com/sharepoint/events"/>
  </ds:schemaRefs>
</ds:datastoreItem>
</file>

<file path=customXml/itemProps2.xml><?xml version="1.0" encoding="utf-8"?>
<ds:datastoreItem xmlns:ds="http://schemas.openxmlformats.org/officeDocument/2006/customXml" ds:itemID="{0482A8D9-1166-4637-B554-9DA2DD6364B1}">
  <ds:schemaRefs>
    <ds:schemaRef ds:uri="http://schemas.openxmlformats.org/package/2006/metadata/core-properties"/>
    <ds:schemaRef ds:uri="http://purl.org/dc/dcmitype/"/>
    <ds:schemaRef ds:uri="8e99fbfd-d925-4181-a613-5f8ebed5594c"/>
    <ds:schemaRef ds:uri="http://www.w3.org/XML/1998/namespace"/>
    <ds:schemaRef ds:uri="http://schemas.microsoft.com/office/2006/documentManagement/types"/>
    <ds:schemaRef ds:uri="http://purl.org/dc/terms/"/>
    <ds:schemaRef ds:uri="http://purl.org/dc/elements/1.1/"/>
    <ds:schemaRef ds:uri="http://schemas.microsoft.com/office/infopath/2007/PartnerControls"/>
    <ds:schemaRef ds:uri="6bc11872-63c3-498b-a135-69bddf1ae002"/>
    <ds:schemaRef ds:uri="73e3a53f-a4c7-46c0-94e3-7e32a83b129c"/>
    <ds:schemaRef ds:uri="827bff85-0167-4490-be4b-30cdda48826c"/>
    <ds:schemaRef ds:uri="http://schemas.microsoft.com/office/2006/metadata/properties"/>
  </ds:schemaRefs>
</ds:datastoreItem>
</file>

<file path=customXml/itemProps3.xml><?xml version="1.0" encoding="utf-8"?>
<ds:datastoreItem xmlns:ds="http://schemas.openxmlformats.org/officeDocument/2006/customXml" ds:itemID="{727DF0C3-5346-49DD-9DE6-8CB961A15AED}"/>
</file>

<file path=customXml/itemProps4.xml><?xml version="1.0" encoding="utf-8"?>
<ds:datastoreItem xmlns:ds="http://schemas.openxmlformats.org/officeDocument/2006/customXml" ds:itemID="{91716CBA-2213-444A-8AB1-4A7D1C3D512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1897</TotalTime>
  <Words>1331</Words>
  <Application>Microsoft Office PowerPoint</Application>
  <PresentationFormat>Widescreen</PresentationFormat>
  <Paragraphs>294</Paragraphs>
  <Slides>35</Slides>
  <Notes>7</Notes>
  <HiddenSlides>0</HiddenSlides>
  <MMClips>0</MMClips>
  <ScaleCrop>false</ScaleCrop>
  <HeadingPairs>
    <vt:vector size="4" baseType="variant">
      <vt:variant>
        <vt:lpstr>Theme</vt:lpstr>
      </vt:variant>
      <vt:variant>
        <vt:i4>8</vt:i4>
      </vt:variant>
      <vt:variant>
        <vt:lpstr>Slide Titles</vt:lpstr>
      </vt:variant>
      <vt:variant>
        <vt:i4>35</vt:i4>
      </vt:variant>
    </vt:vector>
  </HeadingPairs>
  <TitlesOfParts>
    <vt:vector size="43" baseType="lpstr">
      <vt:lpstr>Office Theme</vt:lpstr>
      <vt:lpstr>1_Office Theme</vt:lpstr>
      <vt:lpstr>1_Office Theme</vt:lpstr>
      <vt:lpstr>1_Office Theme</vt:lpstr>
      <vt:lpstr>1_Office Theme</vt:lpstr>
      <vt:lpstr>1_Office Theme</vt:lpstr>
      <vt:lpstr>1_Office Theme</vt:lpstr>
      <vt:lpstr>1_Office Theme</vt:lpstr>
      <vt:lpstr>Durham Employment Forum</vt:lpstr>
      <vt:lpstr>Welcome</vt:lpstr>
      <vt:lpstr>PowerPoint Presentation</vt:lpstr>
      <vt:lpstr>PowerPoint Presentation</vt:lpstr>
      <vt:lpstr>PowerPoint Presentation</vt:lpstr>
      <vt:lpstr>PowerPoint Presentation</vt:lpstr>
      <vt:lpstr>North East Ambition update  </vt:lpstr>
      <vt:lpstr>Welcome and introductions </vt:lpstr>
      <vt:lpstr>Background and context</vt:lpstr>
      <vt:lpstr>Our North East Vision</vt:lpstr>
      <vt:lpstr>Interim Portfolios</vt:lpstr>
      <vt:lpstr>Education, Skills &amp; Inclusion</vt:lpstr>
      <vt:lpstr>National/Regional Update:</vt:lpstr>
      <vt:lpstr>Setting the Scene</vt:lpstr>
      <vt:lpstr>Background </vt:lpstr>
      <vt:lpstr>Our network </vt:lpstr>
      <vt:lpstr>Aims and objectives </vt:lpstr>
      <vt:lpstr>What does the data tell us?  </vt:lpstr>
      <vt:lpstr>PowerPoint Presentation</vt:lpstr>
      <vt:lpstr>Progress</vt:lpstr>
      <vt:lpstr>Progress</vt:lpstr>
      <vt:lpstr>Durham</vt:lpstr>
      <vt:lpstr>2023-24</vt:lpstr>
      <vt:lpstr>SEND insight</vt:lpstr>
      <vt:lpstr>History</vt:lpstr>
      <vt:lpstr>SEND Hub (2019-2023)</vt:lpstr>
      <vt:lpstr>SEND  - 2023/24</vt:lpstr>
      <vt:lpstr>Alnwick Gardens  Skills Day </vt:lpstr>
      <vt:lpstr>Next steps in 2024-25</vt:lpstr>
      <vt:lpstr>Useful links </vt:lpstr>
      <vt:lpstr>Get in touch </vt:lpstr>
      <vt:lpstr>Thank You!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November Forum</dc:title>
  <dc:creator>Andrea Charlton</dc:creator>
  <cp:lastModifiedBy>Tracey Carson</cp:lastModifiedBy>
  <cp:revision>114</cp:revision>
  <dcterms:created xsi:type="dcterms:W3CDTF">2023-11-09T14:27:36Z</dcterms:created>
  <dcterms:modified xsi:type="dcterms:W3CDTF">2024-11-15T07:04:47Z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0x0101009148F5A04DDD49CBA7127AADA5FB792B00AADE34325A8B49CDA8BB4DB53328F2140053DECC089EDBC84C872B92FB6B572CB6</vt:lpwstr>
  </property>
  <property fmtid="{D5CDD505-2E9C-101B-9397-08002B2CF9AE}" pid="3" name="_dlc_DocIdItemGuid">
    <vt:lpwstr>05470e63-09a8-4ab5-b718-9360c4bf8bb7</vt:lpwstr>
  </property>
  <property fmtid="{D5CDD505-2E9C-101B-9397-08002B2CF9AE}" pid="4" name="MediaServiceImageTags">
    <vt:lpwstr/>
  </property>
  <property fmtid="{D5CDD505-2E9C-101B-9397-08002B2CF9AE}" pid="5" name="Order">
    <vt:r8>6733800</vt:r8>
  </property>
  <property fmtid="{D5CDD505-2E9C-101B-9397-08002B2CF9AE}" pid="6" name="FFLDocumentCategory">
    <vt:lpwstr>Foundation Projects</vt:lpwstr>
  </property>
  <property fmtid="{D5CDD505-2E9C-101B-9397-08002B2CF9AE}" pid="7" name="xd_Signature">
    <vt:bool>false</vt:bool>
  </property>
  <property fmtid="{D5CDD505-2E9C-101B-9397-08002B2CF9AE}" pid="8" name="xd_ProgID">
    <vt:lpwstr/>
  </property>
  <property fmtid="{D5CDD505-2E9C-101B-9397-08002B2CF9AE}" pid="9" name="DocumentSetDescription">
    <vt:lpwstr/>
  </property>
  <property fmtid="{D5CDD505-2E9C-101B-9397-08002B2CF9AE}" pid="10" name="_SourceUrl">
    <vt:lpwstr/>
  </property>
  <property fmtid="{D5CDD505-2E9C-101B-9397-08002B2CF9AE}" pid="11" name="_SharedFileIndex">
    <vt:lpwstr/>
  </property>
  <property fmtid="{D5CDD505-2E9C-101B-9397-08002B2CF9AE}" pid="12" name="ComplianceAssetId">
    <vt:lpwstr/>
  </property>
  <property fmtid="{D5CDD505-2E9C-101B-9397-08002B2CF9AE}" pid="13" name="TemplateUrl">
    <vt:lpwstr/>
  </property>
  <property fmtid="{D5CDD505-2E9C-101B-9397-08002B2CF9AE}" pid="14" name="_ExtendedDescription">
    <vt:lpwstr/>
  </property>
  <property fmtid="{D5CDD505-2E9C-101B-9397-08002B2CF9AE}" pid="15" name="TriggerFlowInfo">
    <vt:lpwstr/>
  </property>
</Properties>
</file>