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8" r:id="rId6"/>
    <p:sldId id="491" r:id="rId7"/>
    <p:sldId id="282" r:id="rId8"/>
    <p:sldId id="525" r:id="rId9"/>
    <p:sldId id="539" r:id="rId10"/>
    <p:sldId id="532" r:id="rId11"/>
    <p:sldId id="528" r:id="rId12"/>
    <p:sldId id="534" r:id="rId13"/>
    <p:sldId id="541" r:id="rId14"/>
    <p:sldId id="537" r:id="rId15"/>
    <p:sldId id="538" r:id="rId16"/>
    <p:sldId id="4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7B0"/>
    <a:srgbClr val="F59D15"/>
    <a:srgbClr val="273480"/>
    <a:srgbClr val="E1251B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DAA74-F757-4530-B0E8-C667EC55394E}" vWet="4" dt="2023-11-17T08:43:40.873"/>
    <p1510:client id="{3D953609-8810-6EA5-365D-561DC1659494}" v="130" dt="2023-11-17T06:50:20.626"/>
    <p1510:client id="{B7F1C140-0BCF-F612-0D6D-13235A365D10}" v="2" dt="2023-11-16T16:18:39.382"/>
    <p1510:client id="{BFF81803-2BE7-4B3A-BC6E-33B2D3B4DA38}" v="426" dt="2023-11-17T09:14:26.604"/>
    <p1510:client id="{D4D9C8C7-5F3D-2076-A8C5-5FE518F6394A}" v="17" dt="2023-11-17T06:58:40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0" Type="http://schemas.openxmlformats.org/officeDocument/2006/relationships/presProps" Target="presProps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McCreesh" userId="S::brendan.mccreesh@karbonhomes.co.uk::24540cec-f081-41a0-a447-fc3132571a35" providerId="AD" clId="Web-{D4D9C8C7-5F3D-2076-A8C5-5FE518F6394A}"/>
    <pc:docChg chg="modSld">
      <pc:chgData name="Brendan McCreesh" userId="S::brendan.mccreesh@karbonhomes.co.uk::24540cec-f081-41a0-a447-fc3132571a35" providerId="AD" clId="Web-{D4D9C8C7-5F3D-2076-A8C5-5FE518F6394A}" dt="2023-11-17T06:58:40.809" v="16" actId="20577"/>
      <pc:docMkLst>
        <pc:docMk/>
      </pc:docMkLst>
      <pc:sldChg chg="modSp">
        <pc:chgData name="Brendan McCreesh" userId="S::brendan.mccreesh@karbonhomes.co.uk::24540cec-f081-41a0-a447-fc3132571a35" providerId="AD" clId="Web-{D4D9C8C7-5F3D-2076-A8C5-5FE518F6394A}" dt="2023-11-17T06:58:40.809" v="16" actId="20577"/>
        <pc:sldMkLst>
          <pc:docMk/>
          <pc:sldMk cId="3255302753" sldId="525"/>
        </pc:sldMkLst>
        <pc:spChg chg="mod">
          <ac:chgData name="Brendan McCreesh" userId="S::brendan.mccreesh@karbonhomes.co.uk::24540cec-f081-41a0-a447-fc3132571a35" providerId="AD" clId="Web-{D4D9C8C7-5F3D-2076-A8C5-5FE518F6394A}" dt="2023-11-17T06:58:40.809" v="16" actId="20577"/>
          <ac:spMkLst>
            <pc:docMk/>
            <pc:sldMk cId="3255302753" sldId="525"/>
            <ac:spMk id="3" creationId="{B1A45941-1372-921C-5A9F-B0588BB71034}"/>
          </ac:spMkLst>
        </pc:spChg>
      </pc:sldChg>
    </pc:docChg>
  </pc:docChgLst>
  <pc:docChgLst>
    <pc:chgData name="Brendan McCreesh" userId="S::brendan.mccreesh@karbonhomes.co.uk::24540cec-f081-41a0-a447-fc3132571a35" providerId="AD" clId="Web-{3D953609-8810-6EA5-365D-561DC1659494}"/>
    <pc:docChg chg="modSld">
      <pc:chgData name="Brendan McCreesh" userId="S::brendan.mccreesh@karbonhomes.co.uk::24540cec-f081-41a0-a447-fc3132571a35" providerId="AD" clId="Web-{3D953609-8810-6EA5-365D-561DC1659494}" dt="2023-11-17T06:50:20.626" v="127" actId="20577"/>
      <pc:docMkLst>
        <pc:docMk/>
      </pc:docMkLst>
      <pc:sldChg chg="modSp">
        <pc:chgData name="Brendan McCreesh" userId="S::brendan.mccreesh@karbonhomes.co.uk::24540cec-f081-41a0-a447-fc3132571a35" providerId="AD" clId="Web-{3D953609-8810-6EA5-365D-561DC1659494}" dt="2023-11-17T06:42:24.471" v="103" actId="20577"/>
        <pc:sldMkLst>
          <pc:docMk/>
          <pc:sldMk cId="2116271558" sldId="282"/>
        </pc:sldMkLst>
        <pc:spChg chg="mod">
          <ac:chgData name="Brendan McCreesh" userId="S::brendan.mccreesh@karbonhomes.co.uk::24540cec-f081-41a0-a447-fc3132571a35" providerId="AD" clId="Web-{3D953609-8810-6EA5-365D-561DC1659494}" dt="2023-11-17T06:42:24.471" v="103" actId="20577"/>
          <ac:spMkLst>
            <pc:docMk/>
            <pc:sldMk cId="2116271558" sldId="282"/>
            <ac:spMk id="2" creationId="{A4C7579B-0DDC-46F7-832C-E06287EEF662}"/>
          </ac:spMkLst>
        </pc:spChg>
      </pc:sldChg>
      <pc:sldChg chg="modSp">
        <pc:chgData name="Brendan McCreesh" userId="S::brendan.mccreesh@karbonhomes.co.uk::24540cec-f081-41a0-a447-fc3132571a35" providerId="AD" clId="Web-{3D953609-8810-6EA5-365D-561DC1659494}" dt="2023-11-17T06:45:01.257" v="122" actId="20577"/>
        <pc:sldMkLst>
          <pc:docMk/>
          <pc:sldMk cId="3936821114" sldId="521"/>
        </pc:sldMkLst>
        <pc:spChg chg="mod">
          <ac:chgData name="Brendan McCreesh" userId="S::brendan.mccreesh@karbonhomes.co.uk::24540cec-f081-41a0-a447-fc3132571a35" providerId="AD" clId="Web-{3D953609-8810-6EA5-365D-561DC1659494}" dt="2023-11-17T06:45:01.257" v="122" actId="20577"/>
          <ac:spMkLst>
            <pc:docMk/>
            <pc:sldMk cId="3936821114" sldId="521"/>
            <ac:spMk id="3" creationId="{766DFF82-48F3-74F6-1F86-D6179A92C4FA}"/>
          </ac:spMkLst>
        </pc:spChg>
      </pc:sldChg>
      <pc:sldChg chg="modSp">
        <pc:chgData name="Brendan McCreesh" userId="S::brendan.mccreesh@karbonhomes.co.uk::24540cec-f081-41a0-a447-fc3132571a35" providerId="AD" clId="Web-{3D953609-8810-6EA5-365D-561DC1659494}" dt="2023-11-17T06:44:00.130" v="119" actId="20577"/>
        <pc:sldMkLst>
          <pc:docMk/>
          <pc:sldMk cId="291234258" sldId="524"/>
        </pc:sldMkLst>
        <pc:spChg chg="mod">
          <ac:chgData name="Brendan McCreesh" userId="S::brendan.mccreesh@karbonhomes.co.uk::24540cec-f081-41a0-a447-fc3132571a35" providerId="AD" clId="Web-{3D953609-8810-6EA5-365D-561DC1659494}" dt="2023-11-17T06:43:11.175" v="107" actId="20577"/>
          <ac:spMkLst>
            <pc:docMk/>
            <pc:sldMk cId="291234258" sldId="524"/>
            <ac:spMk id="2" creationId="{53DC0947-5A1C-8EEC-2000-0F0ABAC369B8}"/>
          </ac:spMkLst>
        </pc:spChg>
        <pc:spChg chg="mod">
          <ac:chgData name="Brendan McCreesh" userId="S::brendan.mccreesh@karbonhomes.co.uk::24540cec-f081-41a0-a447-fc3132571a35" providerId="AD" clId="Web-{3D953609-8810-6EA5-365D-561DC1659494}" dt="2023-11-17T06:44:00.130" v="119" actId="20577"/>
          <ac:spMkLst>
            <pc:docMk/>
            <pc:sldMk cId="291234258" sldId="524"/>
            <ac:spMk id="3" creationId="{912193B1-74DA-2506-9382-556010E20161}"/>
          </ac:spMkLst>
        </pc:spChg>
      </pc:sldChg>
      <pc:sldChg chg="modSp">
        <pc:chgData name="Brendan McCreesh" userId="S::brendan.mccreesh@karbonhomes.co.uk::24540cec-f081-41a0-a447-fc3132571a35" providerId="AD" clId="Web-{3D953609-8810-6EA5-365D-561DC1659494}" dt="2023-11-17T06:36:53.398" v="19" actId="20577"/>
        <pc:sldMkLst>
          <pc:docMk/>
          <pc:sldMk cId="1874547936" sldId="527"/>
        </pc:sldMkLst>
        <pc:spChg chg="mod">
          <ac:chgData name="Brendan McCreesh" userId="S::brendan.mccreesh@karbonhomes.co.uk::24540cec-f081-41a0-a447-fc3132571a35" providerId="AD" clId="Web-{3D953609-8810-6EA5-365D-561DC1659494}" dt="2023-11-17T06:36:53.398" v="19" actId="20577"/>
          <ac:spMkLst>
            <pc:docMk/>
            <pc:sldMk cId="1874547936" sldId="527"/>
            <ac:spMk id="3" creationId="{145C4927-89B1-E95A-0743-0BCE9609F395}"/>
          </ac:spMkLst>
        </pc:spChg>
      </pc:sldChg>
      <pc:sldChg chg="modSp">
        <pc:chgData name="Brendan McCreesh" userId="S::brendan.mccreesh@karbonhomes.co.uk::24540cec-f081-41a0-a447-fc3132571a35" providerId="AD" clId="Web-{3D953609-8810-6EA5-365D-561DC1659494}" dt="2023-11-17T06:50:20.626" v="127" actId="20577"/>
        <pc:sldMkLst>
          <pc:docMk/>
          <pc:sldMk cId="2593011449" sldId="537"/>
        </pc:sldMkLst>
        <pc:spChg chg="mod">
          <ac:chgData name="Brendan McCreesh" userId="S::brendan.mccreesh@karbonhomes.co.uk::24540cec-f081-41a0-a447-fc3132571a35" providerId="AD" clId="Web-{3D953609-8810-6EA5-365D-561DC1659494}" dt="2023-11-17T06:50:20.626" v="127" actId="20577"/>
          <ac:spMkLst>
            <pc:docMk/>
            <pc:sldMk cId="2593011449" sldId="537"/>
            <ac:spMk id="3" creationId="{23D0B0E9-293F-E16A-DB47-33477B1D5C5F}"/>
          </ac:spMkLst>
        </pc:spChg>
      </pc:sldChg>
    </pc:docChg>
  </pc:docChgLst>
  <pc:docChgLst>
    <pc:chgData name="Brendan McCreesh" userId="S::brendan.mccreesh@karbonhomes.co.uk::24540cec-f081-41a0-a447-fc3132571a35" providerId="AD" clId="Web-{B7F1C140-0BCF-F612-0D6D-13235A365D10}"/>
    <pc:docChg chg="modSld">
      <pc:chgData name="Brendan McCreesh" userId="S::brendan.mccreesh@karbonhomes.co.uk::24540cec-f081-41a0-a447-fc3132571a35" providerId="AD" clId="Web-{B7F1C140-0BCF-F612-0D6D-13235A365D10}" dt="2023-11-16T16:18:39.382" v="1" actId="20577"/>
      <pc:docMkLst>
        <pc:docMk/>
      </pc:docMkLst>
      <pc:sldChg chg="modSp">
        <pc:chgData name="Brendan McCreesh" userId="S::brendan.mccreesh@karbonhomes.co.uk::24540cec-f081-41a0-a447-fc3132571a35" providerId="AD" clId="Web-{B7F1C140-0BCF-F612-0D6D-13235A365D10}" dt="2023-11-16T16:18:39.382" v="1" actId="20577"/>
        <pc:sldMkLst>
          <pc:docMk/>
          <pc:sldMk cId="4290516594" sldId="539"/>
        </pc:sldMkLst>
        <pc:spChg chg="mod">
          <ac:chgData name="Brendan McCreesh" userId="S::brendan.mccreesh@karbonhomes.co.uk::24540cec-f081-41a0-a447-fc3132571a35" providerId="AD" clId="Web-{B7F1C140-0BCF-F612-0D6D-13235A365D10}" dt="2023-11-16T16:18:39.382" v="1" actId="20577"/>
          <ac:spMkLst>
            <pc:docMk/>
            <pc:sldMk cId="4290516594" sldId="539"/>
            <ac:spMk id="2" creationId="{F96C1D03-A8C3-62E2-DE18-C77DF298BB2F}"/>
          </ac:spMkLst>
        </pc:spChg>
      </pc:sldChg>
    </pc:docChg>
  </pc:docChgLst>
  <pc:docChgLst>
    <pc:chgData name="Suzanne Jobson" userId="21116932-91e4-4a5c-970e-34480e744852" providerId="ADAL" clId="{BFF81803-2BE7-4B3A-BC6E-33B2D3B4DA38}"/>
    <pc:docChg chg="custSel delSld modSld sldOrd">
      <pc:chgData name="Suzanne Jobson" userId="21116932-91e4-4a5c-970e-34480e744852" providerId="ADAL" clId="{BFF81803-2BE7-4B3A-BC6E-33B2D3B4DA38}" dt="2023-11-17T09:14:26.604" v="417" actId="1076"/>
      <pc:docMkLst>
        <pc:docMk/>
      </pc:docMkLst>
      <pc:sldChg chg="addSp delSp modSp">
        <pc:chgData name="Suzanne Jobson" userId="21116932-91e4-4a5c-970e-34480e744852" providerId="ADAL" clId="{BFF81803-2BE7-4B3A-BC6E-33B2D3B4DA38}" dt="2023-11-17T09:11:25.476" v="372" actId="2711"/>
        <pc:sldMkLst>
          <pc:docMk/>
          <pc:sldMk cId="2116271558" sldId="282"/>
        </pc:sldMkLst>
        <pc:spChg chg="add del mod">
          <ac:chgData name="Suzanne Jobson" userId="21116932-91e4-4a5c-970e-34480e744852" providerId="ADAL" clId="{BFF81803-2BE7-4B3A-BC6E-33B2D3B4DA38}" dt="2023-11-17T09:11:13.928" v="371" actId="113"/>
          <ac:spMkLst>
            <pc:docMk/>
            <pc:sldMk cId="2116271558" sldId="282"/>
            <ac:spMk id="2" creationId="{A4C7579B-0DDC-46F7-832C-E06287EEF662}"/>
          </ac:spMkLst>
        </pc:spChg>
        <pc:spChg chg="add del mod">
          <ac:chgData name="Suzanne Jobson" userId="21116932-91e4-4a5c-970e-34480e744852" providerId="ADAL" clId="{BFF81803-2BE7-4B3A-BC6E-33B2D3B4DA38}" dt="2023-11-17T08:48:51.271" v="30" actId="478"/>
          <ac:spMkLst>
            <pc:docMk/>
            <pc:sldMk cId="2116271558" sldId="282"/>
            <ac:spMk id="3" creationId="{7ECEDED8-AAD2-3C41-B3D5-E8085703EEE4}"/>
          </ac:spMkLst>
        </pc:spChg>
        <pc:spChg chg="add mod">
          <ac:chgData name="Suzanne Jobson" userId="21116932-91e4-4a5c-970e-34480e744852" providerId="ADAL" clId="{BFF81803-2BE7-4B3A-BC6E-33B2D3B4DA38}" dt="2023-11-17T09:11:25.476" v="372" actId="2711"/>
          <ac:spMkLst>
            <pc:docMk/>
            <pc:sldMk cId="2116271558" sldId="282"/>
            <ac:spMk id="4" creationId="{BA460898-18A9-9F20-B6DE-F6518C513FA2}"/>
          </ac:spMkLst>
        </pc:spChg>
      </pc:sldChg>
      <pc:sldChg chg="del">
        <pc:chgData name="Suzanne Jobson" userId="21116932-91e4-4a5c-970e-34480e744852" providerId="ADAL" clId="{BFF81803-2BE7-4B3A-BC6E-33B2D3B4DA38}" dt="2023-11-17T08:58:28.866" v="337" actId="2696"/>
        <pc:sldMkLst>
          <pc:docMk/>
          <pc:sldMk cId="3261278982" sldId="518"/>
        </pc:sldMkLst>
      </pc:sldChg>
      <pc:sldChg chg="del">
        <pc:chgData name="Suzanne Jobson" userId="21116932-91e4-4a5c-970e-34480e744852" providerId="ADAL" clId="{BFF81803-2BE7-4B3A-BC6E-33B2D3B4DA38}" dt="2023-11-17T08:58:31.497" v="338" actId="2696"/>
        <pc:sldMkLst>
          <pc:docMk/>
          <pc:sldMk cId="1976510575" sldId="519"/>
        </pc:sldMkLst>
      </pc:sldChg>
      <pc:sldChg chg="addSp delSp modSp del mod chgLayout">
        <pc:chgData name="Suzanne Jobson" userId="21116932-91e4-4a5c-970e-34480e744852" providerId="ADAL" clId="{BFF81803-2BE7-4B3A-BC6E-33B2D3B4DA38}" dt="2023-11-17T08:48:05.670" v="28" actId="2696"/>
        <pc:sldMkLst>
          <pc:docMk/>
          <pc:sldMk cId="3936821114" sldId="521"/>
        </pc:sldMkLst>
        <pc:spChg chg="mod ord">
          <ac:chgData name="Suzanne Jobson" userId="21116932-91e4-4a5c-970e-34480e744852" providerId="ADAL" clId="{BFF81803-2BE7-4B3A-BC6E-33B2D3B4DA38}" dt="2023-11-17T08:44:21.225" v="1" actId="6264"/>
          <ac:spMkLst>
            <pc:docMk/>
            <pc:sldMk cId="3936821114" sldId="521"/>
            <ac:spMk id="2" creationId="{CE4BF085-3C71-9D88-8E3B-C6893AE622F9}"/>
          </ac:spMkLst>
        </pc:spChg>
        <pc:spChg chg="mod ord">
          <ac:chgData name="Suzanne Jobson" userId="21116932-91e4-4a5c-970e-34480e744852" providerId="ADAL" clId="{BFF81803-2BE7-4B3A-BC6E-33B2D3B4DA38}" dt="2023-11-17T08:44:40.401" v="3" actId="27636"/>
          <ac:spMkLst>
            <pc:docMk/>
            <pc:sldMk cId="3936821114" sldId="521"/>
            <ac:spMk id="3" creationId="{766DFF82-48F3-74F6-1F86-D6179A92C4FA}"/>
          </ac:spMkLst>
        </pc:spChg>
        <pc:spChg chg="add del mod">
          <ac:chgData name="Suzanne Jobson" userId="21116932-91e4-4a5c-970e-34480e744852" providerId="ADAL" clId="{BFF81803-2BE7-4B3A-BC6E-33B2D3B4DA38}" dt="2023-11-17T08:44:19.973" v="0" actId="6264"/>
          <ac:spMkLst>
            <pc:docMk/>
            <pc:sldMk cId="3936821114" sldId="521"/>
            <ac:spMk id="4" creationId="{AE5C43E9-B003-2AA8-ACBC-739AF1E18998}"/>
          </ac:spMkLst>
        </pc:spChg>
        <pc:spChg chg="add del mod">
          <ac:chgData name="Suzanne Jobson" userId="21116932-91e4-4a5c-970e-34480e744852" providerId="ADAL" clId="{BFF81803-2BE7-4B3A-BC6E-33B2D3B4DA38}" dt="2023-11-17T08:44:19.973" v="0" actId="6264"/>
          <ac:spMkLst>
            <pc:docMk/>
            <pc:sldMk cId="3936821114" sldId="521"/>
            <ac:spMk id="5" creationId="{1B7B1E58-8BFE-41B4-5942-47D4F40E0381}"/>
          </ac:spMkLst>
        </pc:spChg>
        <pc:spChg chg="add del mod">
          <ac:chgData name="Suzanne Jobson" userId="21116932-91e4-4a5c-970e-34480e744852" providerId="ADAL" clId="{BFF81803-2BE7-4B3A-BC6E-33B2D3B4DA38}" dt="2023-11-17T08:44:21.225" v="1" actId="6264"/>
          <ac:spMkLst>
            <pc:docMk/>
            <pc:sldMk cId="3936821114" sldId="521"/>
            <ac:spMk id="6" creationId="{4E0616D5-7ED0-46EF-38A1-D7C130B4045F}"/>
          </ac:spMkLst>
        </pc:spChg>
        <pc:spChg chg="add del mod">
          <ac:chgData name="Suzanne Jobson" userId="21116932-91e4-4a5c-970e-34480e744852" providerId="ADAL" clId="{BFF81803-2BE7-4B3A-BC6E-33B2D3B4DA38}" dt="2023-11-17T08:44:21.225" v="1" actId="6264"/>
          <ac:spMkLst>
            <pc:docMk/>
            <pc:sldMk cId="3936821114" sldId="521"/>
            <ac:spMk id="7" creationId="{8399864E-6300-9589-8F82-B4A2623EC637}"/>
          </ac:spMkLst>
        </pc:spChg>
      </pc:sldChg>
      <pc:sldChg chg="addSp delSp modSp del">
        <pc:chgData name="Suzanne Jobson" userId="21116932-91e4-4a5c-970e-34480e744852" providerId="ADAL" clId="{BFF81803-2BE7-4B3A-BC6E-33B2D3B4DA38}" dt="2023-11-17T08:46:23.208" v="17" actId="2696"/>
        <pc:sldMkLst>
          <pc:docMk/>
          <pc:sldMk cId="353549110" sldId="522"/>
        </pc:sldMkLst>
        <pc:spChg chg="del">
          <ac:chgData name="Suzanne Jobson" userId="21116932-91e4-4a5c-970e-34480e744852" providerId="ADAL" clId="{BFF81803-2BE7-4B3A-BC6E-33B2D3B4DA38}" dt="2023-11-17T08:45:41.361" v="9" actId="478"/>
          <ac:spMkLst>
            <pc:docMk/>
            <pc:sldMk cId="353549110" sldId="522"/>
            <ac:spMk id="2" creationId="{A2E9846D-066E-CD1D-ED06-879F0CCAC8E2}"/>
          </ac:spMkLst>
        </pc:spChg>
        <pc:spChg chg="mod">
          <ac:chgData name="Suzanne Jobson" userId="21116932-91e4-4a5c-970e-34480e744852" providerId="ADAL" clId="{BFF81803-2BE7-4B3A-BC6E-33B2D3B4DA38}" dt="2023-11-17T08:45:23.855" v="8" actId="27636"/>
          <ac:spMkLst>
            <pc:docMk/>
            <pc:sldMk cId="353549110" sldId="522"/>
            <ac:spMk id="3" creationId="{80F336C5-29CD-C9E7-45FB-59D35A7FA5A6}"/>
          </ac:spMkLst>
        </pc:spChg>
        <pc:spChg chg="add del mod">
          <ac:chgData name="Suzanne Jobson" userId="21116932-91e4-4a5c-970e-34480e744852" providerId="ADAL" clId="{BFF81803-2BE7-4B3A-BC6E-33B2D3B4DA38}" dt="2023-11-17T08:45:43.443" v="10" actId="478"/>
          <ac:spMkLst>
            <pc:docMk/>
            <pc:sldMk cId="353549110" sldId="522"/>
            <ac:spMk id="4" creationId="{585D0725-47E9-4D94-9577-881293B40184}"/>
          </ac:spMkLst>
        </pc:spChg>
      </pc:sldChg>
      <pc:sldChg chg="addSp delSp modSp del">
        <pc:chgData name="Suzanne Jobson" userId="21116932-91e4-4a5c-970e-34480e744852" providerId="ADAL" clId="{BFF81803-2BE7-4B3A-BC6E-33B2D3B4DA38}" dt="2023-11-17T08:46:19.709" v="16" actId="2696"/>
        <pc:sldMkLst>
          <pc:docMk/>
          <pc:sldMk cId="1015465409" sldId="523"/>
        </pc:sldMkLst>
        <pc:spChg chg="del">
          <ac:chgData name="Suzanne Jobson" userId="21116932-91e4-4a5c-970e-34480e744852" providerId="ADAL" clId="{BFF81803-2BE7-4B3A-BC6E-33B2D3B4DA38}" dt="2023-11-17T08:45:50.356" v="11" actId="478"/>
          <ac:spMkLst>
            <pc:docMk/>
            <pc:sldMk cId="1015465409" sldId="523"/>
            <ac:spMk id="3" creationId="{273C4FB6-F4A1-8DD6-FC18-2EF1FFC59E39}"/>
          </ac:spMkLst>
        </pc:spChg>
        <pc:spChg chg="add mod">
          <ac:chgData name="Suzanne Jobson" userId="21116932-91e4-4a5c-970e-34480e744852" providerId="ADAL" clId="{BFF81803-2BE7-4B3A-BC6E-33B2D3B4DA38}" dt="2023-11-17T08:45:50.356" v="11" actId="478"/>
          <ac:spMkLst>
            <pc:docMk/>
            <pc:sldMk cId="1015465409" sldId="523"/>
            <ac:spMk id="4" creationId="{59FACC19-B106-BB56-BE22-D6A9B8675D30}"/>
          </ac:spMkLst>
        </pc:spChg>
      </pc:sldChg>
      <pc:sldChg chg="addSp delSp modSp del">
        <pc:chgData name="Suzanne Jobson" userId="21116932-91e4-4a5c-970e-34480e744852" providerId="ADAL" clId="{BFF81803-2BE7-4B3A-BC6E-33B2D3B4DA38}" dt="2023-11-17T08:50:13.224" v="241" actId="2696"/>
        <pc:sldMkLst>
          <pc:docMk/>
          <pc:sldMk cId="291234258" sldId="524"/>
        </pc:sldMkLst>
        <pc:spChg chg="del">
          <ac:chgData name="Suzanne Jobson" userId="21116932-91e4-4a5c-970e-34480e744852" providerId="ADAL" clId="{BFF81803-2BE7-4B3A-BC6E-33B2D3B4DA38}" dt="2023-11-17T08:45:06.246" v="4" actId="478"/>
          <ac:spMkLst>
            <pc:docMk/>
            <pc:sldMk cId="291234258" sldId="524"/>
            <ac:spMk id="3" creationId="{912193B1-74DA-2506-9382-556010E20161}"/>
          </ac:spMkLst>
        </pc:spChg>
        <pc:spChg chg="add mod">
          <ac:chgData name="Suzanne Jobson" userId="21116932-91e4-4a5c-970e-34480e744852" providerId="ADAL" clId="{BFF81803-2BE7-4B3A-BC6E-33B2D3B4DA38}" dt="2023-11-17T08:47:56.665" v="27"/>
          <ac:spMkLst>
            <pc:docMk/>
            <pc:sldMk cId="291234258" sldId="524"/>
            <ac:spMk id="4" creationId="{D1988511-462B-3CAF-4D73-87AE3A92C76D}"/>
          </ac:spMkLst>
        </pc:spChg>
      </pc:sldChg>
      <pc:sldChg chg="modSp">
        <pc:chgData name="Suzanne Jobson" userId="21116932-91e4-4a5c-970e-34480e744852" providerId="ADAL" clId="{BFF81803-2BE7-4B3A-BC6E-33B2D3B4DA38}" dt="2023-11-17T08:51:36.543" v="304" actId="1076"/>
        <pc:sldMkLst>
          <pc:docMk/>
          <pc:sldMk cId="3255302753" sldId="525"/>
        </pc:sldMkLst>
        <pc:spChg chg="mod">
          <ac:chgData name="Suzanne Jobson" userId="21116932-91e4-4a5c-970e-34480e744852" providerId="ADAL" clId="{BFF81803-2BE7-4B3A-BC6E-33B2D3B4DA38}" dt="2023-11-17T08:51:36.543" v="304" actId="1076"/>
          <ac:spMkLst>
            <pc:docMk/>
            <pc:sldMk cId="3255302753" sldId="525"/>
            <ac:spMk id="3" creationId="{B1A45941-1372-921C-5A9F-B0588BB71034}"/>
          </ac:spMkLst>
        </pc:spChg>
      </pc:sldChg>
      <pc:sldChg chg="del">
        <pc:chgData name="Suzanne Jobson" userId="21116932-91e4-4a5c-970e-34480e744852" providerId="ADAL" clId="{BFF81803-2BE7-4B3A-BC6E-33B2D3B4DA38}" dt="2023-11-17T08:56:37.353" v="305" actId="2696"/>
        <pc:sldMkLst>
          <pc:docMk/>
          <pc:sldMk cId="3460825509" sldId="526"/>
        </pc:sldMkLst>
      </pc:sldChg>
      <pc:sldChg chg="del">
        <pc:chgData name="Suzanne Jobson" userId="21116932-91e4-4a5c-970e-34480e744852" providerId="ADAL" clId="{BFF81803-2BE7-4B3A-BC6E-33B2D3B4DA38}" dt="2023-11-17T08:50:29.611" v="242" actId="2696"/>
        <pc:sldMkLst>
          <pc:docMk/>
          <pc:sldMk cId="1874547936" sldId="527"/>
        </pc:sldMkLst>
      </pc:sldChg>
      <pc:sldChg chg="addSp delSp modSp">
        <pc:chgData name="Suzanne Jobson" userId="21116932-91e4-4a5c-970e-34480e744852" providerId="ADAL" clId="{BFF81803-2BE7-4B3A-BC6E-33B2D3B4DA38}" dt="2023-11-17T08:58:25.726" v="336" actId="1076"/>
        <pc:sldMkLst>
          <pc:docMk/>
          <pc:sldMk cId="488151100" sldId="528"/>
        </pc:sldMkLst>
        <pc:picChg chg="add mod">
          <ac:chgData name="Suzanne Jobson" userId="21116932-91e4-4a5c-970e-34480e744852" providerId="ADAL" clId="{BFF81803-2BE7-4B3A-BC6E-33B2D3B4DA38}" dt="2023-11-17T08:58:08.198" v="333" actId="1076"/>
          <ac:picMkLst>
            <pc:docMk/>
            <pc:sldMk cId="488151100" sldId="528"/>
            <ac:picMk id="3" creationId="{99E4F845-FE0E-D8E4-CF6A-50287659382A}"/>
          </ac:picMkLst>
        </pc:picChg>
        <pc:picChg chg="add mod">
          <ac:chgData name="Suzanne Jobson" userId="21116932-91e4-4a5c-970e-34480e744852" providerId="ADAL" clId="{BFF81803-2BE7-4B3A-BC6E-33B2D3B4DA38}" dt="2023-11-17T08:58:02.075" v="331" actId="1076"/>
          <ac:picMkLst>
            <pc:docMk/>
            <pc:sldMk cId="488151100" sldId="528"/>
            <ac:picMk id="4" creationId="{35C02D5E-2067-29AF-5745-A9F8BA870781}"/>
          </ac:picMkLst>
        </pc:picChg>
        <pc:picChg chg="mod">
          <ac:chgData name="Suzanne Jobson" userId="21116932-91e4-4a5c-970e-34480e744852" providerId="ADAL" clId="{BFF81803-2BE7-4B3A-BC6E-33B2D3B4DA38}" dt="2023-11-17T08:57:31.413" v="319" actId="1076"/>
          <ac:picMkLst>
            <pc:docMk/>
            <pc:sldMk cId="488151100" sldId="528"/>
            <ac:picMk id="5" creationId="{A97B1BA9-C1C1-47F5-B6D9-EB96496178B0}"/>
          </ac:picMkLst>
        </pc:picChg>
        <pc:picChg chg="mod">
          <ac:chgData name="Suzanne Jobson" userId="21116932-91e4-4a5c-970e-34480e744852" providerId="ADAL" clId="{BFF81803-2BE7-4B3A-BC6E-33B2D3B4DA38}" dt="2023-11-17T08:57:34.973" v="321" actId="1076"/>
          <ac:picMkLst>
            <pc:docMk/>
            <pc:sldMk cId="488151100" sldId="528"/>
            <ac:picMk id="6" creationId="{285A6DBC-24FB-5E1E-0B55-77083003E57A}"/>
          </ac:picMkLst>
        </pc:picChg>
        <pc:picChg chg="del mod">
          <ac:chgData name="Suzanne Jobson" userId="21116932-91e4-4a5c-970e-34480e744852" providerId="ADAL" clId="{BFF81803-2BE7-4B3A-BC6E-33B2D3B4DA38}" dt="2023-11-17T08:58:11.356" v="334" actId="478"/>
          <ac:picMkLst>
            <pc:docMk/>
            <pc:sldMk cId="488151100" sldId="528"/>
            <ac:picMk id="7" creationId="{8076BB10-7902-7B88-CA4E-1806439AC278}"/>
          </ac:picMkLst>
        </pc:picChg>
        <pc:picChg chg="add mod">
          <ac:chgData name="Suzanne Jobson" userId="21116932-91e4-4a5c-970e-34480e744852" providerId="ADAL" clId="{BFF81803-2BE7-4B3A-BC6E-33B2D3B4DA38}" dt="2023-11-17T08:58:03.522" v="332" actId="1076"/>
          <ac:picMkLst>
            <pc:docMk/>
            <pc:sldMk cId="488151100" sldId="528"/>
            <ac:picMk id="8" creationId="{03205833-B872-30D1-92D8-30F0D221E16B}"/>
          </ac:picMkLst>
        </pc:picChg>
        <pc:picChg chg="add mod">
          <ac:chgData name="Suzanne Jobson" userId="21116932-91e4-4a5c-970e-34480e744852" providerId="ADAL" clId="{BFF81803-2BE7-4B3A-BC6E-33B2D3B4DA38}" dt="2023-11-17T08:58:25.726" v="336" actId="1076"/>
          <ac:picMkLst>
            <pc:docMk/>
            <pc:sldMk cId="488151100" sldId="528"/>
            <ac:picMk id="9" creationId="{E7FAF04A-2663-6095-39FD-25D87C7F6CFB}"/>
          </ac:picMkLst>
        </pc:picChg>
      </pc:sldChg>
      <pc:sldChg chg="addSp delSp modSp">
        <pc:chgData name="Suzanne Jobson" userId="21116932-91e4-4a5c-970e-34480e744852" providerId="ADAL" clId="{BFF81803-2BE7-4B3A-BC6E-33B2D3B4DA38}" dt="2023-11-17T09:13:16.142" v="379" actId="403"/>
        <pc:sldMkLst>
          <pc:docMk/>
          <pc:sldMk cId="2748632008" sldId="534"/>
        </pc:sldMkLst>
        <pc:spChg chg="del">
          <ac:chgData name="Suzanne Jobson" userId="21116932-91e4-4a5c-970e-34480e744852" providerId="ADAL" clId="{BFF81803-2BE7-4B3A-BC6E-33B2D3B4DA38}" dt="2023-11-17T09:12:35.675" v="374" actId="478"/>
          <ac:spMkLst>
            <pc:docMk/>
            <pc:sldMk cId="2748632008" sldId="534"/>
            <ac:spMk id="2" creationId="{D59EE03A-58D9-839B-CEB4-1B108BFDACB4}"/>
          </ac:spMkLst>
        </pc:spChg>
        <pc:spChg chg="mod">
          <ac:chgData name="Suzanne Jobson" userId="21116932-91e4-4a5c-970e-34480e744852" providerId="ADAL" clId="{BFF81803-2BE7-4B3A-BC6E-33B2D3B4DA38}" dt="2023-11-17T09:13:16.142" v="379" actId="403"/>
          <ac:spMkLst>
            <pc:docMk/>
            <pc:sldMk cId="2748632008" sldId="534"/>
            <ac:spMk id="3" creationId="{4895E68F-A2A2-CF93-4EF8-0402B90E3DE1}"/>
          </ac:spMkLst>
        </pc:spChg>
        <pc:spChg chg="add del mod">
          <ac:chgData name="Suzanne Jobson" userId="21116932-91e4-4a5c-970e-34480e744852" providerId="ADAL" clId="{BFF81803-2BE7-4B3A-BC6E-33B2D3B4DA38}" dt="2023-11-17T09:12:37.539" v="375" actId="478"/>
          <ac:spMkLst>
            <pc:docMk/>
            <pc:sldMk cId="2748632008" sldId="534"/>
            <ac:spMk id="4" creationId="{F8BCB163-B1D1-471D-2EBE-EF779ED64E0D}"/>
          </ac:spMkLst>
        </pc:spChg>
      </pc:sldChg>
      <pc:sldChg chg="addSp delSp modSp del">
        <pc:chgData name="Suzanne Jobson" userId="21116932-91e4-4a5c-970e-34480e744852" providerId="ADAL" clId="{BFF81803-2BE7-4B3A-BC6E-33B2D3B4DA38}" dt="2023-11-17T09:01:44.055" v="369" actId="2696"/>
        <pc:sldMkLst>
          <pc:docMk/>
          <pc:sldMk cId="910323991" sldId="535"/>
        </pc:sldMkLst>
        <pc:spChg chg="mod">
          <ac:chgData name="Suzanne Jobson" userId="21116932-91e4-4a5c-970e-34480e744852" providerId="ADAL" clId="{BFF81803-2BE7-4B3A-BC6E-33B2D3B4DA38}" dt="2023-11-17T09:00:23.779" v="358" actId="20577"/>
          <ac:spMkLst>
            <pc:docMk/>
            <pc:sldMk cId="910323991" sldId="535"/>
            <ac:spMk id="2" creationId="{378D37BF-A3F9-A9D0-D153-8C4139989E3F}"/>
          </ac:spMkLst>
        </pc:spChg>
        <pc:picChg chg="add del mod">
          <ac:chgData name="Suzanne Jobson" userId="21116932-91e4-4a5c-970e-34480e744852" providerId="ADAL" clId="{BFF81803-2BE7-4B3A-BC6E-33B2D3B4DA38}" dt="2023-11-17T09:00:55.396" v="362" actId="478"/>
          <ac:picMkLst>
            <pc:docMk/>
            <pc:sldMk cId="910323991" sldId="535"/>
            <ac:picMk id="4" creationId="{97D95F3A-7804-7BC9-5552-EB2A782DB8FE}"/>
          </ac:picMkLst>
        </pc:picChg>
      </pc:sldChg>
      <pc:sldChg chg="del">
        <pc:chgData name="Suzanne Jobson" userId="21116932-91e4-4a5c-970e-34480e744852" providerId="ADAL" clId="{BFF81803-2BE7-4B3A-BC6E-33B2D3B4DA38}" dt="2023-11-17T09:08:36.252" v="370" actId="2696"/>
        <pc:sldMkLst>
          <pc:docMk/>
          <pc:sldMk cId="2849661574" sldId="536"/>
        </pc:sldMkLst>
      </pc:sldChg>
      <pc:sldChg chg="addSp delSp modSp">
        <pc:chgData name="Suzanne Jobson" userId="21116932-91e4-4a5c-970e-34480e744852" providerId="ADAL" clId="{BFF81803-2BE7-4B3A-BC6E-33B2D3B4DA38}" dt="2023-11-17T09:14:26.604" v="417" actId="1076"/>
        <pc:sldMkLst>
          <pc:docMk/>
          <pc:sldMk cId="2593011449" sldId="537"/>
        </pc:sldMkLst>
        <pc:spChg chg="del mod">
          <ac:chgData name="Suzanne Jobson" userId="21116932-91e4-4a5c-970e-34480e744852" providerId="ADAL" clId="{BFF81803-2BE7-4B3A-BC6E-33B2D3B4DA38}" dt="2023-11-17T09:13:57.120" v="414" actId="478"/>
          <ac:spMkLst>
            <pc:docMk/>
            <pc:sldMk cId="2593011449" sldId="537"/>
            <ac:spMk id="2" creationId="{1050518B-D1B8-E206-0798-02E708405CE5}"/>
          </ac:spMkLst>
        </pc:spChg>
        <pc:spChg chg="mod">
          <ac:chgData name="Suzanne Jobson" userId="21116932-91e4-4a5c-970e-34480e744852" providerId="ADAL" clId="{BFF81803-2BE7-4B3A-BC6E-33B2D3B4DA38}" dt="2023-11-17T09:14:26.604" v="417" actId="1076"/>
          <ac:spMkLst>
            <pc:docMk/>
            <pc:sldMk cId="2593011449" sldId="537"/>
            <ac:spMk id="3" creationId="{23D0B0E9-293F-E16A-DB47-33477B1D5C5F}"/>
          </ac:spMkLst>
        </pc:spChg>
        <pc:spChg chg="add mod">
          <ac:chgData name="Suzanne Jobson" userId="21116932-91e4-4a5c-970e-34480e744852" providerId="ADAL" clId="{BFF81803-2BE7-4B3A-BC6E-33B2D3B4DA38}" dt="2023-11-17T09:13:46.605" v="412" actId="20577"/>
          <ac:spMkLst>
            <pc:docMk/>
            <pc:sldMk cId="2593011449" sldId="537"/>
            <ac:spMk id="4" creationId="{CB5ED5A6-EE61-826F-3D48-5B442BFB24F6}"/>
          </ac:spMkLst>
        </pc:spChg>
        <pc:spChg chg="add del mod">
          <ac:chgData name="Suzanne Jobson" userId="21116932-91e4-4a5c-970e-34480e744852" providerId="ADAL" clId="{BFF81803-2BE7-4B3A-BC6E-33B2D3B4DA38}" dt="2023-11-17T09:14:23.907" v="416" actId="478"/>
          <ac:spMkLst>
            <pc:docMk/>
            <pc:sldMk cId="2593011449" sldId="537"/>
            <ac:spMk id="5" creationId="{8220C7B2-D815-D646-A823-33A53191C6AF}"/>
          </ac:spMkLst>
        </pc:spChg>
      </pc:sldChg>
      <pc:sldChg chg="addSp modSp">
        <pc:chgData name="Suzanne Jobson" userId="21116932-91e4-4a5c-970e-34480e744852" providerId="ADAL" clId="{BFF81803-2BE7-4B3A-BC6E-33B2D3B4DA38}" dt="2023-11-17T08:47:30.830" v="23" actId="1076"/>
        <pc:sldMkLst>
          <pc:docMk/>
          <pc:sldMk cId="4290516594" sldId="539"/>
        </pc:sldMkLst>
        <pc:spChg chg="mod">
          <ac:chgData name="Suzanne Jobson" userId="21116932-91e4-4a5c-970e-34480e744852" providerId="ADAL" clId="{BFF81803-2BE7-4B3A-BC6E-33B2D3B4DA38}" dt="2023-11-17T08:47:06.587" v="18" actId="14100"/>
          <ac:spMkLst>
            <pc:docMk/>
            <pc:sldMk cId="4290516594" sldId="539"/>
            <ac:spMk id="3" creationId="{1BB4EC16-64EE-41B9-863A-F294DA2924C7}"/>
          </ac:spMkLst>
        </pc:spChg>
        <pc:spChg chg="add mod">
          <ac:chgData name="Suzanne Jobson" userId="21116932-91e4-4a5c-970e-34480e744852" providerId="ADAL" clId="{BFF81803-2BE7-4B3A-BC6E-33B2D3B4DA38}" dt="2023-11-17T08:47:30.830" v="23" actId="1076"/>
          <ac:spMkLst>
            <pc:docMk/>
            <pc:sldMk cId="4290516594" sldId="539"/>
            <ac:spMk id="4" creationId="{CF29B17D-8E74-4D2B-EDA9-7643DA4BD088}"/>
          </ac:spMkLst>
        </pc:spChg>
      </pc:sldChg>
      <pc:sldChg chg="modSp del">
        <pc:chgData name="Suzanne Jobson" userId="21116932-91e4-4a5c-970e-34480e744852" providerId="ADAL" clId="{BFF81803-2BE7-4B3A-BC6E-33B2D3B4DA38}" dt="2023-11-17T08:47:36.045" v="24" actId="2696"/>
        <pc:sldMkLst>
          <pc:docMk/>
          <pc:sldMk cId="52102753" sldId="540"/>
        </pc:sldMkLst>
        <pc:spChg chg="mod">
          <ac:chgData name="Suzanne Jobson" userId="21116932-91e4-4a5c-970e-34480e744852" providerId="ADAL" clId="{BFF81803-2BE7-4B3A-BC6E-33B2D3B4DA38}" dt="2023-11-17T08:47:21.148" v="21" actId="14100"/>
          <ac:spMkLst>
            <pc:docMk/>
            <pc:sldMk cId="52102753" sldId="540"/>
            <ac:spMk id="3" creationId="{A4492CB6-4896-E9EE-A3D7-7A92D97D25C6}"/>
          </ac:spMkLst>
        </pc:spChg>
      </pc:sldChg>
      <pc:sldChg chg="modSp ord">
        <pc:chgData name="Suzanne Jobson" userId="21116932-91e4-4a5c-970e-34480e744852" providerId="ADAL" clId="{BFF81803-2BE7-4B3A-BC6E-33B2D3B4DA38}" dt="2023-11-17T09:12:27.297" v="373"/>
        <pc:sldMkLst>
          <pc:docMk/>
          <pc:sldMk cId="664809932" sldId="541"/>
        </pc:sldMkLst>
        <pc:picChg chg="mod">
          <ac:chgData name="Suzanne Jobson" userId="21116932-91e4-4a5c-970e-34480e744852" providerId="ADAL" clId="{BFF81803-2BE7-4B3A-BC6E-33B2D3B4DA38}" dt="2023-11-17T08:58:46.954" v="339" actId="14100"/>
          <ac:picMkLst>
            <pc:docMk/>
            <pc:sldMk cId="664809932" sldId="541"/>
            <ac:picMk id="5" creationId="{F60F8760-5E56-DD4F-4F0E-D9CB7C47A2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0092B3-9DB4-72D4-A577-B6B313AF9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18467-A87E-884B-1BAE-E7306974D8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4036-64E5-4535-BA2A-3E6129DA1DCC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12E53-699C-576E-9550-B96216E260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D0B12-A95A-3CF0-7B11-F9E76FCE7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FB15-021A-4FFD-B1D0-C1013EF4C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0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2E9E8-C25D-4328-A909-BBA7E614CC40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99F5B-AE8F-49AA-8496-89DA78262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F1A6-AF2D-4727-B1EE-352E4A334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DA980-5A6D-455D-A6EC-BA97B5983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2650A-4906-4201-9ADF-6EFE0590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A3A41-70A9-4097-AD9E-988BF58C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0E3EB-7C08-48D9-AE2E-3113E2D0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3A2B5F-F0F3-476A-832D-F9FE994C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E881-773B-49BA-8046-CC6200DE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B6CA2-21D7-4EED-B31E-6B2695A52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64962-96A0-40BB-9AA3-147569F8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4B68A-0BEF-450A-8CC5-BB5F022D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495A-B844-41EC-8072-45EED3ED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2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E3587-1FD0-4E55-9137-CB4D171B9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1751D-78F9-4DBA-99B7-18E7F5C06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4C472-C3BD-4BE9-A07B-406F6455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AA46C-6E29-41BB-A56E-A4AB488A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C548-0FA3-4970-A706-E2B56D4D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2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11F6-B862-4E6B-916F-2BFE75D5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7F69-ABE5-4196-B208-58D9B21EA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38EC-04FD-4197-B3F1-8802CEF7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2D2E2-2D32-482D-B6C2-E2500753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B145-34CF-4F0C-86C5-409F9875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9B44E4D-AFFF-4FA9-AA44-46D19A292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3FF1-A94A-488B-95DF-A388743A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BB197-F357-4FA8-9400-72027B36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1A507-FD9B-44DF-8AFB-70520588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4DBF2-3FE9-48CE-ABD7-3CE02D11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13515-C822-4AFB-92CD-4B5C0492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0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604E-7F63-43FD-8E89-10E4B59B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FADB-C7BB-4561-996D-11B333D2B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67FDE-7EE4-4718-A93E-0CAD59CBC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BAEA1-5AF5-4C39-B64F-BB99FD1C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481BA-AC66-4F3B-A030-74DEAB01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1C8D-6ED7-46FA-88F6-DD988687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6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1EE5-0BA5-475E-BDFE-740ADAF6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D3C24-5B8B-400E-8A0E-D39846645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3E79-BBB4-47A7-9E42-3D3F12507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5337B-40F5-4359-AB93-4DD63FE73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93FFE-4981-4C0E-99A7-EF201783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97AC1-564C-45DB-BE83-C8A4BBCC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45234-2154-402B-B802-BCD35040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83857-1128-4D17-951C-8A7ACFCE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30B0-F2E2-4225-B118-ACB16C7B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97F15-C7F6-4685-9167-7C1180C8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18323-DEC8-4D8D-A66E-D67807F4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2EF0D-C907-405E-BCAA-17A0356D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0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720FE-EBE6-43E0-B767-4B033912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CBCD9-B09D-4700-B9E0-0F66D857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0F47D-5622-4EE9-AD9D-6173B35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C10AB57-4826-4338-A655-BE01672DF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64A0-E732-49E8-AE83-87DD59CA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310E-5EBE-479C-B07E-128E9E52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C1C4A-9D6B-40C3-8C08-B31D5877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F023F-DE04-405F-8710-3A114D50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F4540-51DE-4DD2-97B5-57D43DA6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5DBBB-AB06-40A8-A2DB-6DE6A8D2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471C-54B1-4126-971F-E70322FD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38CC89-8B92-4DC3-86CC-1057CDFC7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0E7E5-6011-4D03-8574-959217534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354E6-85F8-4C33-AE4B-9B550966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BB3E4-2F8B-49DA-8BF3-D9DE5710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9E8EB-92F0-46C2-97ED-28CB2EFB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0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863D4-6D90-4E65-A172-C9C7787C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FD8B7-719E-424B-9570-02EC74228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ADD5C-0857-4C8C-A801-2422B6767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0CAD-0D07-4503-A4CC-E3B7D139E775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565F-A9B9-426F-B2E8-0656BB18F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EF5B9-48DC-4D62-96DC-A91D50091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965B-B73F-4E95-BA68-E4B05FE60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981EE54-CC97-484E-99F2-B11E398B7527}"/>
              </a:ext>
            </a:extLst>
          </p:cNvPr>
          <p:cNvSpPr txBox="1">
            <a:spLocks/>
          </p:cNvSpPr>
          <p:nvPr/>
        </p:nvSpPr>
        <p:spPr>
          <a:xfrm>
            <a:off x="2121436" y="1591816"/>
            <a:ext cx="793314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for Life</a:t>
            </a:r>
          </a:p>
          <a:p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 Homes</a:t>
            </a:r>
          </a:p>
          <a:p>
            <a:endParaRPr lang="en-GB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Brendan McCreesh </a:t>
            </a: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Advisor</a:t>
            </a: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Durham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9210FC-E5F1-4825-97FB-717A4F06DECB}"/>
              </a:ext>
            </a:extLst>
          </p:cNvPr>
          <p:cNvCxnSpPr/>
          <p:nvPr/>
        </p:nvCxnSpPr>
        <p:spPr>
          <a:xfrm>
            <a:off x="3407467" y="4419698"/>
            <a:ext cx="5214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urple circle with a black background&#10;&#10;Description automatically generated">
            <a:extLst>
              <a:ext uri="{FF2B5EF4-FFF2-40B4-BE49-F238E27FC236}">
                <a16:creationId xmlns:a16="http://schemas.microsoft.com/office/drawing/2014/main" id="{B31FFD68-7384-3099-4D61-DD7E03320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15" y="4693599"/>
            <a:ext cx="1950085" cy="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5DB02-8AD8-71D1-03A7-C9F2CA9F9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9" y="4693597"/>
            <a:ext cx="841185" cy="95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18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B0E9-293F-E16A-DB47-33477B1D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did you volunteer to be part of the event? Because I believe in giving people a chance to get on their feet; Because the idea of the event intrigued me and I was curious to learn more about recruitment processes.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did you enjoy most about the event? I enjoyed getting to meet new people and promoting different groups to guests; I enjoyed the group of people that I got to work with the most and Excellent teamwork involved all around.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What kind of Skills / Experience have you gained from the event? I have learned how to help people with different needs; I have learned how to organise and plan an event and I was able to regain some insight regarding a busy, structured working day.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Would you like to be part of future events? I would love to be part of future events to help people as I eventually want to become a support worker and </a:t>
            </a:r>
            <a:r>
              <a:rPr lang="en-GB" sz="180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ithout question, I would definitely be interested in taking part in a day like that again! </a:t>
            </a:r>
          </a:p>
          <a:p>
            <a:r>
              <a:rPr lang="en-GB" sz="1800">
                <a:solidFill>
                  <a:srgbClr val="000000"/>
                </a:solidFill>
                <a:latin typeface="Calibri"/>
                <a:cs typeface="Calibri"/>
              </a:rPr>
              <a:t>"It was awesome"; "It was </a:t>
            </a:r>
            <a:r>
              <a:rPr lang="en-GB" sz="1800" err="1">
                <a:solidFill>
                  <a:srgbClr val="000000"/>
                </a:solidFill>
                <a:latin typeface="Calibri"/>
                <a:cs typeface="Calibri"/>
              </a:rPr>
              <a:t>nIce</a:t>
            </a:r>
            <a:r>
              <a:rPr lang="en-GB" sz="1800">
                <a:solidFill>
                  <a:srgbClr val="000000"/>
                </a:solidFill>
                <a:latin typeface="Calibri"/>
                <a:cs typeface="Calibri"/>
              </a:rPr>
              <a:t> that people spoke to me and made me feel welcome"; "I have had my best day for ages"; "Staff were lovely"; "I felt looked after and important".</a:t>
            </a:r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endParaRPr lang="en-GB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>
              <a:cs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5ED5A6-EE61-826F-3D48-5B442BFB24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8247B0"/>
                </a:solidFill>
              </a:rPr>
              <a:t>Event Feedback: Direct Quotes</a:t>
            </a:r>
          </a:p>
        </p:txBody>
      </p:sp>
    </p:spTree>
    <p:extLst>
      <p:ext uri="{BB962C8B-B14F-4D97-AF65-F5344CB8AC3E}">
        <p14:creationId xmlns:p14="http://schemas.microsoft.com/office/powerpoint/2010/main" val="259301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C474-1051-0C5C-AE1E-9E0AAE82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You, What Next and Close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4E5B8-E702-4243-E9B0-7A57D4DB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Thank You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What Next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Close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36833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8A3BFE3-D5A6-4B50-859C-5A7A176BD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688C03-F421-413C-BD85-5AE1787C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222" y="571857"/>
            <a:ext cx="7555555" cy="5714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16A3B1-B1CE-423A-9E15-EB3B0F80AA32}"/>
              </a:ext>
            </a:extLst>
          </p:cNvPr>
          <p:cNvSpPr txBox="1"/>
          <p:nvPr/>
        </p:nvSpPr>
        <p:spPr>
          <a:xfrm>
            <a:off x="3067049" y="2505670"/>
            <a:ext cx="605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questions?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5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A8DD-6519-17D8-F70C-A55C4467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2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to Employment Event</a:t>
            </a:r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Chester-Le-Street</a:t>
            </a:r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20</a:t>
            </a:r>
            <a:r>
              <a:rPr lang="en-GB" sz="4000" b="1" baseline="30000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2023 @ Parish Centre </a:t>
            </a:r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b="1">
              <a:solidFill>
                <a:srgbClr val="8247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863D46F-130B-4DDF-6C8F-41575BF84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616" y="2350008"/>
            <a:ext cx="5870448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1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579B-0DDC-46F7-832C-E06287EE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0966"/>
            <a:ext cx="10515600" cy="3456878"/>
          </a:xfrm>
        </p:spPr>
        <p:txBody>
          <a:bodyPr>
            <a:normAutofit fontScale="90000"/>
          </a:bodyPr>
          <a:lstStyle/>
          <a:p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>
                <a:solidFill>
                  <a:srgbClr val="8247B0"/>
                </a:solidFill>
                <a:latin typeface="Arial"/>
                <a:cs typeface="Arial"/>
              </a:rPr>
              <a:t>SWOT – Event discussions: What is needed, what to avoid</a:t>
            </a:r>
            <a:br>
              <a:rPr lang="en-GB" sz="3200" b="1">
                <a:solidFill>
                  <a:srgbClr val="8247B0"/>
                </a:solidFill>
                <a:latin typeface="Arial"/>
                <a:cs typeface="Arial"/>
              </a:rPr>
            </a:br>
            <a:br>
              <a:rPr lang="en-GB" sz="3200">
                <a:solidFill>
                  <a:srgbClr val="8247B0"/>
                </a:solidFill>
                <a:latin typeface="Arial"/>
                <a:cs typeface="Arial"/>
              </a:rPr>
            </a:br>
            <a:r>
              <a:rPr lang="en-GB" sz="3200">
                <a:solidFill>
                  <a:srgbClr val="8247B0"/>
                </a:solidFill>
                <a:latin typeface="Arial"/>
                <a:cs typeface="Arial"/>
              </a:rPr>
              <a:t>Initial Planning, Ideas &amp; Local Labour Market Research</a:t>
            </a:r>
            <a:br>
              <a:rPr lang="en-GB" sz="3200">
                <a:solidFill>
                  <a:srgbClr val="8247B0"/>
                </a:solidFill>
                <a:latin typeface="Arial"/>
                <a:cs typeface="Arial"/>
              </a:rPr>
            </a:br>
            <a:br>
              <a:rPr lang="en-GB" sz="3200">
                <a:solidFill>
                  <a:srgbClr val="8247B0"/>
                </a:solidFill>
                <a:latin typeface="Arial"/>
                <a:cs typeface="Arial"/>
              </a:rPr>
            </a:br>
            <a:r>
              <a:rPr lang="en-GB" sz="3200">
                <a:solidFill>
                  <a:srgbClr val="8247B0"/>
                </a:solidFill>
                <a:latin typeface="Arial"/>
                <a:cs typeface="Arial"/>
              </a:rPr>
              <a:t>Agree Aims &amp; Objectives</a:t>
            </a:r>
            <a:br>
              <a:rPr lang="en-GB" sz="3200">
                <a:solidFill>
                  <a:srgbClr val="8247B0"/>
                </a:solidFill>
                <a:latin typeface="Arial"/>
                <a:cs typeface="Arial"/>
              </a:rPr>
            </a:br>
            <a:br>
              <a:rPr lang="en-GB" sz="3200">
                <a:solidFill>
                  <a:srgbClr val="8247B0"/>
                </a:solidFill>
                <a:latin typeface="Arial"/>
                <a:cs typeface="Arial"/>
              </a:rPr>
            </a:br>
            <a:r>
              <a:rPr lang="en-GB" sz="3200">
                <a:solidFill>
                  <a:srgbClr val="8247B0"/>
                </a:solidFill>
                <a:latin typeface="Arial"/>
                <a:cs typeface="Arial"/>
              </a:rPr>
              <a:t>Involve Service Users</a:t>
            </a:r>
            <a:br>
              <a:rPr lang="en-GB" sz="3200">
                <a:solidFill>
                  <a:srgbClr val="8247B0"/>
                </a:solidFill>
                <a:latin typeface="Arial"/>
                <a:cs typeface="Arial"/>
              </a:rPr>
            </a:br>
            <a:br>
              <a:rPr lang="en-GB" sz="3200">
                <a:solidFill>
                  <a:srgbClr val="8247B0"/>
                </a:solidFill>
                <a:latin typeface="Arial"/>
                <a:cs typeface="Arial"/>
              </a:rPr>
            </a:br>
            <a:r>
              <a:rPr lang="en-GB" sz="3200">
                <a:solidFill>
                  <a:srgbClr val="8247B0"/>
                </a:solidFill>
                <a:latin typeface="Arial"/>
                <a:cs typeface="Arial"/>
              </a:rPr>
              <a:t>Event Promotion</a:t>
            </a:r>
            <a:b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>
              <a:solidFill>
                <a:srgbClr val="8247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FE434EBB-996B-1029-BF44-BA0BD442E4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1507" y="2995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025FB24-65FC-3335-7D21-1F7DB93939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460898-18A9-9F20-B6DE-F6518C513F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824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Journey…</a:t>
            </a:r>
          </a:p>
        </p:txBody>
      </p:sp>
    </p:spTree>
    <p:extLst>
      <p:ext uri="{BB962C8B-B14F-4D97-AF65-F5344CB8AC3E}">
        <p14:creationId xmlns:p14="http://schemas.microsoft.com/office/powerpoint/2010/main" val="211627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DFC8-C170-42F5-D2B6-35523BD7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8247B0"/>
                </a:solidFill>
              </a:rPr>
              <a:t>Agreed 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5941-1372-921C-5A9F-B0588BB7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69" y="1690688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8247B0"/>
                </a:solidFill>
              </a:rPr>
              <a:t>Focus on neurodivergent groups and wanted to make it an event that was as inclusive as 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8247B0"/>
                </a:solidFill>
              </a:rPr>
              <a:t>Small and targeted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8247B0"/>
                </a:solidFill>
              </a:rPr>
              <a:t>Add value / rewards for people attending e.g.., complete part of an application process, enrol onto a course, have some support activities put in place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8247B0"/>
                </a:solidFill>
              </a:rPr>
              <a:t>People to be opened up to the fact that ‘employment’ is a journey – and people are on different points of that journey (and an event to support this) and support services to reflect this</a:t>
            </a:r>
            <a:endParaRPr lang="en-GB">
              <a:solidFill>
                <a:srgbClr val="8247B0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8247B0"/>
                </a:solidFill>
              </a:rPr>
              <a:t>We want those with lived experience to be part of the event planning and the event</a:t>
            </a:r>
          </a:p>
        </p:txBody>
      </p:sp>
    </p:spTree>
    <p:extLst>
      <p:ext uri="{BB962C8B-B14F-4D97-AF65-F5344CB8AC3E}">
        <p14:creationId xmlns:p14="http://schemas.microsoft.com/office/powerpoint/2010/main" val="325530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1D03-A8C3-62E2-DE18-C77DF298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Attendees – Disability Confident 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EC16-64EE-41B9-863A-F294DA29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106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/>
              <a:t>Mr Kevin Jones MP</a:t>
            </a:r>
          </a:p>
          <a:p>
            <a:pPr marL="0" indent="0">
              <a:buNone/>
            </a:pPr>
            <a:r>
              <a:rPr lang="en-GB" sz="2000"/>
              <a:t>Councillor </a:t>
            </a:r>
            <a:r>
              <a:rPr lang="en-GB" sz="2000" err="1"/>
              <a:t>Scurfield</a:t>
            </a:r>
            <a:endParaRPr lang="en-GB" sz="2000"/>
          </a:p>
          <a:p>
            <a:pPr marL="0" indent="0">
              <a:buNone/>
            </a:pPr>
            <a:r>
              <a:rPr lang="en-GB" sz="2000"/>
              <a:t>Avon</a:t>
            </a:r>
          </a:p>
          <a:p>
            <a:pPr marL="0" indent="0">
              <a:buNone/>
            </a:pPr>
            <a:r>
              <a:rPr lang="en-GB" sz="2000"/>
              <a:t>Catch 22</a:t>
            </a:r>
          </a:p>
          <a:p>
            <a:pPr marL="0" indent="0">
              <a:buNone/>
            </a:pPr>
            <a:r>
              <a:rPr lang="en-GB" sz="2000"/>
              <a:t>Care Academy</a:t>
            </a:r>
          </a:p>
          <a:p>
            <a:pPr marL="0" indent="0">
              <a:buNone/>
            </a:pPr>
            <a:r>
              <a:rPr lang="en-GB" sz="2000"/>
              <a:t>Credit Union NE</a:t>
            </a:r>
          </a:p>
          <a:p>
            <a:pPr marL="0" indent="0">
              <a:buNone/>
            </a:pPr>
            <a:r>
              <a:rPr lang="en-GB" sz="2000"/>
              <a:t>Co-op</a:t>
            </a:r>
          </a:p>
          <a:p>
            <a:pPr marL="0" indent="0">
              <a:buNone/>
            </a:pPr>
            <a:r>
              <a:rPr lang="en-GB" sz="2000"/>
              <a:t>Durham Community Action</a:t>
            </a:r>
          </a:p>
          <a:p>
            <a:pPr marL="0" indent="0">
              <a:buNone/>
            </a:pPr>
            <a:r>
              <a:rPr lang="en-GB" sz="2000"/>
              <a:t>DCC Recruitment </a:t>
            </a:r>
          </a:p>
          <a:p>
            <a:pPr marL="0" indent="0">
              <a:buNone/>
            </a:pPr>
            <a:r>
              <a:rPr lang="en-GB" sz="2000"/>
              <a:t>Durham Employability</a:t>
            </a:r>
          </a:p>
          <a:p>
            <a:pPr marL="0" indent="0">
              <a:buNone/>
            </a:pPr>
            <a:r>
              <a:rPr lang="en-GB" sz="2000"/>
              <a:t>Durham Enable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29B17D-8E74-4D2B-EDA9-7643DA4BD088}"/>
              </a:ext>
            </a:extLst>
          </p:cNvPr>
          <p:cNvSpPr txBox="1">
            <a:spLocks/>
          </p:cNvSpPr>
          <p:nvPr/>
        </p:nvSpPr>
        <p:spPr>
          <a:xfrm>
            <a:off x="6692590" y="1825625"/>
            <a:ext cx="388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Durham Learn</a:t>
            </a:r>
          </a:p>
          <a:p>
            <a:r>
              <a:rPr lang="en-GB" sz="2000"/>
              <a:t>Durham Police</a:t>
            </a:r>
          </a:p>
          <a:p>
            <a:r>
              <a:rPr lang="en-GB" sz="2000"/>
              <a:t>Durham University</a:t>
            </a:r>
          </a:p>
          <a:p>
            <a:r>
              <a:rPr lang="en-GB" sz="2000"/>
              <a:t>Durham Works</a:t>
            </a:r>
          </a:p>
          <a:p>
            <a:r>
              <a:rPr lang="en-GB" sz="2000"/>
              <a:t>DWP</a:t>
            </a:r>
          </a:p>
          <a:p>
            <a:r>
              <a:rPr lang="en-GB" sz="2000"/>
              <a:t>Groundwork</a:t>
            </a:r>
          </a:p>
          <a:p>
            <a:r>
              <a:rPr lang="en-GB" sz="2000"/>
              <a:t>Mental Health Matters</a:t>
            </a:r>
          </a:p>
          <a:p>
            <a:r>
              <a:rPr lang="en-GB" sz="2000"/>
              <a:t>REED</a:t>
            </a:r>
          </a:p>
          <a:p>
            <a:r>
              <a:rPr lang="en-GB" sz="2000"/>
              <a:t>Stamp it Out</a:t>
            </a:r>
          </a:p>
          <a:p>
            <a:r>
              <a:rPr lang="en-GB" sz="2000"/>
              <a:t>Zenith</a:t>
            </a:r>
          </a:p>
          <a:p>
            <a:r>
              <a:rPr lang="en-GB" sz="2000"/>
              <a:t>Karbon Homes</a:t>
            </a:r>
          </a:p>
        </p:txBody>
      </p:sp>
    </p:spTree>
    <p:extLst>
      <p:ext uri="{BB962C8B-B14F-4D97-AF65-F5344CB8AC3E}">
        <p14:creationId xmlns:p14="http://schemas.microsoft.com/office/powerpoint/2010/main" val="429051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FB43-1EFF-6B86-F607-CC7576B9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8247B0"/>
                </a:solidFill>
              </a:rPr>
              <a:t>Best Laid Plans…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2D466-06B9-A88D-7D6A-E10DDB0DA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 sz="2000">
                <a:solidFill>
                  <a:srgbClr val="8247B0"/>
                </a:solidFill>
              </a:rPr>
              <a:t>Storm </a:t>
            </a:r>
            <a:r>
              <a:rPr lang="en-GB" sz="2000" err="1">
                <a:solidFill>
                  <a:srgbClr val="8247B0"/>
                </a:solidFill>
              </a:rPr>
              <a:t>Babet</a:t>
            </a:r>
            <a:endParaRPr lang="en-GB" sz="2000">
              <a:solidFill>
                <a:srgbClr val="8247B0"/>
              </a:solidFill>
            </a:endParaRPr>
          </a:p>
          <a:p>
            <a:endParaRPr lang="en-GB" sz="2000">
              <a:solidFill>
                <a:srgbClr val="8247B0"/>
              </a:solidFill>
            </a:endParaRPr>
          </a:p>
          <a:p>
            <a:r>
              <a:rPr lang="en-GB" sz="2000">
                <a:solidFill>
                  <a:srgbClr val="8247B0"/>
                </a:solidFill>
              </a:rPr>
              <a:t>Bus Strikes</a:t>
            </a:r>
          </a:p>
          <a:p>
            <a:endParaRPr lang="en-GB" sz="2000">
              <a:solidFill>
                <a:srgbClr val="8247B0"/>
              </a:solidFill>
            </a:endParaRPr>
          </a:p>
          <a:p>
            <a:r>
              <a:rPr lang="en-GB" sz="2000">
                <a:solidFill>
                  <a:srgbClr val="8247B0"/>
                </a:solidFill>
              </a:rPr>
              <a:t>The perfect day for an event…</a:t>
            </a:r>
          </a:p>
        </p:txBody>
      </p:sp>
      <p:pic>
        <p:nvPicPr>
          <p:cNvPr id="7" name="Picture Placeholder 6" descr="A large wave crashing on a wall&#10;&#10;Description automatically generated">
            <a:extLst>
              <a:ext uri="{FF2B5EF4-FFF2-40B4-BE49-F238E27FC236}">
                <a16:creationId xmlns:a16="http://schemas.microsoft.com/office/drawing/2014/main" id="{686E4EDF-9621-3D59-F488-ACD46CC9A1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16705"/>
          <a:stretch>
            <a:fillRect/>
          </a:stretch>
        </p:blipFill>
        <p:spPr bwMode="auto">
          <a:xfrm>
            <a:off x="5356924" y="1051560"/>
            <a:ext cx="6172200" cy="39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3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10EE-205A-F17A-2CF7-3BF55318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8247B0"/>
                </a:solidFill>
              </a:rPr>
              <a:t>Our Event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B1BA9-C1C1-47F5-B6D9-EB9649617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6364" y="365125"/>
            <a:ext cx="4221020" cy="233765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85A6DBC-24FB-5E1E-0B55-77083003E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664150"/>
            <a:ext cx="2802174" cy="2246517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9E4F845-FE0E-D8E4-CF6A-502876593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87" y="4600580"/>
            <a:ext cx="2802174" cy="2155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C02D5E-2067-29AF-5745-A9F8BA870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019" y="1027906"/>
            <a:ext cx="3359950" cy="198265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3205833-B872-30D1-92D8-30F0D221E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56" y="3910667"/>
            <a:ext cx="3272813" cy="220080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7FAF04A-2663-6095-39FD-25D87C7F6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8545" y="3321295"/>
            <a:ext cx="2978839" cy="25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E68F-A2A2-CF93-4EF8-0402B90E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678"/>
            <a:ext cx="10515600" cy="5463285"/>
          </a:xfrm>
        </p:spPr>
        <p:txBody>
          <a:bodyPr>
            <a:normAutofit/>
          </a:bodyPr>
          <a:lstStyle/>
          <a:p>
            <a:r>
              <a:rPr lang="en-GB" sz="24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many businesses attended?</a:t>
            </a:r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 attended – split between recruiting employers , training providers , support services  </a:t>
            </a:r>
          </a:p>
          <a:p>
            <a:r>
              <a:rPr lang="en-GB" sz="24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many members of the public attended?</a:t>
            </a:r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14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had service users volunteer on the day to help steward and support the event  </a:t>
            </a:r>
            <a:endParaRPr lang="en-GB" sz="3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and venue ideal for size  </a:t>
            </a:r>
          </a:p>
          <a:p>
            <a:pPr fontAlgn="base"/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 also had informal and private rooms for sensitive discussions / Socially anxious people  </a:t>
            </a:r>
          </a:p>
          <a:p>
            <a:pPr fontAlgn="base"/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Attendees were supported throughout the day   </a:t>
            </a:r>
          </a:p>
          <a:p>
            <a:pPr fontAlgn="base"/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and Local Councillor attended bringing awareness to the businesses and their great work   </a:t>
            </a:r>
          </a:p>
          <a:p>
            <a:pPr fontAlgn="base"/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of the Sub-Group </a:t>
            </a:r>
            <a:r>
              <a:rPr lang="en-GB" sz="24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external Stakeholders   </a:t>
            </a:r>
          </a:p>
          <a:p>
            <a:pPr fontAlgn="base"/>
            <a:endParaRPr lang="en-GB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3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84BF-31E8-9D31-667B-4E87D356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059"/>
          </a:xfrm>
        </p:spPr>
        <p:txBody>
          <a:bodyPr/>
          <a:lstStyle/>
          <a:p>
            <a:pPr algn="ctr"/>
            <a:r>
              <a:rPr lang="en-GB">
                <a:solidFill>
                  <a:srgbClr val="8247B0"/>
                </a:solidFill>
              </a:rPr>
              <a:t>The A Team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0F8760-5E56-DD4F-4F0E-D9CB7C47A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63" y="1627632"/>
            <a:ext cx="8655576" cy="4361000"/>
          </a:xfrm>
        </p:spPr>
      </p:pic>
    </p:spTree>
    <p:extLst>
      <p:ext uri="{BB962C8B-B14F-4D97-AF65-F5344CB8AC3E}">
        <p14:creationId xmlns:p14="http://schemas.microsoft.com/office/powerpoint/2010/main" val="66480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bon homes powerpoint template 2022 Final - compressed" id="{2E12E9DC-AD16-47B0-836E-9835A1CCC22D}" vid="{F8BFB516-355B-426B-B5EB-A2597A2871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53DECC089EDBC84C872B92FB6B572CB6" ma:contentTypeVersion="27" ma:contentTypeDescription="Upload an image." ma:contentTypeScope="" ma:versionID="f9d628d7c171806a1ed2fc46da3580d8">
  <xsd:schema xmlns:xsd="http://www.w3.org/2001/XMLSchema" xmlns:xs="http://www.w3.org/2001/XMLSchema" xmlns:p="http://schemas.microsoft.com/office/2006/metadata/properties" xmlns:ns1="http://schemas.microsoft.com/sharepoint/v3" xmlns:ns2="68ccddaf-cc0c-4813-b426-c0a69b842838" xmlns:ns3="http://schemas.microsoft.com/sharepoint/v3/fields" xmlns:ns4="c6230679-a370-4877-a647-b1b91ecb5468" targetNamespace="http://schemas.microsoft.com/office/2006/metadata/properties" ma:root="true" ma:fieldsID="d9d223bd3e52f4859c72361e7be9a7db" ns1:_="" ns2:_="" ns3:_="" ns4:_="">
    <xsd:import namespace="http://schemas.microsoft.com/sharepoint/v3"/>
    <xsd:import namespace="68ccddaf-cc0c-4813-b426-c0a69b842838"/>
    <xsd:import namespace="http://schemas.microsoft.com/sharepoint/v3/fields"/>
    <xsd:import namespace="c6230679-a370-4877-a647-b1b91ecb5468"/>
    <xsd:element name="properties">
      <xsd:complexType>
        <xsd:sequence>
          <xsd:element name="documentManagement">
            <xsd:complexType>
              <xsd:all>
                <xsd:element ref="ns2:AssetDescription" minOccurs="0"/>
                <xsd:element ref="ns2:AssetCategory" minOccurs="0"/>
                <xsd:element ref="ns2:PeopleInAsset" minOccurs="0"/>
                <xsd:element ref="ns2:NonStaffInAsset" minOccurs="0"/>
                <xsd:element ref="ns3:ImageCreateDate" minOccurs="0"/>
                <xsd:element ref="ns1:File_x0020_Type" minOccurs="0"/>
                <xsd:element ref="ns1:HTML_x0020_File_x0020_Type" minOccurs="0"/>
                <xsd:element ref="ns1:FSObjType" minOccurs="0"/>
                <xsd:element ref="ns1:ThumbnailExists" minOccurs="0"/>
                <xsd:element ref="ns1:PreviewExists" minOccurs="0"/>
                <xsd:element ref="ns3:ImageWidth" minOccurs="0"/>
                <xsd:element ref="ns3:ImageHeight" minOccurs="0"/>
                <xsd:element ref="ns1:FileRef" minOccurs="0"/>
                <xsd:element ref="ns3:wic_System_Copyright" minOccurs="0"/>
                <xsd:element ref="ns4:MediaServiceDateTaken" minOccurs="0"/>
                <xsd:element ref="ns4:MediaServiceLocation" minOccurs="0"/>
                <xsd:element ref="ns2:SharedWithUsers" minOccurs="0"/>
                <xsd:element ref="ns2:SharedWithDetails" minOccurs="0"/>
                <xsd:element ref="ns4:ConsentFormURL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FileRef" ma:index="25" nillable="true" ma:displayName="URL Path" ma:hidden="true" ma:list="Docs" ma:internalName="FileRef" ma:readOnly="true" ma:showField="FullUrl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cddaf-cc0c-4813-b426-c0a69b842838" elementFormDefault="qualified">
    <xsd:import namespace="http://schemas.microsoft.com/office/2006/documentManagement/types"/>
    <xsd:import namespace="http://schemas.microsoft.com/office/infopath/2007/PartnerControls"/>
    <xsd:element name="AssetDescription" ma:index="1" nillable="true" ma:displayName="Asset Description" ma:internalName="AssetDescription">
      <xsd:simpleType>
        <xsd:restriction base="dms:Note">
          <xsd:maxLength value="255"/>
        </xsd:restriction>
      </xsd:simpleType>
    </xsd:element>
    <xsd:element name="AssetCategory" ma:index="2" nillable="true" ma:displayName="Asset Category" ma:internalName="Asset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renticeships"/>
                    <xsd:enumeration value="Bungalow"/>
                    <xsd:enumeration value="Celebration"/>
                    <xsd:enumeration value="Colleague"/>
                    <xsd:enumeration value="Community"/>
                    <xsd:enumeration value="Event"/>
                    <xsd:enumeration value="House"/>
                    <xsd:enumeration value="House interior"/>
                    <xsd:enumeration value="Modern methods of construction"/>
                    <xsd:enumeration value="Stakeholder"/>
                    <xsd:enumeration value="Support"/>
                    <xsd:enumeration value="Trades"/>
                    <xsd:enumeration value="Leadership team"/>
                    <xsd:enumeration value="Board members"/>
                    <xsd:enumeration value="Offices"/>
                    <xsd:enumeration value="Greengates"/>
                    <xsd:enumeration value="Gosforth"/>
                    <xsd:enumeration value="Morpeth"/>
                    <xsd:enumeration value="Newburn"/>
                    <xsd:enumeration value="Stock imagery"/>
                    <xsd:enumeration value="Technology"/>
                    <xsd:enumeration value="IT"/>
                    <xsd:enumeration value="Customers"/>
                    <xsd:enumeration value="New builds"/>
                    <xsd:enumeration value="Extra care scheme"/>
                    <xsd:enumeration value="Workshop"/>
                    <xsd:enumeration value="Apprenticeship"/>
                    <xsd:enumeration value="Money matters"/>
                    <xsd:enumeration value="Holiday squad"/>
                    <xsd:enumeration value="Byker"/>
                    <xsd:enumeration value="Development"/>
                    <xsd:enumeration value="On site"/>
                    <xsd:enumeration value="Construction"/>
                    <xsd:enumeration value="Community funding"/>
                    <xsd:enumeration value="Mental Health support"/>
                    <xsd:enumeration value="Community partner"/>
                    <xsd:enumeration value="Accessible homes"/>
                    <xsd:enumeration value="Retirement living"/>
                    <xsd:enumeration value="Wheelchair"/>
                  </xsd:restriction>
                </xsd:simpleType>
              </xsd:element>
            </xsd:sequence>
          </xsd:extension>
        </xsd:complexContent>
      </xsd:complexType>
    </xsd:element>
    <xsd:element name="PeopleInAsset" ma:index="3" nillable="true" ma:displayName="People in Asset (staff)" ma:description="Name of Karbon colleague(s) in the media asset" ma:list="UserInfo" ma:SharePointGroup="0" ma:internalName="PeopleInAsset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onStaffInAsset" ma:index="4" nillable="true" ma:displayName="People in Asset (non-staff)" ma:description="Non-staff (e.g. Customer) in asset" ma:internalName="NonStaffInAsset">
      <xsd:simpleType>
        <xsd:restriction base="dms:Note">
          <xsd:maxLength value="255"/>
        </xsd:restriction>
      </xsd:simple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0" nillable="true" ma:displayName="Taxonomy Catch All Column" ma:hidden="true" ma:list="{62e43872-cf74-43c7-b270-73cd03485f6a}" ma:internalName="TaxCatchAll" ma:showField="CatchAllData" ma:web="68ccddaf-cc0c-4813-b426-c0a69b8428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mageCreateDate" ma:index="8" nillable="true" ma:displayName="Date Picture Taken" ma:format="DateTime" ma:hidden="true" ma:internalName="ImageCreateDate">
      <xsd:simpleType>
        <xsd:restriction base="dms:DateTime"/>
      </xsd:simpleType>
    </xsd:element>
    <xsd:element name="ImageWidth" ma:index="20" nillable="true" ma:displayName="Picture Width" ma:internalName="ImageWidth" ma:readOnly="true">
      <xsd:simpleType>
        <xsd:restriction base="dms:Unknown"/>
      </xsd:simpleType>
    </xsd:element>
    <xsd:element name="ImageHeight" ma:index="22" nillable="true" ma:displayName="Picture Height" ma:internalName="ImageHeight" ma:readOnly="true">
      <xsd:simpleType>
        <xsd:restriction base="dms:Unknown"/>
      </xsd:simpleType>
    </xsd:element>
    <xsd:element name="wic_System_Copyright" ma:index="26" nillable="true" ma:displayName="Copyright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30679-a370-4877-a647-b1b91ecb546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ConsentFormURL" ma:index="35" nillable="true" ma:displayName="Link to Consent Form" ma:description="Link to a consent form" ma:format="Hyperlink" ma:internalName="ConsentForm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4650a70e-d959-46c7-b7bc-0d0913b153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displayName="Title"/>
        <xsd:element ref="dc:subject" minOccurs="0" maxOccurs="1"/>
        <xsd:element ref="dc:description" minOccurs="0" maxOccurs="1" ma:displayName="Comments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30679-a370-4877-a647-b1b91ecb5468">
      <Terms xmlns="http://schemas.microsoft.com/office/infopath/2007/PartnerControls"/>
    </lcf76f155ced4ddcb4097134ff3c332f>
    <TaxCatchAll xmlns="68ccddaf-cc0c-4813-b426-c0a69b842838" xsi:nil="true"/>
    <AssetCategory xmlns="68ccddaf-cc0c-4813-b426-c0a69b842838" xsi:nil="true"/>
    <PeopleInAsset xmlns="68ccddaf-cc0c-4813-b426-c0a69b842838">
      <UserInfo>
        <DisplayName/>
        <AccountId xsi:nil="true"/>
        <AccountType/>
      </UserInfo>
    </PeopleInAsset>
    <ImageCreateDate xmlns="http://schemas.microsoft.com/sharepoint/v3/fields" xsi:nil="true"/>
    <NonStaffInAsset xmlns="68ccddaf-cc0c-4813-b426-c0a69b842838" xsi:nil="true"/>
    <ConsentFormURL xmlns="c6230679-a370-4877-a647-b1b91ecb5468">
      <Url xsi:nil="true"/>
      <Description xsi:nil="true"/>
    </ConsentFormURL>
    <AssetDescription xmlns="68ccddaf-cc0c-4813-b426-c0a69b842838" xsi:nil="true"/>
    <wic_System_Copyright xmlns="http://schemas.microsoft.com/sharepoint/v3/fields" xsi:nil="true"/>
    <SharedWithUsers xmlns="68ccddaf-cc0c-4813-b426-c0a69b84283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6158531-D405-4C5D-ACC5-7A9A385E1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FA4BDF-47D3-4491-9B46-5DC227E1976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2870BE8-556A-465E-8769-00D63549BAD8}"/>
</file>

<file path=customXml/itemProps4.xml><?xml version="1.0" encoding="utf-8"?>
<ds:datastoreItem xmlns:ds="http://schemas.openxmlformats.org/officeDocument/2006/customXml" ds:itemID="{F20EC30D-53AE-4F7C-98E7-CF256D905FB9}">
  <ds:schemaRefs>
    <ds:schemaRef ds:uri="6bc11872-63c3-498b-a135-69bddf1ae002"/>
    <ds:schemaRef ds:uri="73e3a53f-a4c7-46c0-94e3-7e32a83b129c"/>
    <ds:schemaRef ds:uri="827bff85-0167-4490-be4b-30cdda48826c"/>
    <ds:schemaRef ds:uri="8e99fbfd-d925-4181-a613-5f8ebed559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Karbon Homes PowerPoint Template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   Pathways to Employment Event Chester-Le-Street  Friday 20th October 2023 @ Parish Centre   </vt:lpstr>
      <vt:lpstr>    SWOT – Event discussions: What is needed, what to avoid  Initial Planning, Ideas &amp; Local Labour Market Research  Agree Aims &amp; Objectives  Involve Service Users  Event Promotion       </vt:lpstr>
      <vt:lpstr>Agreed Aims and Objectives</vt:lpstr>
      <vt:lpstr>Attendees – Disability Confident Organisations</vt:lpstr>
      <vt:lpstr>Best Laid Plans…</vt:lpstr>
      <vt:lpstr>Our Event</vt:lpstr>
      <vt:lpstr>PowerPoint Presentation</vt:lpstr>
      <vt:lpstr>The A Team</vt:lpstr>
      <vt:lpstr>PowerPoint Presentation</vt:lpstr>
      <vt:lpstr>Thank You, What Next and Close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Jobson</dc:creator>
  <cp:keywords/>
  <dc:description/>
  <cp:revision>1</cp:revision>
  <dcterms:created xsi:type="dcterms:W3CDTF">2022-11-23T23:05:52Z</dcterms:created>
  <dcterms:modified xsi:type="dcterms:W3CDTF">2023-11-17T09:15:02Z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0x0101009148F5A04DDD49CBA7127AADA5FB792B00AADE34325A8B49CDA8BB4DB53328F2140053DECC089EDBC84C872B92FB6B572CB6</vt:lpwstr>
  </property>
  <property fmtid="{D5CDD505-2E9C-101B-9397-08002B2CF9AE}" pid="3" name="_dlc_DocIdItemGuid">
    <vt:lpwstr>f460e3d6-266c-424d-bcbc-2d98082e31eb</vt:lpwstr>
  </property>
  <property fmtid="{D5CDD505-2E9C-101B-9397-08002B2CF9AE}" pid="4" name="FinYear">
    <vt:lpwstr/>
  </property>
  <property fmtid="{D5CDD505-2E9C-101B-9397-08002B2CF9AE}" pid="5" name="_docset_NoMedatataSyncRequired">
    <vt:lpwstr>False</vt:lpwstr>
  </property>
  <property fmtid="{D5CDD505-2E9C-101B-9397-08002B2CF9AE}" pid="6" name="VideoSetEmbedCode">
    <vt:lpwstr/>
  </property>
  <property fmtid="{D5CDD505-2E9C-101B-9397-08002B2CF9AE}" pid="7" name="AlternateThumbnailUrl">
    <vt:lpwstr/>
  </property>
  <property fmtid="{D5CDD505-2E9C-101B-9397-08002B2CF9AE}" pid="8" name="PeopleInMedia">
    <vt:lpwstr/>
  </property>
  <property fmtid="{D5CDD505-2E9C-101B-9397-08002B2CF9AE}" pid="9" name="VideoSetDescription">
    <vt:lpwstr/>
  </property>
  <property fmtid="{D5CDD505-2E9C-101B-9397-08002B2CF9AE}" pid="10" name="VideoSetShowEmbedLink">
    <vt:bool>false</vt:bool>
  </property>
  <property fmtid="{D5CDD505-2E9C-101B-9397-08002B2CF9AE}" pid="11" name="VideoSetUserOverrideEncoding">
    <vt:lpwstr/>
  </property>
  <property fmtid="{D5CDD505-2E9C-101B-9397-08002B2CF9AE}" pid="12" name="VideoSetDefaultEncoding">
    <vt:lpwstr/>
  </property>
  <property fmtid="{D5CDD505-2E9C-101B-9397-08002B2CF9AE}" pid="13" name="VideoSetExternalLink">
    <vt:lpwstr/>
  </property>
  <property fmtid="{D5CDD505-2E9C-101B-9397-08002B2CF9AE}" pid="14" name="FunctionCM">
    <vt:lpwstr>Thought Leadership</vt:lpwstr>
  </property>
  <property fmtid="{D5CDD505-2E9C-101B-9397-08002B2CF9AE}" pid="15" name="VideoSetRenditionsInfo">
    <vt:lpwstr/>
  </property>
  <property fmtid="{D5CDD505-2E9C-101B-9397-08002B2CF9AE}" pid="16" name="VideoRenditionLabel">
    <vt:lpwstr/>
  </property>
  <property fmtid="{D5CDD505-2E9C-101B-9397-08002B2CF9AE}" pid="17" name="VideoSetShowDownloadLink">
    <vt:bool>false</vt:bool>
  </property>
  <property fmtid="{D5CDD505-2E9C-101B-9397-08002B2CF9AE}" pid="18" name="wic_System_Copyright">
    <vt:lpwstr/>
  </property>
  <property fmtid="{D5CDD505-2E9C-101B-9397-08002B2CF9AE}" pid="19" name="MediaServiceImageTags">
    <vt:lpwstr/>
  </property>
  <property fmtid="{D5CDD505-2E9C-101B-9397-08002B2CF9AE}" pid="20" name="Order">
    <vt:r8>6248800</vt:r8>
  </property>
  <property fmtid="{D5CDD505-2E9C-101B-9397-08002B2CF9AE}" pid="21" name="FFLDocumentCategory">
    <vt:lpwstr>Foundation Projects</vt:lpwstr>
  </property>
  <property fmtid="{D5CDD505-2E9C-101B-9397-08002B2CF9AE}" pid="22" name="xd_ProgID">
    <vt:lpwstr/>
  </property>
  <property fmtid="{D5CDD505-2E9C-101B-9397-08002B2CF9AE}" pid="23" name="DocumentSetDescription">
    <vt:lpwstr/>
  </property>
  <property fmtid="{D5CDD505-2E9C-101B-9397-08002B2CF9AE}" pid="24" name="_SourceUrl">
    <vt:lpwstr/>
  </property>
  <property fmtid="{D5CDD505-2E9C-101B-9397-08002B2CF9AE}" pid="25" name="_SharedFileIndex">
    <vt:lpwstr/>
  </property>
  <property fmtid="{D5CDD505-2E9C-101B-9397-08002B2CF9AE}" pid="26" name="ComplianceAssetId">
    <vt:lpwstr/>
  </property>
  <property fmtid="{D5CDD505-2E9C-101B-9397-08002B2CF9AE}" pid="27" name="TemplateUrl">
    <vt:lpwstr/>
  </property>
  <property fmtid="{D5CDD505-2E9C-101B-9397-08002B2CF9AE}" pid="28" name="_ExtendedDescription">
    <vt:lpwstr/>
  </property>
  <property fmtid="{D5CDD505-2E9C-101B-9397-08002B2CF9AE}" pid="29" name="TriggerFlowInfo">
    <vt:lpwstr/>
  </property>
  <property fmtid="{D5CDD505-2E9C-101B-9397-08002B2CF9AE}" pid="30" name="xd_Signature">
    <vt:bool>false</vt:bool>
  </property>
</Properties>
</file>